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9" r:id="rId3"/>
  </p:sldMasterIdLst>
  <p:notesMasterIdLst>
    <p:notesMasterId r:id="rId20"/>
  </p:notesMasterIdLst>
  <p:sldIdLst>
    <p:sldId id="256" r:id="rId4"/>
    <p:sldId id="2017" r:id="rId5"/>
    <p:sldId id="2018" r:id="rId6"/>
    <p:sldId id="264" r:id="rId7"/>
    <p:sldId id="266" r:id="rId8"/>
    <p:sldId id="2012" r:id="rId9"/>
    <p:sldId id="2020" r:id="rId10"/>
    <p:sldId id="2021" r:id="rId11"/>
    <p:sldId id="2022" r:id="rId12"/>
    <p:sldId id="2023" r:id="rId13"/>
    <p:sldId id="2024" r:id="rId14"/>
    <p:sldId id="2025" r:id="rId15"/>
    <p:sldId id="2026" r:id="rId16"/>
    <p:sldId id="2027" r:id="rId17"/>
    <p:sldId id="2028" r:id="rId18"/>
    <p:sldId id="201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3B324FF1-233E-43FD-90F6-1BE3D76D53A8}">
          <p14:sldIdLst>
            <p14:sldId id="256"/>
            <p14:sldId id="2017"/>
            <p14:sldId id="2018"/>
            <p14:sldId id="264"/>
            <p14:sldId id="266"/>
            <p14:sldId id="2012"/>
          </p14:sldIdLst>
        </p14:section>
        <p14:section name="Details" id="{F202D62B-F2EA-4FAE-835F-0B4172DF5197}">
          <p14:sldIdLst>
            <p14:sldId id="2020"/>
            <p14:sldId id="2021"/>
            <p14:sldId id="2022"/>
            <p14:sldId id="2023"/>
            <p14:sldId id="2024"/>
            <p14:sldId id="2025"/>
            <p14:sldId id="2026"/>
            <p14:sldId id="2027"/>
            <p14:sldId id="2028"/>
          </p14:sldIdLst>
        </p14:section>
        <p14:section name="Wrap Up" id="{0B499D4D-ACBE-4439-9D11-34E382B08865}">
          <p14:sldIdLst>
            <p14:sldId id="201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A2D086-8CB0-4C76-AD5D-711B5604C89C}" v="1059" dt="2018-06-27T00:16:41.9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77365" autoAdjust="0"/>
  </p:normalViewPr>
  <p:slideViewPr>
    <p:cSldViewPr snapToGrid="0">
      <p:cViewPr varScale="1">
        <p:scale>
          <a:sx n="75" d="100"/>
          <a:sy n="75" d="100"/>
        </p:scale>
        <p:origin x="27" y="69"/>
      </p:cViewPr>
      <p:guideLst/>
    </p:cSldViewPr>
  </p:slideViewPr>
  <p:notesTextViewPr>
    <p:cViewPr>
      <p:scale>
        <a:sx n="1" d="1"/>
        <a:sy n="1" d="1"/>
      </p:scale>
      <p:origin x="0" y="0"/>
    </p:cViewPr>
  </p:notesTextViewPr>
  <p:notesViewPr>
    <p:cSldViewPr snapToGrid="0">
      <p:cViewPr varScale="1">
        <p:scale>
          <a:sx n="96" d="100"/>
          <a:sy n="96" d="100"/>
        </p:scale>
        <p:origin x="244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 Hild" userId="fbb0d8ed-f653-4ca3-acc2-8e5858e9c1e3" providerId="ADAL" clId="{8DDA7983-9355-46C3-89D8-BD0693515E7F}"/>
    <pc:docChg chg="undo custSel mod addSld modSld sldOrd">
      <pc:chgData name="Ed Hild" userId="fbb0d8ed-f653-4ca3-acc2-8e5858e9c1e3" providerId="ADAL" clId="{8DDA7983-9355-46C3-89D8-BD0693515E7F}" dt="2018-06-25T20:32:36.333" v="667" actId="20577"/>
      <pc:docMkLst>
        <pc:docMk/>
      </pc:docMkLst>
      <pc:sldChg chg="modSp">
        <pc:chgData name="Ed Hild" userId="fbb0d8ed-f653-4ca3-acc2-8e5858e9c1e3" providerId="ADAL" clId="{8DDA7983-9355-46C3-89D8-BD0693515E7F}" dt="2018-06-25T17:31:47.846" v="581" actId="20577"/>
        <pc:sldMkLst>
          <pc:docMk/>
          <pc:sldMk cId="1625733597" sldId="256"/>
        </pc:sldMkLst>
        <pc:spChg chg="mod">
          <ac:chgData name="Ed Hild" userId="fbb0d8ed-f653-4ca3-acc2-8e5858e9c1e3" providerId="ADAL" clId="{8DDA7983-9355-46C3-89D8-BD0693515E7F}" dt="2018-06-25T17:31:39.107" v="548" actId="20577"/>
          <ac:spMkLst>
            <pc:docMk/>
            <pc:sldMk cId="1625733597" sldId="256"/>
            <ac:spMk id="2" creationId="{16315733-F80A-4D64-B670-8F65BB422824}"/>
          </ac:spMkLst>
        </pc:spChg>
        <pc:spChg chg="mod">
          <ac:chgData name="Ed Hild" userId="fbb0d8ed-f653-4ca3-acc2-8e5858e9c1e3" providerId="ADAL" clId="{8DDA7983-9355-46C3-89D8-BD0693515E7F}" dt="2018-06-25T17:31:47.846" v="581" actId="20577"/>
          <ac:spMkLst>
            <pc:docMk/>
            <pc:sldMk cId="1625733597" sldId="256"/>
            <ac:spMk id="3" creationId="{1C1C15A0-744C-4BB2-903E-C21C291B4A7E}"/>
          </ac:spMkLst>
        </pc:spChg>
      </pc:sldChg>
      <pc:sldChg chg="ord">
        <pc:chgData name="Ed Hild" userId="fbb0d8ed-f653-4ca3-acc2-8e5858e9c1e3" providerId="ADAL" clId="{8DDA7983-9355-46C3-89D8-BD0693515E7F}" dt="2018-06-25T14:56:45.899" v="0"/>
        <pc:sldMkLst>
          <pc:docMk/>
          <pc:sldMk cId="3925987172" sldId="535"/>
        </pc:sldMkLst>
      </pc:sldChg>
      <pc:sldChg chg="addSp delSp modSp mod setBg setClrOvrMap">
        <pc:chgData name="Ed Hild" userId="fbb0d8ed-f653-4ca3-acc2-8e5858e9c1e3" providerId="ADAL" clId="{8DDA7983-9355-46C3-89D8-BD0693515E7F}" dt="2018-06-25T15:00:28.901" v="10" actId="26606"/>
        <pc:sldMkLst>
          <pc:docMk/>
          <pc:sldMk cId="4175520254" sldId="2002"/>
        </pc:sldMkLst>
        <pc:spChg chg="mod ord">
          <ac:chgData name="Ed Hild" userId="fbb0d8ed-f653-4ca3-acc2-8e5858e9c1e3" providerId="ADAL" clId="{8DDA7983-9355-46C3-89D8-BD0693515E7F}" dt="2018-06-25T15:00:28.901" v="10" actId="26606"/>
          <ac:spMkLst>
            <pc:docMk/>
            <pc:sldMk cId="4175520254" sldId="2002"/>
            <ac:spMk id="2" creationId="{804E7064-7BA3-4470-8973-4B50EE9BDA37}"/>
          </ac:spMkLst>
        </pc:spChg>
        <pc:spChg chg="del">
          <ac:chgData name="Ed Hild" userId="fbb0d8ed-f653-4ca3-acc2-8e5858e9c1e3" providerId="ADAL" clId="{8DDA7983-9355-46C3-89D8-BD0693515E7F}" dt="2018-06-25T15:00:00.283" v="1" actId="478"/>
          <ac:spMkLst>
            <pc:docMk/>
            <pc:sldMk cId="4175520254" sldId="2002"/>
            <ac:spMk id="3" creationId="{732778A2-120D-4069-B085-1C2D3C5E34B5}"/>
          </ac:spMkLst>
        </pc:spChg>
        <pc:spChg chg="add del">
          <ac:chgData name="Ed Hild" userId="fbb0d8ed-f653-4ca3-acc2-8e5858e9c1e3" providerId="ADAL" clId="{8DDA7983-9355-46C3-89D8-BD0693515E7F}" dt="2018-06-25T15:00:28.901" v="10" actId="26606"/>
          <ac:spMkLst>
            <pc:docMk/>
            <pc:sldMk cId="4175520254" sldId="2002"/>
            <ac:spMk id="9" creationId="{87CC2527-562A-4F69-B487-4371E5B243E7}"/>
          </ac:spMkLst>
        </pc:spChg>
        <pc:spChg chg="add del">
          <ac:chgData name="Ed Hild" userId="fbb0d8ed-f653-4ca3-acc2-8e5858e9c1e3" providerId="ADAL" clId="{8DDA7983-9355-46C3-89D8-BD0693515E7F}" dt="2018-06-25T15:00:28.901" v="9" actId="26606"/>
          <ac:spMkLst>
            <pc:docMk/>
            <pc:sldMk cId="4175520254" sldId="2002"/>
            <ac:spMk id="16" creationId="{A4AC5506-6312-4701-8D3C-40187889A947}"/>
          </ac:spMkLst>
        </pc:spChg>
        <pc:picChg chg="add mod ord">
          <ac:chgData name="Ed Hild" userId="fbb0d8ed-f653-4ca3-acc2-8e5858e9c1e3" providerId="ADAL" clId="{8DDA7983-9355-46C3-89D8-BD0693515E7F}" dt="2018-06-25T15:00:28.901" v="10" actId="26606"/>
          <ac:picMkLst>
            <pc:docMk/>
            <pc:sldMk cId="4175520254" sldId="2002"/>
            <ac:picMk id="4" creationId="{50B72161-AA04-4D46-B17F-B30485845668}"/>
          </ac:picMkLst>
        </pc:picChg>
        <pc:cxnChg chg="add del">
          <ac:chgData name="Ed Hild" userId="fbb0d8ed-f653-4ca3-acc2-8e5858e9c1e3" providerId="ADAL" clId="{8DDA7983-9355-46C3-89D8-BD0693515E7F}" dt="2018-06-25T15:00:28.901" v="10" actId="26606"/>
          <ac:cxnSpMkLst>
            <pc:docMk/>
            <pc:sldMk cId="4175520254" sldId="2002"/>
            <ac:cxnSpMk id="11" creationId="{BCDAEC91-5BCE-4B55-9CC0-43EF94CB734B}"/>
          </ac:cxnSpMkLst>
        </pc:cxnChg>
      </pc:sldChg>
      <pc:sldChg chg="addSp delSp modSp mod setBg">
        <pc:chgData name="Ed Hild" userId="fbb0d8ed-f653-4ca3-acc2-8e5858e9c1e3" providerId="ADAL" clId="{8DDA7983-9355-46C3-89D8-BD0693515E7F}" dt="2018-06-25T15:27:10.047" v="89" actId="26606"/>
        <pc:sldMkLst>
          <pc:docMk/>
          <pc:sldMk cId="2848172733" sldId="2003"/>
        </pc:sldMkLst>
        <pc:spChg chg="mod ord">
          <ac:chgData name="Ed Hild" userId="fbb0d8ed-f653-4ca3-acc2-8e5858e9c1e3" providerId="ADAL" clId="{8DDA7983-9355-46C3-89D8-BD0693515E7F}" dt="2018-06-25T15:27:10.047" v="89" actId="26606"/>
          <ac:spMkLst>
            <pc:docMk/>
            <pc:sldMk cId="2848172733" sldId="2003"/>
            <ac:spMk id="2" creationId="{38A86DFF-D21E-4F97-BCEF-A72242842E68}"/>
          </ac:spMkLst>
        </pc:spChg>
        <pc:spChg chg="del">
          <ac:chgData name="Ed Hild" userId="fbb0d8ed-f653-4ca3-acc2-8e5858e9c1e3" providerId="ADAL" clId="{8DDA7983-9355-46C3-89D8-BD0693515E7F}" dt="2018-06-25T15:26:01.958" v="75" actId="478"/>
          <ac:spMkLst>
            <pc:docMk/>
            <pc:sldMk cId="2848172733" sldId="2003"/>
            <ac:spMk id="3" creationId="{38133194-39EE-4BF1-A592-C0F9C8B3CC49}"/>
          </ac:spMkLst>
        </pc:spChg>
        <pc:spChg chg="add del">
          <ac:chgData name="Ed Hild" userId="fbb0d8ed-f653-4ca3-acc2-8e5858e9c1e3" providerId="ADAL" clId="{8DDA7983-9355-46C3-89D8-BD0693515E7F}" dt="2018-06-25T15:26:41.786" v="84" actId="26606"/>
          <ac:spMkLst>
            <pc:docMk/>
            <pc:sldMk cId="2848172733" sldId="2003"/>
            <ac:spMk id="9" creationId="{37C89E4B-3C9F-44B9-8B86-D9E3D112D8EC}"/>
          </ac:spMkLst>
        </pc:spChg>
        <pc:spChg chg="add del">
          <ac:chgData name="Ed Hild" userId="fbb0d8ed-f653-4ca3-acc2-8e5858e9c1e3" providerId="ADAL" clId="{8DDA7983-9355-46C3-89D8-BD0693515E7F}" dt="2018-06-25T15:27:10.036" v="88" actId="26606"/>
          <ac:spMkLst>
            <pc:docMk/>
            <pc:sldMk cId="2848172733" sldId="2003"/>
            <ac:spMk id="10" creationId="{823AC064-BC96-4F32-8AE1-B2FD38754823}"/>
          </ac:spMkLst>
        </pc:spChg>
        <pc:spChg chg="add del">
          <ac:chgData name="Ed Hild" userId="fbb0d8ed-f653-4ca3-acc2-8e5858e9c1e3" providerId="ADAL" clId="{8DDA7983-9355-46C3-89D8-BD0693515E7F}" dt="2018-06-25T15:26:40.867" v="83" actId="26606"/>
          <ac:spMkLst>
            <pc:docMk/>
            <pc:sldMk cId="2848172733" sldId="2003"/>
            <ac:spMk id="18" creationId="{87CC2527-562A-4F69-B487-4371E5B243E7}"/>
          </ac:spMkLst>
        </pc:spChg>
        <pc:picChg chg="add del mod">
          <ac:chgData name="Ed Hild" userId="fbb0d8ed-f653-4ca3-acc2-8e5858e9c1e3" providerId="ADAL" clId="{8DDA7983-9355-46C3-89D8-BD0693515E7F}" dt="2018-06-25T15:26:41.979" v="85"/>
          <ac:picMkLst>
            <pc:docMk/>
            <pc:sldMk cId="2848172733" sldId="2003"/>
            <ac:picMk id="4" creationId="{B16D8011-25AC-4255-B6E6-E00403094E82}"/>
          </ac:picMkLst>
        </pc:picChg>
        <pc:picChg chg="add mod">
          <ac:chgData name="Ed Hild" userId="fbb0d8ed-f653-4ca3-acc2-8e5858e9c1e3" providerId="ADAL" clId="{8DDA7983-9355-46C3-89D8-BD0693515E7F}" dt="2018-06-25T15:27:10.047" v="89" actId="26606"/>
          <ac:picMkLst>
            <pc:docMk/>
            <pc:sldMk cId="2848172733" sldId="2003"/>
            <ac:picMk id="5" creationId="{38BBD1D5-D79C-46F2-85E3-62530FC28FF9}"/>
          </ac:picMkLst>
        </pc:picChg>
        <pc:cxnChg chg="add del">
          <ac:chgData name="Ed Hild" userId="fbb0d8ed-f653-4ca3-acc2-8e5858e9c1e3" providerId="ADAL" clId="{8DDA7983-9355-46C3-89D8-BD0693515E7F}" dt="2018-06-25T15:26:41.786" v="84" actId="26606"/>
          <ac:cxnSpMkLst>
            <pc:docMk/>
            <pc:sldMk cId="2848172733" sldId="2003"/>
            <ac:cxnSpMk id="11" creationId="{AA2EAA10-076F-46BD-8F0F-B9A2FB77A85C}"/>
          </ac:cxnSpMkLst>
        </pc:cxnChg>
        <pc:cxnChg chg="add del">
          <ac:chgData name="Ed Hild" userId="fbb0d8ed-f653-4ca3-acc2-8e5858e9c1e3" providerId="ADAL" clId="{8DDA7983-9355-46C3-89D8-BD0693515E7F}" dt="2018-06-25T15:27:10.036" v="88" actId="26606"/>
          <ac:cxnSpMkLst>
            <pc:docMk/>
            <pc:sldMk cId="2848172733" sldId="2003"/>
            <ac:cxnSpMk id="12" creationId="{7E7C77BC-7138-40B1-A15B-20F57A494629}"/>
          </ac:cxnSpMkLst>
        </pc:cxnChg>
        <pc:cxnChg chg="add del">
          <ac:chgData name="Ed Hild" userId="fbb0d8ed-f653-4ca3-acc2-8e5858e9c1e3" providerId="ADAL" clId="{8DDA7983-9355-46C3-89D8-BD0693515E7F}" dt="2018-06-25T15:26:41.786" v="84" actId="26606"/>
          <ac:cxnSpMkLst>
            <pc:docMk/>
            <pc:sldMk cId="2848172733" sldId="2003"/>
            <ac:cxnSpMk id="13" creationId="{D891E407-403B-4764-86C9-33A56D3BCAA3}"/>
          </ac:cxnSpMkLst>
        </pc:cxnChg>
        <pc:cxnChg chg="add del">
          <ac:chgData name="Ed Hild" userId="fbb0d8ed-f653-4ca3-acc2-8e5858e9c1e3" providerId="ADAL" clId="{8DDA7983-9355-46C3-89D8-BD0693515E7F}" dt="2018-06-25T15:26:40.867" v="83" actId="26606"/>
          <ac:cxnSpMkLst>
            <pc:docMk/>
            <pc:sldMk cId="2848172733" sldId="2003"/>
            <ac:cxnSpMk id="20" creationId="{BCDAEC91-5BCE-4B55-9CC0-43EF94CB734B}"/>
          </ac:cxnSpMkLst>
        </pc:cxnChg>
      </pc:sldChg>
      <pc:sldChg chg="addSp delSp modSp mod setBg">
        <pc:chgData name="Ed Hild" userId="fbb0d8ed-f653-4ca3-acc2-8e5858e9c1e3" providerId="ADAL" clId="{8DDA7983-9355-46C3-89D8-BD0693515E7F}" dt="2018-06-25T17:20:17.260" v="305" actId="1076"/>
        <pc:sldMkLst>
          <pc:docMk/>
          <pc:sldMk cId="2530159395" sldId="2004"/>
        </pc:sldMkLst>
        <pc:spChg chg="mod ord">
          <ac:chgData name="Ed Hild" userId="fbb0d8ed-f653-4ca3-acc2-8e5858e9c1e3" providerId="ADAL" clId="{8DDA7983-9355-46C3-89D8-BD0693515E7F}" dt="2018-06-25T17:20:09.730" v="303" actId="26606"/>
          <ac:spMkLst>
            <pc:docMk/>
            <pc:sldMk cId="2530159395" sldId="2004"/>
            <ac:spMk id="2" creationId="{C2EC9CC3-D1F1-4FED-A9E7-50D9BE1E7629}"/>
          </ac:spMkLst>
        </pc:spChg>
        <pc:spChg chg="del">
          <ac:chgData name="Ed Hild" userId="fbb0d8ed-f653-4ca3-acc2-8e5858e9c1e3" providerId="ADAL" clId="{8DDA7983-9355-46C3-89D8-BD0693515E7F}" dt="2018-06-25T17:18:51.945" v="286" actId="478"/>
          <ac:spMkLst>
            <pc:docMk/>
            <pc:sldMk cId="2530159395" sldId="2004"/>
            <ac:spMk id="3" creationId="{11137621-0E73-421E-8C86-A48246353019}"/>
          </ac:spMkLst>
        </pc:spChg>
        <pc:spChg chg="add del">
          <ac:chgData name="Ed Hild" userId="fbb0d8ed-f653-4ca3-acc2-8e5858e9c1e3" providerId="ADAL" clId="{8DDA7983-9355-46C3-89D8-BD0693515E7F}" dt="2018-06-25T17:20:09.730" v="303" actId="26606"/>
          <ac:spMkLst>
            <pc:docMk/>
            <pc:sldMk cId="2530159395" sldId="2004"/>
            <ac:spMk id="10" creationId="{87CC2527-562A-4F69-B487-4371E5B243E7}"/>
          </ac:spMkLst>
        </pc:spChg>
        <pc:spChg chg="add">
          <ac:chgData name="Ed Hild" userId="fbb0d8ed-f653-4ca3-acc2-8e5858e9c1e3" providerId="ADAL" clId="{8DDA7983-9355-46C3-89D8-BD0693515E7F}" dt="2018-06-25T17:20:09.730" v="303" actId="26606"/>
          <ac:spMkLst>
            <pc:docMk/>
            <pc:sldMk cId="2530159395" sldId="2004"/>
            <ac:spMk id="17" creationId="{6753252F-4873-4F63-801D-CC719279A7D5}"/>
          </ac:spMkLst>
        </pc:spChg>
        <pc:spChg chg="add">
          <ac:chgData name="Ed Hild" userId="fbb0d8ed-f653-4ca3-acc2-8e5858e9c1e3" providerId="ADAL" clId="{8DDA7983-9355-46C3-89D8-BD0693515E7F}" dt="2018-06-25T17:20:09.730" v="303" actId="26606"/>
          <ac:spMkLst>
            <pc:docMk/>
            <pc:sldMk cId="2530159395" sldId="2004"/>
            <ac:spMk id="19" creationId="{047C8CCB-F95D-4249-92DD-651249D3535A}"/>
          </ac:spMkLst>
        </pc:spChg>
        <pc:picChg chg="add mod ord">
          <ac:chgData name="Ed Hild" userId="fbb0d8ed-f653-4ca3-acc2-8e5858e9c1e3" providerId="ADAL" clId="{8DDA7983-9355-46C3-89D8-BD0693515E7F}" dt="2018-06-25T17:20:17.260" v="305" actId="1076"/>
          <ac:picMkLst>
            <pc:docMk/>
            <pc:sldMk cId="2530159395" sldId="2004"/>
            <ac:picMk id="5" creationId="{494F184F-D044-414D-BF18-D146315AD72B}"/>
          </ac:picMkLst>
        </pc:picChg>
        <pc:cxnChg chg="add del">
          <ac:chgData name="Ed Hild" userId="fbb0d8ed-f653-4ca3-acc2-8e5858e9c1e3" providerId="ADAL" clId="{8DDA7983-9355-46C3-89D8-BD0693515E7F}" dt="2018-06-25T17:20:09.730" v="303" actId="26606"/>
          <ac:cxnSpMkLst>
            <pc:docMk/>
            <pc:sldMk cId="2530159395" sldId="2004"/>
            <ac:cxnSpMk id="12" creationId="{BCDAEC91-5BCE-4B55-9CC0-43EF94CB734B}"/>
          </ac:cxnSpMkLst>
        </pc:cxnChg>
      </pc:sldChg>
      <pc:sldChg chg="addSp delSp modSp mod setBg">
        <pc:chgData name="Ed Hild" userId="fbb0d8ed-f653-4ca3-acc2-8e5858e9c1e3" providerId="ADAL" clId="{8DDA7983-9355-46C3-89D8-BD0693515E7F}" dt="2018-06-25T17:20:05.719" v="302" actId="14100"/>
        <pc:sldMkLst>
          <pc:docMk/>
          <pc:sldMk cId="2230783400" sldId="2005"/>
        </pc:sldMkLst>
        <pc:spChg chg="mod ord">
          <ac:chgData name="Ed Hild" userId="fbb0d8ed-f653-4ca3-acc2-8e5858e9c1e3" providerId="ADAL" clId="{8DDA7983-9355-46C3-89D8-BD0693515E7F}" dt="2018-06-25T17:19:51.178" v="299" actId="26606"/>
          <ac:spMkLst>
            <pc:docMk/>
            <pc:sldMk cId="2230783400" sldId="2005"/>
            <ac:spMk id="2" creationId="{FCF14A72-BD4A-41DE-B225-94DB7F660320}"/>
          </ac:spMkLst>
        </pc:spChg>
        <pc:spChg chg="del">
          <ac:chgData name="Ed Hild" userId="fbb0d8ed-f653-4ca3-acc2-8e5858e9c1e3" providerId="ADAL" clId="{8DDA7983-9355-46C3-89D8-BD0693515E7F}" dt="2018-06-25T17:19:26.954" v="291" actId="478"/>
          <ac:spMkLst>
            <pc:docMk/>
            <pc:sldMk cId="2230783400" sldId="2005"/>
            <ac:spMk id="3" creationId="{D3E93097-5635-4D17-9962-967B2787DAE2}"/>
          </ac:spMkLst>
        </pc:spChg>
        <pc:spChg chg="add del">
          <ac:chgData name="Ed Hild" userId="fbb0d8ed-f653-4ca3-acc2-8e5858e9c1e3" providerId="ADAL" clId="{8DDA7983-9355-46C3-89D8-BD0693515E7F}" dt="2018-06-25T17:19:42.758" v="296" actId="26606"/>
          <ac:spMkLst>
            <pc:docMk/>
            <pc:sldMk cId="2230783400" sldId="2005"/>
            <ac:spMk id="10" creationId="{87CC2527-562A-4F69-B487-4371E5B243E7}"/>
          </ac:spMkLst>
        </pc:spChg>
        <pc:spChg chg="add del">
          <ac:chgData name="Ed Hild" userId="fbb0d8ed-f653-4ca3-acc2-8e5858e9c1e3" providerId="ADAL" clId="{8DDA7983-9355-46C3-89D8-BD0693515E7F}" dt="2018-06-25T17:19:51.162" v="298" actId="26606"/>
          <ac:spMkLst>
            <pc:docMk/>
            <pc:sldMk cId="2230783400" sldId="2005"/>
            <ac:spMk id="14" creationId="{5B704D37-82A5-4BBE-9561-3CAB6DCF188D}"/>
          </ac:spMkLst>
        </pc:spChg>
        <pc:spChg chg="add">
          <ac:chgData name="Ed Hild" userId="fbb0d8ed-f653-4ca3-acc2-8e5858e9c1e3" providerId="ADAL" clId="{8DDA7983-9355-46C3-89D8-BD0693515E7F}" dt="2018-06-25T17:19:51.178" v="299" actId="26606"/>
          <ac:spMkLst>
            <pc:docMk/>
            <pc:sldMk cId="2230783400" sldId="2005"/>
            <ac:spMk id="16" creationId="{6753252F-4873-4F63-801D-CC719279A7D5}"/>
          </ac:spMkLst>
        </pc:spChg>
        <pc:spChg chg="add">
          <ac:chgData name="Ed Hild" userId="fbb0d8ed-f653-4ca3-acc2-8e5858e9c1e3" providerId="ADAL" clId="{8DDA7983-9355-46C3-89D8-BD0693515E7F}" dt="2018-06-25T17:19:51.178" v="299" actId="26606"/>
          <ac:spMkLst>
            <pc:docMk/>
            <pc:sldMk cId="2230783400" sldId="2005"/>
            <ac:spMk id="17" creationId="{047C8CCB-F95D-4249-92DD-651249D3535A}"/>
          </ac:spMkLst>
        </pc:spChg>
        <pc:picChg chg="add mod">
          <ac:chgData name="Ed Hild" userId="fbb0d8ed-f653-4ca3-acc2-8e5858e9c1e3" providerId="ADAL" clId="{8DDA7983-9355-46C3-89D8-BD0693515E7F}" dt="2018-06-25T17:20:05.719" v="302" actId="14100"/>
          <ac:picMkLst>
            <pc:docMk/>
            <pc:sldMk cId="2230783400" sldId="2005"/>
            <ac:picMk id="5" creationId="{79CAD572-7928-4E4E-B397-766A8461EDB2}"/>
          </ac:picMkLst>
        </pc:picChg>
        <pc:cxnChg chg="add del">
          <ac:chgData name="Ed Hild" userId="fbb0d8ed-f653-4ca3-acc2-8e5858e9c1e3" providerId="ADAL" clId="{8DDA7983-9355-46C3-89D8-BD0693515E7F}" dt="2018-06-25T17:19:42.758" v="296" actId="26606"/>
          <ac:cxnSpMkLst>
            <pc:docMk/>
            <pc:sldMk cId="2230783400" sldId="2005"/>
            <ac:cxnSpMk id="12" creationId="{BCDAEC91-5BCE-4B55-9CC0-43EF94CB734B}"/>
          </ac:cxnSpMkLst>
        </pc:cxnChg>
      </pc:sldChg>
      <pc:sldChg chg="addSp delSp modSp mod setBg">
        <pc:chgData name="Ed Hild" userId="fbb0d8ed-f653-4ca3-acc2-8e5858e9c1e3" providerId="ADAL" clId="{8DDA7983-9355-46C3-89D8-BD0693515E7F}" dt="2018-06-25T17:20:50.371" v="313" actId="1076"/>
        <pc:sldMkLst>
          <pc:docMk/>
          <pc:sldMk cId="3496750936" sldId="2006"/>
        </pc:sldMkLst>
        <pc:spChg chg="mod">
          <ac:chgData name="Ed Hild" userId="fbb0d8ed-f653-4ca3-acc2-8e5858e9c1e3" providerId="ADAL" clId="{8DDA7983-9355-46C3-89D8-BD0693515E7F}" dt="2018-06-25T17:20:39.025" v="310" actId="26606"/>
          <ac:spMkLst>
            <pc:docMk/>
            <pc:sldMk cId="3496750936" sldId="2006"/>
            <ac:spMk id="2" creationId="{53DEB094-D0C6-4629-BAA4-1B0BF248B04D}"/>
          </ac:spMkLst>
        </pc:spChg>
        <pc:spChg chg="del">
          <ac:chgData name="Ed Hild" userId="fbb0d8ed-f653-4ca3-acc2-8e5858e9c1e3" providerId="ADAL" clId="{8DDA7983-9355-46C3-89D8-BD0693515E7F}" dt="2018-06-25T17:20:35.874" v="306" actId="478"/>
          <ac:spMkLst>
            <pc:docMk/>
            <pc:sldMk cId="3496750936" sldId="2006"/>
            <ac:spMk id="3" creationId="{DBFBFA59-CB54-4946-B568-854D2AAD5E8A}"/>
          </ac:spMkLst>
        </pc:spChg>
        <pc:spChg chg="add">
          <ac:chgData name="Ed Hild" userId="fbb0d8ed-f653-4ca3-acc2-8e5858e9c1e3" providerId="ADAL" clId="{8DDA7983-9355-46C3-89D8-BD0693515E7F}" dt="2018-06-25T17:20:39.025" v="310" actId="26606"/>
          <ac:spMkLst>
            <pc:docMk/>
            <pc:sldMk cId="3496750936" sldId="2006"/>
            <ac:spMk id="10" creationId="{6753252F-4873-4F63-801D-CC719279A7D5}"/>
          </ac:spMkLst>
        </pc:spChg>
        <pc:spChg chg="add">
          <ac:chgData name="Ed Hild" userId="fbb0d8ed-f653-4ca3-acc2-8e5858e9c1e3" providerId="ADAL" clId="{8DDA7983-9355-46C3-89D8-BD0693515E7F}" dt="2018-06-25T17:20:39.025" v="310" actId="26606"/>
          <ac:spMkLst>
            <pc:docMk/>
            <pc:sldMk cId="3496750936" sldId="2006"/>
            <ac:spMk id="12" creationId="{047C8CCB-F95D-4249-92DD-651249D3535A}"/>
          </ac:spMkLst>
        </pc:spChg>
        <pc:picChg chg="add mod">
          <ac:chgData name="Ed Hild" userId="fbb0d8ed-f653-4ca3-acc2-8e5858e9c1e3" providerId="ADAL" clId="{8DDA7983-9355-46C3-89D8-BD0693515E7F}" dt="2018-06-25T17:20:50.371" v="313" actId="1076"/>
          <ac:picMkLst>
            <pc:docMk/>
            <pc:sldMk cId="3496750936" sldId="2006"/>
            <ac:picMk id="5" creationId="{1417CBC2-9B66-4289-8BD7-834BE57B35D7}"/>
          </ac:picMkLst>
        </pc:picChg>
      </pc:sldChg>
      <pc:sldChg chg="addSp delSp modSp mod setBg">
        <pc:chgData name="Ed Hild" userId="fbb0d8ed-f653-4ca3-acc2-8e5858e9c1e3" providerId="ADAL" clId="{8DDA7983-9355-46C3-89D8-BD0693515E7F}" dt="2018-06-25T17:21:27.323" v="322" actId="1076"/>
        <pc:sldMkLst>
          <pc:docMk/>
          <pc:sldMk cId="3328336337" sldId="2007"/>
        </pc:sldMkLst>
        <pc:spChg chg="mod">
          <ac:chgData name="Ed Hild" userId="fbb0d8ed-f653-4ca3-acc2-8e5858e9c1e3" providerId="ADAL" clId="{8DDA7983-9355-46C3-89D8-BD0693515E7F}" dt="2018-06-25T17:21:17.884" v="318" actId="26606"/>
          <ac:spMkLst>
            <pc:docMk/>
            <pc:sldMk cId="3328336337" sldId="2007"/>
            <ac:spMk id="2" creationId="{2EE5AB87-234F-4055-B923-07CDA00751CD}"/>
          </ac:spMkLst>
        </pc:spChg>
        <pc:spChg chg="del">
          <ac:chgData name="Ed Hild" userId="fbb0d8ed-f653-4ca3-acc2-8e5858e9c1e3" providerId="ADAL" clId="{8DDA7983-9355-46C3-89D8-BD0693515E7F}" dt="2018-06-25T17:21:13.962" v="314" actId="478"/>
          <ac:spMkLst>
            <pc:docMk/>
            <pc:sldMk cId="3328336337" sldId="2007"/>
            <ac:spMk id="3" creationId="{72AB0623-C0DD-400B-9967-3F699ECB8AB9}"/>
          </ac:spMkLst>
        </pc:spChg>
        <pc:spChg chg="add">
          <ac:chgData name="Ed Hild" userId="fbb0d8ed-f653-4ca3-acc2-8e5858e9c1e3" providerId="ADAL" clId="{8DDA7983-9355-46C3-89D8-BD0693515E7F}" dt="2018-06-25T17:21:17.884" v="318" actId="26606"/>
          <ac:spMkLst>
            <pc:docMk/>
            <pc:sldMk cId="3328336337" sldId="2007"/>
            <ac:spMk id="10" creationId="{6753252F-4873-4F63-801D-CC719279A7D5}"/>
          </ac:spMkLst>
        </pc:spChg>
        <pc:spChg chg="add">
          <ac:chgData name="Ed Hild" userId="fbb0d8ed-f653-4ca3-acc2-8e5858e9c1e3" providerId="ADAL" clId="{8DDA7983-9355-46C3-89D8-BD0693515E7F}" dt="2018-06-25T17:21:17.884" v="318" actId="26606"/>
          <ac:spMkLst>
            <pc:docMk/>
            <pc:sldMk cId="3328336337" sldId="2007"/>
            <ac:spMk id="12" creationId="{047C8CCB-F95D-4249-92DD-651249D3535A}"/>
          </ac:spMkLst>
        </pc:spChg>
        <pc:picChg chg="add mod">
          <ac:chgData name="Ed Hild" userId="fbb0d8ed-f653-4ca3-acc2-8e5858e9c1e3" providerId="ADAL" clId="{8DDA7983-9355-46C3-89D8-BD0693515E7F}" dt="2018-06-25T17:21:27.323" v="322" actId="1076"/>
          <ac:picMkLst>
            <pc:docMk/>
            <pc:sldMk cId="3328336337" sldId="2007"/>
            <ac:picMk id="5" creationId="{9B7016A2-A3A6-4482-90FD-74D99501DBFA}"/>
          </ac:picMkLst>
        </pc:picChg>
      </pc:sldChg>
      <pc:sldChg chg="addSp delSp modSp mod setBg">
        <pc:chgData name="Ed Hild" userId="fbb0d8ed-f653-4ca3-acc2-8e5858e9c1e3" providerId="ADAL" clId="{8DDA7983-9355-46C3-89D8-BD0693515E7F}" dt="2018-06-25T17:22:00.401" v="329" actId="1076"/>
        <pc:sldMkLst>
          <pc:docMk/>
          <pc:sldMk cId="4138098654" sldId="2008"/>
        </pc:sldMkLst>
        <pc:spChg chg="mod">
          <ac:chgData name="Ed Hild" userId="fbb0d8ed-f653-4ca3-acc2-8e5858e9c1e3" providerId="ADAL" clId="{8DDA7983-9355-46C3-89D8-BD0693515E7F}" dt="2018-06-25T17:21:52.718" v="327" actId="26606"/>
          <ac:spMkLst>
            <pc:docMk/>
            <pc:sldMk cId="4138098654" sldId="2008"/>
            <ac:spMk id="2" creationId="{CDCE07AF-F03D-42CA-80D7-EF839619D5BB}"/>
          </ac:spMkLst>
        </pc:spChg>
        <pc:spChg chg="del">
          <ac:chgData name="Ed Hild" userId="fbb0d8ed-f653-4ca3-acc2-8e5858e9c1e3" providerId="ADAL" clId="{8DDA7983-9355-46C3-89D8-BD0693515E7F}" dt="2018-06-25T17:21:48.982" v="323" actId="478"/>
          <ac:spMkLst>
            <pc:docMk/>
            <pc:sldMk cId="4138098654" sldId="2008"/>
            <ac:spMk id="3" creationId="{03841448-B2C9-4842-BB4F-A06ED5DA1C58}"/>
          </ac:spMkLst>
        </pc:spChg>
        <pc:spChg chg="add">
          <ac:chgData name="Ed Hild" userId="fbb0d8ed-f653-4ca3-acc2-8e5858e9c1e3" providerId="ADAL" clId="{8DDA7983-9355-46C3-89D8-BD0693515E7F}" dt="2018-06-25T17:21:52.718" v="327" actId="26606"/>
          <ac:spMkLst>
            <pc:docMk/>
            <pc:sldMk cId="4138098654" sldId="2008"/>
            <ac:spMk id="10" creationId="{6753252F-4873-4F63-801D-CC719279A7D5}"/>
          </ac:spMkLst>
        </pc:spChg>
        <pc:spChg chg="add">
          <ac:chgData name="Ed Hild" userId="fbb0d8ed-f653-4ca3-acc2-8e5858e9c1e3" providerId="ADAL" clId="{8DDA7983-9355-46C3-89D8-BD0693515E7F}" dt="2018-06-25T17:21:52.718" v="327" actId="26606"/>
          <ac:spMkLst>
            <pc:docMk/>
            <pc:sldMk cId="4138098654" sldId="2008"/>
            <ac:spMk id="12" creationId="{047C8CCB-F95D-4249-92DD-651249D3535A}"/>
          </ac:spMkLst>
        </pc:spChg>
        <pc:picChg chg="add mod">
          <ac:chgData name="Ed Hild" userId="fbb0d8ed-f653-4ca3-acc2-8e5858e9c1e3" providerId="ADAL" clId="{8DDA7983-9355-46C3-89D8-BD0693515E7F}" dt="2018-06-25T17:22:00.401" v="329" actId="1076"/>
          <ac:picMkLst>
            <pc:docMk/>
            <pc:sldMk cId="4138098654" sldId="2008"/>
            <ac:picMk id="5" creationId="{57896762-8C45-49C9-92E3-41CEF8F515C2}"/>
          </ac:picMkLst>
        </pc:picChg>
      </pc:sldChg>
      <pc:sldChg chg="modNotesTx">
        <pc:chgData name="Ed Hild" userId="fbb0d8ed-f653-4ca3-acc2-8e5858e9c1e3" providerId="ADAL" clId="{8DDA7983-9355-46C3-89D8-BD0693515E7F}" dt="2018-06-25T17:04:37.136" v="91" actId="20577"/>
        <pc:sldMkLst>
          <pc:docMk/>
          <pc:sldMk cId="2681228858" sldId="2009"/>
        </pc:sldMkLst>
      </pc:sldChg>
      <pc:sldChg chg="addSp delSp modSp new add">
        <pc:chgData name="Ed Hild" userId="fbb0d8ed-f653-4ca3-acc2-8e5858e9c1e3" providerId="ADAL" clId="{8DDA7983-9355-46C3-89D8-BD0693515E7F}" dt="2018-06-25T15:08:27.405" v="74" actId="14100"/>
        <pc:sldMkLst>
          <pc:docMk/>
          <pc:sldMk cId="2989940075" sldId="2012"/>
        </pc:sldMkLst>
        <pc:spChg chg="mod">
          <ac:chgData name="Ed Hild" userId="fbb0d8ed-f653-4ca3-acc2-8e5858e9c1e3" providerId="ADAL" clId="{8DDA7983-9355-46C3-89D8-BD0693515E7F}" dt="2018-06-25T15:07:38.390" v="69" actId="20577"/>
          <ac:spMkLst>
            <pc:docMk/>
            <pc:sldMk cId="2989940075" sldId="2012"/>
            <ac:spMk id="2" creationId="{28D1E8A2-C872-41FD-AD71-8190745F8316}"/>
          </ac:spMkLst>
        </pc:spChg>
        <pc:spChg chg="del">
          <ac:chgData name="Ed Hild" userId="fbb0d8ed-f653-4ca3-acc2-8e5858e9c1e3" providerId="ADAL" clId="{8DDA7983-9355-46C3-89D8-BD0693515E7F}" dt="2018-06-25T15:08:10.639" v="70" actId="478"/>
          <ac:spMkLst>
            <pc:docMk/>
            <pc:sldMk cId="2989940075" sldId="2012"/>
            <ac:spMk id="3" creationId="{958BFC86-D13F-450B-8C78-556B74D7CB29}"/>
          </ac:spMkLst>
        </pc:spChg>
        <pc:spChg chg="add mod">
          <ac:chgData name="Ed Hild" userId="fbb0d8ed-f653-4ca3-acc2-8e5858e9c1e3" providerId="ADAL" clId="{8DDA7983-9355-46C3-89D8-BD0693515E7F}" dt="2018-06-25T15:08:27.405" v="74" actId="14100"/>
          <ac:spMkLst>
            <pc:docMk/>
            <pc:sldMk cId="2989940075" sldId="2012"/>
            <ac:spMk id="5" creationId="{CE9BCE30-BB0C-4199-A400-527D46143AF2}"/>
          </ac:spMkLst>
        </pc:spChg>
        <pc:picChg chg="add">
          <ac:chgData name="Ed Hild" userId="fbb0d8ed-f653-4ca3-acc2-8e5858e9c1e3" providerId="ADAL" clId="{8DDA7983-9355-46C3-89D8-BD0693515E7F}" dt="2018-06-25T15:08:11.948" v="71"/>
          <ac:picMkLst>
            <pc:docMk/>
            <pc:sldMk cId="2989940075" sldId="2012"/>
            <ac:picMk id="4" creationId="{386485A5-0DB9-4B8B-8298-09E0BC0E6050}"/>
          </ac:picMkLst>
        </pc:picChg>
      </pc:sldChg>
      <pc:sldChg chg="addSp delSp modSp new add mod setBg">
        <pc:chgData name="Ed Hild" userId="fbb0d8ed-f653-4ca3-acc2-8e5858e9c1e3" providerId="ADAL" clId="{8DDA7983-9355-46C3-89D8-BD0693515E7F}" dt="2018-06-25T17:17:27.786" v="285" actId="20577"/>
        <pc:sldMkLst>
          <pc:docMk/>
          <pc:sldMk cId="2730408980" sldId="2013"/>
        </pc:sldMkLst>
        <pc:spChg chg="mod ord">
          <ac:chgData name="Ed Hild" userId="fbb0d8ed-f653-4ca3-acc2-8e5858e9c1e3" providerId="ADAL" clId="{8DDA7983-9355-46C3-89D8-BD0693515E7F}" dt="2018-06-25T17:15:42.483" v="145" actId="26606"/>
          <ac:spMkLst>
            <pc:docMk/>
            <pc:sldMk cId="2730408980" sldId="2013"/>
            <ac:spMk id="2" creationId="{A4FF4784-2C8F-46E0-B10E-EB40A34192F1}"/>
          </ac:spMkLst>
        </pc:spChg>
        <pc:spChg chg="add del mod">
          <ac:chgData name="Ed Hild" userId="fbb0d8ed-f653-4ca3-acc2-8e5858e9c1e3" providerId="ADAL" clId="{8DDA7983-9355-46C3-89D8-BD0693515E7F}" dt="2018-06-25T17:15:42.483" v="145" actId="26606"/>
          <ac:spMkLst>
            <pc:docMk/>
            <pc:sldMk cId="2730408980" sldId="2013"/>
            <ac:spMk id="3" creationId="{14234E56-F8C8-4CD6-910A-4F905F625B6A}"/>
          </ac:spMkLst>
        </pc:spChg>
        <pc:spChg chg="add del mod">
          <ac:chgData name="Ed Hild" userId="fbb0d8ed-f653-4ca3-acc2-8e5858e9c1e3" providerId="ADAL" clId="{8DDA7983-9355-46C3-89D8-BD0693515E7F}" dt="2018-06-25T17:15:09.067" v="138"/>
          <ac:spMkLst>
            <pc:docMk/>
            <pc:sldMk cId="2730408980" sldId="2013"/>
            <ac:spMk id="4" creationId="{AF8A4B99-5F82-4D14-A323-1C72BF830112}"/>
          </ac:spMkLst>
        </pc:spChg>
        <pc:spChg chg="add del mod">
          <ac:chgData name="Ed Hild" userId="fbb0d8ed-f653-4ca3-acc2-8e5858e9c1e3" providerId="ADAL" clId="{8DDA7983-9355-46C3-89D8-BD0693515E7F}" dt="2018-06-25T17:15:13.414" v="139" actId="478"/>
          <ac:spMkLst>
            <pc:docMk/>
            <pc:sldMk cId="2730408980" sldId="2013"/>
            <ac:spMk id="5" creationId="{9D7AB036-37B2-40E6-9A42-EC03364346F2}"/>
          </ac:spMkLst>
        </pc:spChg>
        <pc:spChg chg="add del">
          <ac:chgData name="Ed Hild" userId="fbb0d8ed-f653-4ca3-acc2-8e5858e9c1e3" providerId="ADAL" clId="{8DDA7983-9355-46C3-89D8-BD0693515E7F}" dt="2018-06-25T17:15:42.398" v="144" actId="26606"/>
          <ac:spMkLst>
            <pc:docMk/>
            <pc:sldMk cId="2730408980" sldId="2013"/>
            <ac:spMk id="14" creationId="{B4147794-66B7-4CDE-BC75-BBDC48B2FCEB}"/>
          </ac:spMkLst>
        </pc:spChg>
        <pc:spChg chg="add del">
          <ac:chgData name="Ed Hild" userId="fbb0d8ed-f653-4ca3-acc2-8e5858e9c1e3" providerId="ADAL" clId="{8DDA7983-9355-46C3-89D8-BD0693515E7F}" dt="2018-06-25T17:15:42.398" v="144" actId="26606"/>
          <ac:spMkLst>
            <pc:docMk/>
            <pc:sldMk cId="2730408980" sldId="2013"/>
            <ac:spMk id="16" creationId="{41202E79-1236-4DF8-9921-F47A0B079C13}"/>
          </ac:spMkLst>
        </pc:spChg>
        <pc:spChg chg="add">
          <ac:chgData name="Ed Hild" userId="fbb0d8ed-f653-4ca3-acc2-8e5858e9c1e3" providerId="ADAL" clId="{8DDA7983-9355-46C3-89D8-BD0693515E7F}" dt="2018-06-25T17:15:42.483" v="145" actId="26606"/>
          <ac:spMkLst>
            <pc:docMk/>
            <pc:sldMk cId="2730408980" sldId="2013"/>
            <ac:spMk id="18" creationId="{E7ABAA63-1FA0-4F56-944D-EADA0396D7C6}"/>
          </ac:spMkLst>
        </pc:spChg>
        <pc:graphicFrameChg chg="add del">
          <ac:chgData name="Ed Hild" userId="fbb0d8ed-f653-4ca3-acc2-8e5858e9c1e3" providerId="ADAL" clId="{8DDA7983-9355-46C3-89D8-BD0693515E7F}" dt="2018-06-25T17:15:42.398" v="144" actId="26606"/>
          <ac:graphicFrameMkLst>
            <pc:docMk/>
            <pc:sldMk cId="2730408980" sldId="2013"/>
            <ac:graphicFrameMk id="9" creationId="{ADE0CAF5-61E3-4CE8-B62D-AC33EF46F750}"/>
          </ac:graphicFrameMkLst>
        </pc:graphicFrameChg>
        <pc:graphicFrameChg chg="add mod">
          <ac:chgData name="Ed Hild" userId="fbb0d8ed-f653-4ca3-acc2-8e5858e9c1e3" providerId="ADAL" clId="{8DDA7983-9355-46C3-89D8-BD0693515E7F}" dt="2018-06-25T17:17:27.786" v="285" actId="20577"/>
          <ac:graphicFrameMkLst>
            <pc:docMk/>
            <pc:sldMk cId="2730408980" sldId="2013"/>
            <ac:graphicFrameMk id="19" creationId="{8528F6F3-7AE1-4B05-A1F2-781A63935E91}"/>
          </ac:graphicFrameMkLst>
        </pc:graphicFrameChg>
        <pc:picChg chg="add mod">
          <ac:chgData name="Ed Hild" userId="fbb0d8ed-f653-4ca3-acc2-8e5858e9c1e3" providerId="ADAL" clId="{8DDA7983-9355-46C3-89D8-BD0693515E7F}" dt="2018-06-25T17:15:42.483" v="145" actId="26606"/>
          <ac:picMkLst>
            <pc:docMk/>
            <pc:sldMk cId="2730408980" sldId="2013"/>
            <ac:picMk id="7" creationId="{11B2655C-140F-495A-8D64-E06287CB61C1}"/>
          </ac:picMkLst>
        </pc:picChg>
      </pc:sldChg>
      <pc:sldChg chg="addSp delSp modSp new add">
        <pc:chgData name="Ed Hild" userId="fbb0d8ed-f653-4ca3-acc2-8e5858e9c1e3" providerId="ADAL" clId="{8DDA7983-9355-46C3-89D8-BD0693515E7F}" dt="2018-06-25T17:31:12.004" v="540" actId="1076"/>
        <pc:sldMkLst>
          <pc:docMk/>
          <pc:sldMk cId="2687333184" sldId="2014"/>
        </pc:sldMkLst>
        <pc:spChg chg="del">
          <ac:chgData name="Ed Hild" userId="fbb0d8ed-f653-4ca3-acc2-8e5858e9c1e3" providerId="ADAL" clId="{8DDA7983-9355-46C3-89D8-BD0693515E7F}" dt="2018-06-25T17:22:49.286" v="332"/>
          <ac:spMkLst>
            <pc:docMk/>
            <pc:sldMk cId="2687333184" sldId="2014"/>
            <ac:spMk id="2" creationId="{633D3B6F-2B0A-4C6F-8CFD-AC609950D387}"/>
          </ac:spMkLst>
        </pc:spChg>
        <pc:spChg chg="del">
          <ac:chgData name="Ed Hild" userId="fbb0d8ed-f653-4ca3-acc2-8e5858e9c1e3" providerId="ADAL" clId="{8DDA7983-9355-46C3-89D8-BD0693515E7F}" dt="2018-06-25T17:22:49.286" v="332"/>
          <ac:spMkLst>
            <pc:docMk/>
            <pc:sldMk cId="2687333184" sldId="2014"/>
            <ac:spMk id="3" creationId="{7D07ABD8-1BB5-40B4-A345-E7D0852D3E5A}"/>
          </ac:spMkLst>
        </pc:spChg>
        <pc:spChg chg="del">
          <ac:chgData name="Ed Hild" userId="fbb0d8ed-f653-4ca3-acc2-8e5858e9c1e3" providerId="ADAL" clId="{8DDA7983-9355-46C3-89D8-BD0693515E7F}" dt="2018-06-25T17:22:49.286" v="332"/>
          <ac:spMkLst>
            <pc:docMk/>
            <pc:sldMk cId="2687333184" sldId="2014"/>
            <ac:spMk id="4" creationId="{D1A00ABB-3F93-4341-A28C-79E541CBF843}"/>
          </ac:spMkLst>
        </pc:spChg>
        <pc:spChg chg="add mod">
          <ac:chgData name="Ed Hild" userId="fbb0d8ed-f653-4ca3-acc2-8e5858e9c1e3" providerId="ADAL" clId="{8DDA7983-9355-46C3-89D8-BD0693515E7F}" dt="2018-06-25T17:23:08.949" v="369" actId="20577"/>
          <ac:spMkLst>
            <pc:docMk/>
            <pc:sldMk cId="2687333184" sldId="2014"/>
            <ac:spMk id="5" creationId="{14DE22A2-8C62-4F91-9242-B9E309389547}"/>
          </ac:spMkLst>
        </pc:spChg>
        <pc:spChg chg="add mod">
          <ac:chgData name="Ed Hild" userId="fbb0d8ed-f653-4ca3-acc2-8e5858e9c1e3" providerId="ADAL" clId="{8DDA7983-9355-46C3-89D8-BD0693515E7F}" dt="2018-06-25T17:31:06.696" v="537" actId="14100"/>
          <ac:spMkLst>
            <pc:docMk/>
            <pc:sldMk cId="2687333184" sldId="2014"/>
            <ac:spMk id="6" creationId="{BC61AC74-6CF5-40FC-B56D-0BFFA7DD92E8}"/>
          </ac:spMkLst>
        </pc:spChg>
        <pc:picChg chg="add mod">
          <ac:chgData name="Ed Hild" userId="fbb0d8ed-f653-4ca3-acc2-8e5858e9c1e3" providerId="ADAL" clId="{8DDA7983-9355-46C3-89D8-BD0693515E7F}" dt="2018-06-25T17:31:12.004" v="540" actId="1076"/>
          <ac:picMkLst>
            <pc:docMk/>
            <pc:sldMk cId="2687333184" sldId="2014"/>
            <ac:picMk id="8" creationId="{747A987D-0561-4CA9-8451-5EEB59055A8D}"/>
          </ac:picMkLst>
        </pc:picChg>
      </pc:sldChg>
      <pc:sldChg chg="addSp delSp modSp new add mod setBg">
        <pc:chgData name="Ed Hild" userId="fbb0d8ed-f653-4ca3-acc2-8e5858e9c1e3" providerId="ADAL" clId="{8DDA7983-9355-46C3-89D8-BD0693515E7F}" dt="2018-06-25T17:29:33.329" v="526" actId="1076"/>
        <pc:sldMkLst>
          <pc:docMk/>
          <pc:sldMk cId="1523914485" sldId="2015"/>
        </pc:sldMkLst>
        <pc:spChg chg="mod">
          <ac:chgData name="Ed Hild" userId="fbb0d8ed-f653-4ca3-acc2-8e5858e9c1e3" providerId="ADAL" clId="{8DDA7983-9355-46C3-89D8-BD0693515E7F}" dt="2018-06-25T17:29:13.917" v="520" actId="26606"/>
          <ac:spMkLst>
            <pc:docMk/>
            <pc:sldMk cId="1523914485" sldId="2015"/>
            <ac:spMk id="2" creationId="{7B8244B0-0241-4AB5-87C2-5F35ADC9BDB2}"/>
          </ac:spMkLst>
        </pc:spChg>
        <pc:spChg chg="del">
          <ac:chgData name="Ed Hild" userId="fbb0d8ed-f653-4ca3-acc2-8e5858e9c1e3" providerId="ADAL" clId="{8DDA7983-9355-46C3-89D8-BD0693515E7F}" dt="2018-06-25T17:29:07.530" v="516" actId="478"/>
          <ac:spMkLst>
            <pc:docMk/>
            <pc:sldMk cId="1523914485" sldId="2015"/>
            <ac:spMk id="3" creationId="{D0F9C1F6-8BA9-4930-86E2-49A988452A49}"/>
          </ac:spMkLst>
        </pc:spChg>
        <pc:spChg chg="add mod">
          <ac:chgData name="Ed Hild" userId="fbb0d8ed-f653-4ca3-acc2-8e5858e9c1e3" providerId="ADAL" clId="{8DDA7983-9355-46C3-89D8-BD0693515E7F}" dt="2018-06-25T17:29:33.329" v="526" actId="1076"/>
          <ac:spMkLst>
            <pc:docMk/>
            <pc:sldMk cId="1523914485" sldId="2015"/>
            <ac:spMk id="6" creationId="{7CEAAA59-16CA-4810-B2A2-817D9C1C5511}"/>
          </ac:spMkLst>
        </pc:spChg>
        <pc:spChg chg="add">
          <ac:chgData name="Ed Hild" userId="fbb0d8ed-f653-4ca3-acc2-8e5858e9c1e3" providerId="ADAL" clId="{8DDA7983-9355-46C3-89D8-BD0693515E7F}" dt="2018-06-25T17:29:13.917" v="520" actId="26606"/>
          <ac:spMkLst>
            <pc:docMk/>
            <pc:sldMk cId="1523914485" sldId="2015"/>
            <ac:spMk id="10" creationId="{A4AC5506-6312-4701-8D3C-40187889A947}"/>
          </ac:spMkLst>
        </pc:spChg>
        <pc:picChg chg="add mod">
          <ac:chgData name="Ed Hild" userId="fbb0d8ed-f653-4ca3-acc2-8e5858e9c1e3" providerId="ADAL" clId="{8DDA7983-9355-46C3-89D8-BD0693515E7F}" dt="2018-06-25T17:29:13.917" v="520" actId="26606"/>
          <ac:picMkLst>
            <pc:docMk/>
            <pc:sldMk cId="1523914485" sldId="2015"/>
            <ac:picMk id="5" creationId="{52FDC8FB-EAA1-4A82-8F31-60BE91BCD95F}"/>
          </ac:picMkLst>
        </pc:picChg>
      </pc:sldChg>
      <pc:sldChg chg="addSp delSp modSp new add mod setBg modNotesTx">
        <pc:chgData name="Ed Hild" userId="fbb0d8ed-f653-4ca3-acc2-8e5858e9c1e3" providerId="ADAL" clId="{8DDA7983-9355-46C3-89D8-BD0693515E7F}" dt="2018-06-25T20:32:36.333" v="667" actId="20577"/>
        <pc:sldMkLst>
          <pc:docMk/>
          <pc:sldMk cId="2530561103" sldId="2016"/>
        </pc:sldMkLst>
        <pc:spChg chg="mod">
          <ac:chgData name="Ed Hild" userId="fbb0d8ed-f653-4ca3-acc2-8e5858e9c1e3" providerId="ADAL" clId="{8DDA7983-9355-46C3-89D8-BD0693515E7F}" dt="2018-06-25T20:32:16.321" v="607" actId="26606"/>
          <ac:spMkLst>
            <pc:docMk/>
            <pc:sldMk cId="2530561103" sldId="2016"/>
            <ac:spMk id="2" creationId="{C3FF2E37-878C-47A0-BD95-8787370B6157}"/>
          </ac:spMkLst>
        </pc:spChg>
        <pc:spChg chg="del">
          <ac:chgData name="Ed Hild" userId="fbb0d8ed-f653-4ca3-acc2-8e5858e9c1e3" providerId="ADAL" clId="{8DDA7983-9355-46C3-89D8-BD0693515E7F}" dt="2018-06-25T20:32:11.565" v="605" actId="478"/>
          <ac:spMkLst>
            <pc:docMk/>
            <pc:sldMk cId="2530561103" sldId="2016"/>
            <ac:spMk id="3" creationId="{11D399BD-D22C-4425-8C0E-7DAA6C6375A1}"/>
          </ac:spMkLst>
        </pc:spChg>
        <pc:spChg chg="add">
          <ac:chgData name="Ed Hild" userId="fbb0d8ed-f653-4ca3-acc2-8e5858e9c1e3" providerId="ADAL" clId="{8DDA7983-9355-46C3-89D8-BD0693515E7F}" dt="2018-06-25T20:32:16.321" v="607" actId="26606"/>
          <ac:spMkLst>
            <pc:docMk/>
            <pc:sldMk cId="2530561103" sldId="2016"/>
            <ac:spMk id="9" creationId="{6753252F-4873-4F63-801D-CC719279A7D5}"/>
          </ac:spMkLst>
        </pc:spChg>
        <pc:spChg chg="add">
          <ac:chgData name="Ed Hild" userId="fbb0d8ed-f653-4ca3-acc2-8e5858e9c1e3" providerId="ADAL" clId="{8DDA7983-9355-46C3-89D8-BD0693515E7F}" dt="2018-06-25T20:32:16.321" v="607" actId="26606"/>
          <ac:spMkLst>
            <pc:docMk/>
            <pc:sldMk cId="2530561103" sldId="2016"/>
            <ac:spMk id="11" creationId="{047C8CCB-F95D-4249-92DD-651249D3535A}"/>
          </ac:spMkLst>
        </pc:spChg>
        <pc:picChg chg="add mod">
          <ac:chgData name="Ed Hild" userId="fbb0d8ed-f653-4ca3-acc2-8e5858e9c1e3" providerId="ADAL" clId="{8DDA7983-9355-46C3-89D8-BD0693515E7F}" dt="2018-06-25T20:32:26.676" v="610" actId="14100"/>
          <ac:picMkLst>
            <pc:docMk/>
            <pc:sldMk cId="2530561103" sldId="2016"/>
            <ac:picMk id="4" creationId="{70227F4D-A3D8-465E-9D71-FE047FC249CB}"/>
          </ac:picMkLst>
        </pc:picChg>
      </pc:sldChg>
    </pc:docChg>
  </pc:docChgLst>
  <pc:docChgLst>
    <pc:chgData name="Ed Hild" userId="fbb0d8ed-f653-4ca3-acc2-8e5858e9c1e3" providerId="ADAL" clId="{37A2D086-8CB0-4C76-AD5D-711B5604C89C}"/>
    <pc:docChg chg="undo custSel mod addSld delSld modSld sldOrd addSection modSection">
      <pc:chgData name="Ed Hild" userId="fbb0d8ed-f653-4ca3-acc2-8e5858e9c1e3" providerId="ADAL" clId="{37A2D086-8CB0-4C76-AD5D-711B5604C89C}" dt="2018-06-27T00:16:41.912" v="1065" actId="47"/>
      <pc:docMkLst>
        <pc:docMk/>
      </pc:docMkLst>
      <pc:sldChg chg="modSp">
        <pc:chgData name="Ed Hild" userId="fbb0d8ed-f653-4ca3-acc2-8e5858e9c1e3" providerId="ADAL" clId="{37A2D086-8CB0-4C76-AD5D-711B5604C89C}" dt="2018-06-26T23:35:59.282" v="4" actId="20577"/>
        <pc:sldMkLst>
          <pc:docMk/>
          <pc:sldMk cId="1625733597" sldId="256"/>
        </pc:sldMkLst>
        <pc:spChg chg="mod">
          <ac:chgData name="Ed Hild" userId="fbb0d8ed-f653-4ca3-acc2-8e5858e9c1e3" providerId="ADAL" clId="{37A2D086-8CB0-4C76-AD5D-711B5604C89C}" dt="2018-06-26T23:35:59.282" v="4" actId="20577"/>
          <ac:spMkLst>
            <pc:docMk/>
            <pc:sldMk cId="1625733597" sldId="256"/>
            <ac:spMk id="3" creationId="{1C1C15A0-744C-4BB2-903E-C21C291B4A7E}"/>
          </ac:spMkLst>
        </pc:spChg>
      </pc:sldChg>
      <pc:sldChg chg="del">
        <pc:chgData name="Ed Hild" userId="fbb0d8ed-f653-4ca3-acc2-8e5858e9c1e3" providerId="ADAL" clId="{37A2D086-8CB0-4C76-AD5D-711B5604C89C}" dt="2018-06-26T23:45:02.754" v="17" actId="47"/>
        <pc:sldMkLst>
          <pc:docMk/>
          <pc:sldMk cId="349672829" sldId="259"/>
        </pc:sldMkLst>
      </pc:sldChg>
      <pc:sldChg chg="del">
        <pc:chgData name="Ed Hild" userId="fbb0d8ed-f653-4ca3-acc2-8e5858e9c1e3" providerId="ADAL" clId="{37A2D086-8CB0-4C76-AD5D-711B5604C89C}" dt="2018-06-26T23:45:03.998" v="19" actId="47"/>
        <pc:sldMkLst>
          <pc:docMk/>
          <pc:sldMk cId="1354158627" sldId="262"/>
        </pc:sldMkLst>
      </pc:sldChg>
      <pc:sldChg chg="del">
        <pc:chgData name="Ed Hild" userId="fbb0d8ed-f653-4ca3-acc2-8e5858e9c1e3" providerId="ADAL" clId="{37A2D086-8CB0-4C76-AD5D-711B5604C89C}" dt="2018-06-26T23:45:04.068" v="20" actId="47"/>
        <pc:sldMkLst>
          <pc:docMk/>
          <pc:sldMk cId="1912135141" sldId="263"/>
        </pc:sldMkLst>
      </pc:sldChg>
      <pc:sldChg chg="del">
        <pc:chgData name="Ed Hild" userId="fbb0d8ed-f653-4ca3-acc2-8e5858e9c1e3" providerId="ADAL" clId="{37A2D086-8CB0-4C76-AD5D-711B5604C89C}" dt="2018-06-26T23:42:18.023" v="15" actId="47"/>
        <pc:sldMkLst>
          <pc:docMk/>
          <pc:sldMk cId="3164503237" sldId="275"/>
        </pc:sldMkLst>
      </pc:sldChg>
      <pc:sldChg chg="del">
        <pc:chgData name="Ed Hild" userId="fbb0d8ed-f653-4ca3-acc2-8e5858e9c1e3" providerId="ADAL" clId="{37A2D086-8CB0-4C76-AD5D-711B5604C89C}" dt="2018-06-26T23:42:19.045" v="16" actId="47"/>
        <pc:sldMkLst>
          <pc:docMk/>
          <pc:sldMk cId="764697645" sldId="276"/>
        </pc:sldMkLst>
      </pc:sldChg>
      <pc:sldChg chg="del">
        <pc:chgData name="Ed Hild" userId="fbb0d8ed-f653-4ca3-acc2-8e5858e9c1e3" providerId="ADAL" clId="{37A2D086-8CB0-4C76-AD5D-711B5604C89C}" dt="2018-06-26T23:45:02.934" v="18" actId="47"/>
        <pc:sldMkLst>
          <pc:docMk/>
          <pc:sldMk cId="3925987172" sldId="535"/>
        </pc:sldMkLst>
      </pc:sldChg>
      <pc:sldChg chg="del">
        <pc:chgData name="Ed Hild" userId="fbb0d8ed-f653-4ca3-acc2-8e5858e9c1e3" providerId="ADAL" clId="{37A2D086-8CB0-4C76-AD5D-711B5604C89C}" dt="2018-06-27T00:16:41.912" v="1065" actId="47"/>
        <pc:sldMkLst>
          <pc:docMk/>
          <pc:sldMk cId="3093733735" sldId="2000"/>
        </pc:sldMkLst>
      </pc:sldChg>
      <pc:sldChg chg="del">
        <pc:chgData name="Ed Hild" userId="fbb0d8ed-f653-4ca3-acc2-8e5858e9c1e3" providerId="ADAL" clId="{37A2D086-8CB0-4C76-AD5D-711B5604C89C}" dt="2018-06-26T23:45:04.834" v="21" actId="47"/>
        <pc:sldMkLst>
          <pc:docMk/>
          <pc:sldMk cId="3073199710" sldId="2001"/>
        </pc:sldMkLst>
      </pc:sldChg>
      <pc:sldChg chg="del">
        <pc:chgData name="Ed Hild" userId="fbb0d8ed-f653-4ca3-acc2-8e5858e9c1e3" providerId="ADAL" clId="{37A2D086-8CB0-4C76-AD5D-711B5604C89C}" dt="2018-06-26T23:45:10.812" v="25" actId="47"/>
        <pc:sldMkLst>
          <pc:docMk/>
          <pc:sldMk cId="4175520254" sldId="2002"/>
        </pc:sldMkLst>
      </pc:sldChg>
      <pc:sldChg chg="del">
        <pc:chgData name="Ed Hild" userId="fbb0d8ed-f653-4ca3-acc2-8e5858e9c1e3" providerId="ADAL" clId="{37A2D086-8CB0-4C76-AD5D-711B5604C89C}" dt="2018-06-26T23:45:12.509" v="26" actId="47"/>
        <pc:sldMkLst>
          <pc:docMk/>
          <pc:sldMk cId="2848172733" sldId="2003"/>
        </pc:sldMkLst>
      </pc:sldChg>
      <pc:sldChg chg="del">
        <pc:chgData name="Ed Hild" userId="fbb0d8ed-f653-4ca3-acc2-8e5858e9c1e3" providerId="ADAL" clId="{37A2D086-8CB0-4C76-AD5D-711B5604C89C}" dt="2018-06-26T23:45:13.356" v="27" actId="47"/>
        <pc:sldMkLst>
          <pc:docMk/>
          <pc:sldMk cId="2530159395" sldId="2004"/>
        </pc:sldMkLst>
      </pc:sldChg>
      <pc:sldChg chg="del">
        <pc:chgData name="Ed Hild" userId="fbb0d8ed-f653-4ca3-acc2-8e5858e9c1e3" providerId="ADAL" clId="{37A2D086-8CB0-4C76-AD5D-711B5604C89C}" dt="2018-06-26T23:45:14.065" v="28" actId="47"/>
        <pc:sldMkLst>
          <pc:docMk/>
          <pc:sldMk cId="2230783400" sldId="2005"/>
        </pc:sldMkLst>
      </pc:sldChg>
      <pc:sldChg chg="del">
        <pc:chgData name="Ed Hild" userId="fbb0d8ed-f653-4ca3-acc2-8e5858e9c1e3" providerId="ADAL" clId="{37A2D086-8CB0-4C76-AD5D-711B5604C89C}" dt="2018-06-26T23:45:14.819" v="29" actId="47"/>
        <pc:sldMkLst>
          <pc:docMk/>
          <pc:sldMk cId="3496750936" sldId="2006"/>
        </pc:sldMkLst>
      </pc:sldChg>
      <pc:sldChg chg="del">
        <pc:chgData name="Ed Hild" userId="fbb0d8ed-f653-4ca3-acc2-8e5858e9c1e3" providerId="ADAL" clId="{37A2D086-8CB0-4C76-AD5D-711B5604C89C}" dt="2018-06-26T23:45:15.575" v="30" actId="47"/>
        <pc:sldMkLst>
          <pc:docMk/>
          <pc:sldMk cId="3328336337" sldId="2007"/>
        </pc:sldMkLst>
      </pc:sldChg>
      <pc:sldChg chg="del">
        <pc:chgData name="Ed Hild" userId="fbb0d8ed-f653-4ca3-acc2-8e5858e9c1e3" providerId="ADAL" clId="{37A2D086-8CB0-4C76-AD5D-711B5604C89C}" dt="2018-06-26T23:45:16.303" v="31" actId="47"/>
        <pc:sldMkLst>
          <pc:docMk/>
          <pc:sldMk cId="4138098654" sldId="2008"/>
        </pc:sldMkLst>
      </pc:sldChg>
      <pc:sldChg chg="del">
        <pc:chgData name="Ed Hild" userId="fbb0d8ed-f653-4ca3-acc2-8e5858e9c1e3" providerId="ADAL" clId="{37A2D086-8CB0-4C76-AD5D-711B5604C89C}" dt="2018-06-26T23:45:05.550" v="22" actId="47"/>
        <pc:sldMkLst>
          <pc:docMk/>
          <pc:sldMk cId="2681228858" sldId="2009"/>
        </pc:sldMkLst>
      </pc:sldChg>
      <pc:sldChg chg="del">
        <pc:chgData name="Ed Hild" userId="fbb0d8ed-f653-4ca3-acc2-8e5858e9c1e3" providerId="ADAL" clId="{37A2D086-8CB0-4C76-AD5D-711B5604C89C}" dt="2018-06-26T23:45:06.516" v="23" actId="47"/>
        <pc:sldMkLst>
          <pc:docMk/>
          <pc:sldMk cId="1646965887" sldId="2010"/>
        </pc:sldMkLst>
      </pc:sldChg>
      <pc:sldChg chg="del">
        <pc:chgData name="Ed Hild" userId="fbb0d8ed-f653-4ca3-acc2-8e5858e9c1e3" providerId="ADAL" clId="{37A2D086-8CB0-4C76-AD5D-711B5604C89C}" dt="2018-06-26T23:45:08.270" v="24" actId="47"/>
        <pc:sldMkLst>
          <pc:docMk/>
          <pc:sldMk cId="3851765671" sldId="2011"/>
        </pc:sldMkLst>
      </pc:sldChg>
      <pc:sldChg chg="addSp delSp modSp ord">
        <pc:chgData name="Ed Hild" userId="fbb0d8ed-f653-4ca3-acc2-8e5858e9c1e3" providerId="ADAL" clId="{37A2D086-8CB0-4C76-AD5D-711B5604C89C}" dt="2018-06-26T23:46:50.232" v="78" actId="1076"/>
        <pc:sldMkLst>
          <pc:docMk/>
          <pc:sldMk cId="2989940075" sldId="2012"/>
        </pc:sldMkLst>
        <pc:spChg chg="mod">
          <ac:chgData name="Ed Hild" userId="fbb0d8ed-f653-4ca3-acc2-8e5858e9c1e3" providerId="ADAL" clId="{37A2D086-8CB0-4C76-AD5D-711B5604C89C}" dt="2018-06-26T23:46:23.374" v="72" actId="20577"/>
          <ac:spMkLst>
            <pc:docMk/>
            <pc:sldMk cId="2989940075" sldId="2012"/>
            <ac:spMk id="2" creationId="{28D1E8A2-C872-41FD-AD71-8190745F8316}"/>
          </ac:spMkLst>
        </pc:spChg>
        <pc:spChg chg="del">
          <ac:chgData name="Ed Hild" userId="fbb0d8ed-f653-4ca3-acc2-8e5858e9c1e3" providerId="ADAL" clId="{37A2D086-8CB0-4C76-AD5D-711B5604C89C}" dt="2018-06-26T23:46:32.238" v="73" actId="478"/>
          <ac:spMkLst>
            <pc:docMk/>
            <pc:sldMk cId="2989940075" sldId="2012"/>
            <ac:spMk id="5" creationId="{CE9BCE30-BB0C-4199-A400-527D46143AF2}"/>
          </ac:spMkLst>
        </pc:spChg>
        <pc:spChg chg="add mod">
          <ac:chgData name="Ed Hild" userId="fbb0d8ed-f653-4ca3-acc2-8e5858e9c1e3" providerId="ADAL" clId="{37A2D086-8CB0-4C76-AD5D-711B5604C89C}" dt="2018-06-26T23:46:50.232" v="78" actId="1076"/>
          <ac:spMkLst>
            <pc:docMk/>
            <pc:sldMk cId="2989940075" sldId="2012"/>
            <ac:spMk id="6" creationId="{EE6140C6-03B4-4D8A-8734-88A300222D56}"/>
          </ac:spMkLst>
        </pc:spChg>
        <pc:picChg chg="add mod">
          <ac:chgData name="Ed Hild" userId="fbb0d8ed-f653-4ca3-acc2-8e5858e9c1e3" providerId="ADAL" clId="{37A2D086-8CB0-4C76-AD5D-711B5604C89C}" dt="2018-06-26T23:46:08.710" v="37" actId="1076"/>
          <ac:picMkLst>
            <pc:docMk/>
            <pc:sldMk cId="2989940075" sldId="2012"/>
            <ac:picMk id="3" creationId="{2D7A5EA1-C74A-42EE-BFAA-B709FE3C0620}"/>
          </ac:picMkLst>
        </pc:picChg>
        <pc:picChg chg="del">
          <ac:chgData name="Ed Hild" userId="fbb0d8ed-f653-4ca3-acc2-8e5858e9c1e3" providerId="ADAL" clId="{37A2D086-8CB0-4C76-AD5D-711B5604C89C}" dt="2018-06-26T23:46:05.416" v="36" actId="478"/>
          <ac:picMkLst>
            <pc:docMk/>
            <pc:sldMk cId="2989940075" sldId="2012"/>
            <ac:picMk id="4" creationId="{386485A5-0DB9-4B8B-8298-09E0BC0E6050}"/>
          </ac:picMkLst>
        </pc:picChg>
      </pc:sldChg>
      <pc:sldChg chg="del">
        <pc:chgData name="Ed Hild" userId="fbb0d8ed-f653-4ca3-acc2-8e5858e9c1e3" providerId="ADAL" clId="{37A2D086-8CB0-4C76-AD5D-711B5604C89C}" dt="2018-06-27T00:16:34.112" v="1062" actId="47"/>
        <pc:sldMkLst>
          <pc:docMk/>
          <pc:sldMk cId="2730408980" sldId="2013"/>
        </pc:sldMkLst>
      </pc:sldChg>
      <pc:sldChg chg="del">
        <pc:chgData name="Ed Hild" userId="fbb0d8ed-f653-4ca3-acc2-8e5858e9c1e3" providerId="ADAL" clId="{37A2D086-8CB0-4C76-AD5D-711B5604C89C}" dt="2018-06-27T00:16:36.068" v="1063" actId="47"/>
        <pc:sldMkLst>
          <pc:docMk/>
          <pc:sldMk cId="2687333184" sldId="2014"/>
        </pc:sldMkLst>
      </pc:sldChg>
      <pc:sldChg chg="del">
        <pc:chgData name="Ed Hild" userId="fbb0d8ed-f653-4ca3-acc2-8e5858e9c1e3" providerId="ADAL" clId="{37A2D086-8CB0-4C76-AD5D-711B5604C89C}" dt="2018-06-27T00:16:38.489" v="1064" actId="47"/>
        <pc:sldMkLst>
          <pc:docMk/>
          <pc:sldMk cId="1523914485" sldId="2015"/>
        </pc:sldMkLst>
      </pc:sldChg>
      <pc:sldChg chg="del">
        <pc:chgData name="Ed Hild" userId="fbb0d8ed-f653-4ca3-acc2-8e5858e9c1e3" providerId="ADAL" clId="{37A2D086-8CB0-4C76-AD5D-711B5604C89C}" dt="2018-06-26T23:45:16.898" v="32" actId="47"/>
        <pc:sldMkLst>
          <pc:docMk/>
          <pc:sldMk cId="2530561103" sldId="2016"/>
        </pc:sldMkLst>
      </pc:sldChg>
      <pc:sldChg chg="modSp">
        <pc:chgData name="Ed Hild" userId="fbb0d8ed-f653-4ca3-acc2-8e5858e9c1e3" providerId="ADAL" clId="{37A2D086-8CB0-4C76-AD5D-711B5604C89C}" dt="2018-06-26T23:38:41.649" v="14" actId="403"/>
        <pc:sldMkLst>
          <pc:docMk/>
          <pc:sldMk cId="351650488" sldId="2017"/>
        </pc:sldMkLst>
        <pc:spChg chg="mod">
          <ac:chgData name="Ed Hild" userId="fbb0d8ed-f653-4ca3-acc2-8e5858e9c1e3" providerId="ADAL" clId="{37A2D086-8CB0-4C76-AD5D-711B5604C89C}" dt="2018-06-26T23:38:41.649" v="14" actId="403"/>
          <ac:spMkLst>
            <pc:docMk/>
            <pc:sldMk cId="351650488" sldId="2017"/>
            <ac:spMk id="17" creationId="{00000000-0000-0000-0000-000000000000}"/>
          </ac:spMkLst>
        </pc:spChg>
      </pc:sldChg>
      <pc:sldChg chg="addSp delSp modSp new add mod setBg">
        <pc:chgData name="Ed Hild" userId="fbb0d8ed-f653-4ca3-acc2-8e5858e9c1e3" providerId="ADAL" clId="{37A2D086-8CB0-4C76-AD5D-711B5604C89C}" dt="2018-06-26T23:59:27.623" v="228" actId="26606"/>
        <pc:sldMkLst>
          <pc:docMk/>
          <pc:sldMk cId="249937947" sldId="2020"/>
        </pc:sldMkLst>
        <pc:spChg chg="mod ord">
          <ac:chgData name="Ed Hild" userId="fbb0d8ed-f653-4ca3-acc2-8e5858e9c1e3" providerId="ADAL" clId="{37A2D086-8CB0-4C76-AD5D-711B5604C89C}" dt="2018-06-26T23:59:27.623" v="228" actId="26606"/>
          <ac:spMkLst>
            <pc:docMk/>
            <pc:sldMk cId="249937947" sldId="2020"/>
            <ac:spMk id="2" creationId="{696224BD-2714-4F36-82AA-E94C813AF721}"/>
          </ac:spMkLst>
        </pc:spChg>
        <pc:spChg chg="del">
          <ac:chgData name="Ed Hild" userId="fbb0d8ed-f653-4ca3-acc2-8e5858e9c1e3" providerId="ADAL" clId="{37A2D086-8CB0-4C76-AD5D-711B5604C89C}" dt="2018-06-26T23:54:26.423" v="212" actId="478"/>
          <ac:spMkLst>
            <pc:docMk/>
            <pc:sldMk cId="249937947" sldId="2020"/>
            <ac:spMk id="3" creationId="{BE303F77-D114-479E-B781-5E160290BF03}"/>
          </ac:spMkLst>
        </pc:spChg>
        <pc:spChg chg="add del">
          <ac:chgData name="Ed Hild" userId="fbb0d8ed-f653-4ca3-acc2-8e5858e9c1e3" providerId="ADAL" clId="{37A2D086-8CB0-4C76-AD5D-711B5604C89C}" dt="2018-06-26T23:59:27.623" v="228" actId="26606"/>
          <ac:spMkLst>
            <pc:docMk/>
            <pc:sldMk cId="249937947" sldId="2020"/>
            <ac:spMk id="10" creationId="{72257994-BD97-4691-8B89-198A6D2BABDC}"/>
          </ac:spMkLst>
        </pc:spChg>
        <pc:spChg chg="add">
          <ac:chgData name="Ed Hild" userId="fbb0d8ed-f653-4ca3-acc2-8e5858e9c1e3" providerId="ADAL" clId="{37A2D086-8CB0-4C76-AD5D-711B5604C89C}" dt="2018-06-26T23:59:27.623" v="228" actId="26606"/>
          <ac:spMkLst>
            <pc:docMk/>
            <pc:sldMk cId="249937947" sldId="2020"/>
            <ac:spMk id="15" creationId="{6753252F-4873-4F63-801D-CC719279A7D5}"/>
          </ac:spMkLst>
        </pc:spChg>
        <pc:spChg chg="add">
          <ac:chgData name="Ed Hild" userId="fbb0d8ed-f653-4ca3-acc2-8e5858e9c1e3" providerId="ADAL" clId="{37A2D086-8CB0-4C76-AD5D-711B5604C89C}" dt="2018-06-26T23:59:27.623" v="228" actId="26606"/>
          <ac:spMkLst>
            <pc:docMk/>
            <pc:sldMk cId="249937947" sldId="2020"/>
            <ac:spMk id="17" creationId="{047C8CCB-F95D-4249-92DD-651249D3535A}"/>
          </ac:spMkLst>
        </pc:spChg>
        <pc:picChg chg="add del mod">
          <ac:chgData name="Ed Hild" userId="fbb0d8ed-f653-4ca3-acc2-8e5858e9c1e3" providerId="ADAL" clId="{37A2D086-8CB0-4C76-AD5D-711B5604C89C}" dt="2018-06-26T23:59:21.731" v="226" actId="478"/>
          <ac:picMkLst>
            <pc:docMk/>
            <pc:sldMk cId="249937947" sldId="2020"/>
            <ac:picMk id="5" creationId="{B2E2B4EA-CC14-4F48-B069-57EB5B815B82}"/>
          </ac:picMkLst>
        </pc:picChg>
        <pc:picChg chg="add mod">
          <ac:chgData name="Ed Hild" userId="fbb0d8ed-f653-4ca3-acc2-8e5858e9c1e3" providerId="ADAL" clId="{37A2D086-8CB0-4C76-AD5D-711B5604C89C}" dt="2018-06-26T23:59:27.623" v="228" actId="26606"/>
          <ac:picMkLst>
            <pc:docMk/>
            <pc:sldMk cId="249937947" sldId="2020"/>
            <ac:picMk id="6" creationId="{C7A64110-F310-4AA5-95A2-413A6C4146A7}"/>
          </ac:picMkLst>
        </pc:picChg>
      </pc:sldChg>
      <pc:sldChg chg="addSp delSp modSp new add mod setBg">
        <pc:chgData name="Ed Hild" userId="fbb0d8ed-f653-4ca3-acc2-8e5858e9c1e3" providerId="ADAL" clId="{37A2D086-8CB0-4C76-AD5D-711B5604C89C}" dt="2018-06-27T00:00:14.181" v="231" actId="26606"/>
        <pc:sldMkLst>
          <pc:docMk/>
          <pc:sldMk cId="4241631169" sldId="2021"/>
        </pc:sldMkLst>
        <pc:spChg chg="mod">
          <ac:chgData name="Ed Hild" userId="fbb0d8ed-f653-4ca3-acc2-8e5858e9c1e3" providerId="ADAL" clId="{37A2D086-8CB0-4C76-AD5D-711B5604C89C}" dt="2018-06-26T23:55:45.612" v="221" actId="26606"/>
          <ac:spMkLst>
            <pc:docMk/>
            <pc:sldMk cId="4241631169" sldId="2021"/>
            <ac:spMk id="2" creationId="{ABC30481-316D-4B31-94DE-9D78290F81BA}"/>
          </ac:spMkLst>
        </pc:spChg>
        <pc:spChg chg="del">
          <ac:chgData name="Ed Hild" userId="fbb0d8ed-f653-4ca3-acc2-8e5858e9c1e3" providerId="ADAL" clId="{37A2D086-8CB0-4C76-AD5D-711B5604C89C}" dt="2018-06-26T23:55:25.736" v="217" actId="478"/>
          <ac:spMkLst>
            <pc:docMk/>
            <pc:sldMk cId="4241631169" sldId="2021"/>
            <ac:spMk id="3" creationId="{A53D3E83-4F60-4CBD-8A43-B69C745D4DF6}"/>
          </ac:spMkLst>
        </pc:spChg>
        <pc:spChg chg="add del">
          <ac:chgData name="Ed Hild" userId="fbb0d8ed-f653-4ca3-acc2-8e5858e9c1e3" providerId="ADAL" clId="{37A2D086-8CB0-4C76-AD5D-711B5604C89C}" dt="2018-06-27T00:00:14.181" v="231" actId="26606"/>
          <ac:spMkLst>
            <pc:docMk/>
            <pc:sldMk cId="4241631169" sldId="2021"/>
            <ac:spMk id="10" creationId="{6753252F-4873-4F63-801D-CC719279A7D5}"/>
          </ac:spMkLst>
        </pc:spChg>
        <pc:spChg chg="add del">
          <ac:chgData name="Ed Hild" userId="fbb0d8ed-f653-4ca3-acc2-8e5858e9c1e3" providerId="ADAL" clId="{37A2D086-8CB0-4C76-AD5D-711B5604C89C}" dt="2018-06-27T00:00:14.181" v="231" actId="26606"/>
          <ac:spMkLst>
            <pc:docMk/>
            <pc:sldMk cId="4241631169" sldId="2021"/>
            <ac:spMk id="12" creationId="{047C8CCB-F95D-4249-92DD-651249D3535A}"/>
          </ac:spMkLst>
        </pc:spChg>
        <pc:spChg chg="add">
          <ac:chgData name="Ed Hild" userId="fbb0d8ed-f653-4ca3-acc2-8e5858e9c1e3" providerId="ADAL" clId="{37A2D086-8CB0-4C76-AD5D-711B5604C89C}" dt="2018-06-27T00:00:14.181" v="231" actId="26606"/>
          <ac:spMkLst>
            <pc:docMk/>
            <pc:sldMk cId="4241631169" sldId="2021"/>
            <ac:spMk id="17" creationId="{6753252F-4873-4F63-801D-CC719279A7D5}"/>
          </ac:spMkLst>
        </pc:spChg>
        <pc:spChg chg="add">
          <ac:chgData name="Ed Hild" userId="fbb0d8ed-f653-4ca3-acc2-8e5858e9c1e3" providerId="ADAL" clId="{37A2D086-8CB0-4C76-AD5D-711B5604C89C}" dt="2018-06-27T00:00:14.181" v="231" actId="26606"/>
          <ac:spMkLst>
            <pc:docMk/>
            <pc:sldMk cId="4241631169" sldId="2021"/>
            <ac:spMk id="19" creationId="{047C8CCB-F95D-4249-92DD-651249D3535A}"/>
          </ac:spMkLst>
        </pc:spChg>
        <pc:picChg chg="add del mod">
          <ac:chgData name="Ed Hild" userId="fbb0d8ed-f653-4ca3-acc2-8e5858e9c1e3" providerId="ADAL" clId="{37A2D086-8CB0-4C76-AD5D-711B5604C89C}" dt="2018-06-27T00:00:09.455" v="229" actId="478"/>
          <ac:picMkLst>
            <pc:docMk/>
            <pc:sldMk cId="4241631169" sldId="2021"/>
            <ac:picMk id="5" creationId="{39B13B22-467F-46D9-8892-C82ADD282CC0}"/>
          </ac:picMkLst>
        </pc:picChg>
        <pc:picChg chg="add mod">
          <ac:chgData name="Ed Hild" userId="fbb0d8ed-f653-4ca3-acc2-8e5858e9c1e3" providerId="ADAL" clId="{37A2D086-8CB0-4C76-AD5D-711B5604C89C}" dt="2018-06-27T00:00:14.181" v="231" actId="26606"/>
          <ac:picMkLst>
            <pc:docMk/>
            <pc:sldMk cId="4241631169" sldId="2021"/>
            <ac:picMk id="6" creationId="{E5EC8BC5-758A-4B6D-9B49-FE072512987B}"/>
          </ac:picMkLst>
        </pc:picChg>
      </pc:sldChg>
      <pc:sldChg chg="addSp delSp modSp new add mod setBg">
        <pc:chgData name="Ed Hild" userId="fbb0d8ed-f653-4ca3-acc2-8e5858e9c1e3" providerId="ADAL" clId="{37A2D086-8CB0-4C76-AD5D-711B5604C89C}" dt="2018-06-27T00:03:11.390" v="260" actId="20577"/>
        <pc:sldMkLst>
          <pc:docMk/>
          <pc:sldMk cId="776022991" sldId="2022"/>
        </pc:sldMkLst>
        <pc:spChg chg="add del mod">
          <ac:chgData name="Ed Hild" userId="fbb0d8ed-f653-4ca3-acc2-8e5858e9c1e3" providerId="ADAL" clId="{37A2D086-8CB0-4C76-AD5D-711B5604C89C}" dt="2018-06-27T00:03:11.390" v="260" actId="20577"/>
          <ac:spMkLst>
            <pc:docMk/>
            <pc:sldMk cId="776022991" sldId="2022"/>
            <ac:spMk id="2" creationId="{D4A1A5C0-2F06-4E5D-A33D-07D836C92A42}"/>
          </ac:spMkLst>
        </pc:spChg>
        <pc:spChg chg="del">
          <ac:chgData name="Ed Hild" userId="fbb0d8ed-f653-4ca3-acc2-8e5858e9c1e3" providerId="ADAL" clId="{37A2D086-8CB0-4C76-AD5D-711B5604C89C}" dt="2018-06-27T00:00:52.655" v="232" actId="478"/>
          <ac:spMkLst>
            <pc:docMk/>
            <pc:sldMk cId="776022991" sldId="2022"/>
            <ac:spMk id="3" creationId="{E2F588D5-0117-4CAD-BB4A-5076471786B3}"/>
          </ac:spMkLst>
        </pc:spChg>
        <pc:spChg chg="add del mod">
          <ac:chgData name="Ed Hild" userId="fbb0d8ed-f653-4ca3-acc2-8e5858e9c1e3" providerId="ADAL" clId="{37A2D086-8CB0-4C76-AD5D-711B5604C89C}" dt="2018-06-27T00:03:07.146" v="251" actId="478"/>
          <ac:spMkLst>
            <pc:docMk/>
            <pc:sldMk cId="776022991" sldId="2022"/>
            <ac:spMk id="6" creationId="{5A2EEDD0-502D-48EF-9AE6-563FB70A6557}"/>
          </ac:spMkLst>
        </pc:spChg>
        <pc:spChg chg="add">
          <ac:chgData name="Ed Hild" userId="fbb0d8ed-f653-4ca3-acc2-8e5858e9c1e3" providerId="ADAL" clId="{37A2D086-8CB0-4C76-AD5D-711B5604C89C}" dt="2018-06-27T00:00:57.198" v="234" actId="26606"/>
          <ac:spMkLst>
            <pc:docMk/>
            <pc:sldMk cId="776022991" sldId="2022"/>
            <ac:spMk id="9" creationId="{6753252F-4873-4F63-801D-CC719279A7D5}"/>
          </ac:spMkLst>
        </pc:spChg>
        <pc:spChg chg="add">
          <ac:chgData name="Ed Hild" userId="fbb0d8ed-f653-4ca3-acc2-8e5858e9c1e3" providerId="ADAL" clId="{37A2D086-8CB0-4C76-AD5D-711B5604C89C}" dt="2018-06-27T00:00:57.198" v="234" actId="26606"/>
          <ac:spMkLst>
            <pc:docMk/>
            <pc:sldMk cId="776022991" sldId="2022"/>
            <ac:spMk id="11" creationId="{047C8CCB-F95D-4249-92DD-651249D3535A}"/>
          </ac:spMkLst>
        </pc:spChg>
        <pc:picChg chg="add mod">
          <ac:chgData name="Ed Hild" userId="fbb0d8ed-f653-4ca3-acc2-8e5858e9c1e3" providerId="ADAL" clId="{37A2D086-8CB0-4C76-AD5D-711B5604C89C}" dt="2018-06-27T00:00:57.198" v="234" actId="26606"/>
          <ac:picMkLst>
            <pc:docMk/>
            <pc:sldMk cId="776022991" sldId="2022"/>
            <ac:picMk id="4" creationId="{3F43CB48-C5C5-41EC-BCAA-B137CCA6BED1}"/>
          </ac:picMkLst>
        </pc:picChg>
      </pc:sldChg>
      <pc:sldChg chg="addSp delSp modSp new add mod setBg">
        <pc:chgData name="Ed Hild" userId="fbb0d8ed-f653-4ca3-acc2-8e5858e9c1e3" providerId="ADAL" clId="{37A2D086-8CB0-4C76-AD5D-711B5604C89C}" dt="2018-06-27T00:03:01.662" v="249" actId="20577"/>
        <pc:sldMkLst>
          <pc:docMk/>
          <pc:sldMk cId="3979897863" sldId="2023"/>
        </pc:sldMkLst>
        <pc:spChg chg="mod">
          <ac:chgData name="Ed Hild" userId="fbb0d8ed-f653-4ca3-acc2-8e5858e9c1e3" providerId="ADAL" clId="{37A2D086-8CB0-4C76-AD5D-711B5604C89C}" dt="2018-06-27T00:03:01.662" v="249" actId="20577"/>
          <ac:spMkLst>
            <pc:docMk/>
            <pc:sldMk cId="3979897863" sldId="2023"/>
            <ac:spMk id="2" creationId="{AEDD5A63-E6DD-4D8A-87C0-6AE9DF66AF31}"/>
          </ac:spMkLst>
        </pc:spChg>
        <pc:spChg chg="del">
          <ac:chgData name="Ed Hild" userId="fbb0d8ed-f653-4ca3-acc2-8e5858e9c1e3" providerId="ADAL" clId="{37A2D086-8CB0-4C76-AD5D-711B5604C89C}" dt="2018-06-27T00:01:37.745" v="235" actId="478"/>
          <ac:spMkLst>
            <pc:docMk/>
            <pc:sldMk cId="3979897863" sldId="2023"/>
            <ac:spMk id="3" creationId="{783FA481-E942-4505-A87C-ED07A69A123F}"/>
          </ac:spMkLst>
        </pc:spChg>
        <pc:spChg chg="add">
          <ac:chgData name="Ed Hild" userId="fbb0d8ed-f653-4ca3-acc2-8e5858e9c1e3" providerId="ADAL" clId="{37A2D086-8CB0-4C76-AD5D-711B5604C89C}" dt="2018-06-27T00:01:41.530" v="237" actId="26606"/>
          <ac:spMkLst>
            <pc:docMk/>
            <pc:sldMk cId="3979897863" sldId="2023"/>
            <ac:spMk id="9" creationId="{6753252F-4873-4F63-801D-CC719279A7D5}"/>
          </ac:spMkLst>
        </pc:spChg>
        <pc:spChg chg="add">
          <ac:chgData name="Ed Hild" userId="fbb0d8ed-f653-4ca3-acc2-8e5858e9c1e3" providerId="ADAL" clId="{37A2D086-8CB0-4C76-AD5D-711B5604C89C}" dt="2018-06-27T00:01:41.530" v="237" actId="26606"/>
          <ac:spMkLst>
            <pc:docMk/>
            <pc:sldMk cId="3979897863" sldId="2023"/>
            <ac:spMk id="11" creationId="{047C8CCB-F95D-4249-92DD-651249D3535A}"/>
          </ac:spMkLst>
        </pc:spChg>
        <pc:picChg chg="add mod">
          <ac:chgData name="Ed Hild" userId="fbb0d8ed-f653-4ca3-acc2-8e5858e9c1e3" providerId="ADAL" clId="{37A2D086-8CB0-4C76-AD5D-711B5604C89C}" dt="2018-06-27T00:01:41.530" v="237" actId="26606"/>
          <ac:picMkLst>
            <pc:docMk/>
            <pc:sldMk cId="3979897863" sldId="2023"/>
            <ac:picMk id="4" creationId="{D8C64A31-C934-42BF-8038-DA09FE8F9259}"/>
          </ac:picMkLst>
        </pc:picChg>
      </pc:sldChg>
      <pc:sldChg chg="addSp delSp modSp new add mod setBg">
        <pc:chgData name="Ed Hild" userId="fbb0d8ed-f653-4ca3-acc2-8e5858e9c1e3" providerId="ADAL" clId="{37A2D086-8CB0-4C76-AD5D-711B5604C89C}" dt="2018-06-27T00:02:11.379" v="240" actId="26606"/>
        <pc:sldMkLst>
          <pc:docMk/>
          <pc:sldMk cId="1449318657" sldId="2024"/>
        </pc:sldMkLst>
        <pc:spChg chg="mod">
          <ac:chgData name="Ed Hild" userId="fbb0d8ed-f653-4ca3-acc2-8e5858e9c1e3" providerId="ADAL" clId="{37A2D086-8CB0-4C76-AD5D-711B5604C89C}" dt="2018-06-27T00:02:11.379" v="240" actId="26606"/>
          <ac:spMkLst>
            <pc:docMk/>
            <pc:sldMk cId="1449318657" sldId="2024"/>
            <ac:spMk id="2" creationId="{821AD6DA-FD79-482A-B403-2CBED05AE36E}"/>
          </ac:spMkLst>
        </pc:spChg>
        <pc:spChg chg="del">
          <ac:chgData name="Ed Hild" userId="fbb0d8ed-f653-4ca3-acc2-8e5858e9c1e3" providerId="ADAL" clId="{37A2D086-8CB0-4C76-AD5D-711B5604C89C}" dt="2018-06-27T00:01:50.397" v="238" actId="478"/>
          <ac:spMkLst>
            <pc:docMk/>
            <pc:sldMk cId="1449318657" sldId="2024"/>
            <ac:spMk id="3" creationId="{EE4C2593-1E7D-483E-8422-ECE43D8D96F0}"/>
          </ac:spMkLst>
        </pc:spChg>
        <pc:spChg chg="add">
          <ac:chgData name="Ed Hild" userId="fbb0d8ed-f653-4ca3-acc2-8e5858e9c1e3" providerId="ADAL" clId="{37A2D086-8CB0-4C76-AD5D-711B5604C89C}" dt="2018-06-27T00:02:11.379" v="240" actId="26606"/>
          <ac:spMkLst>
            <pc:docMk/>
            <pc:sldMk cId="1449318657" sldId="2024"/>
            <ac:spMk id="9" creationId="{6753252F-4873-4F63-801D-CC719279A7D5}"/>
          </ac:spMkLst>
        </pc:spChg>
        <pc:spChg chg="add">
          <ac:chgData name="Ed Hild" userId="fbb0d8ed-f653-4ca3-acc2-8e5858e9c1e3" providerId="ADAL" clId="{37A2D086-8CB0-4C76-AD5D-711B5604C89C}" dt="2018-06-27T00:02:11.379" v="240" actId="26606"/>
          <ac:spMkLst>
            <pc:docMk/>
            <pc:sldMk cId="1449318657" sldId="2024"/>
            <ac:spMk id="11" creationId="{047C8CCB-F95D-4249-92DD-651249D3535A}"/>
          </ac:spMkLst>
        </pc:spChg>
        <pc:picChg chg="add mod">
          <ac:chgData name="Ed Hild" userId="fbb0d8ed-f653-4ca3-acc2-8e5858e9c1e3" providerId="ADAL" clId="{37A2D086-8CB0-4C76-AD5D-711B5604C89C}" dt="2018-06-27T00:02:11.379" v="240" actId="26606"/>
          <ac:picMkLst>
            <pc:docMk/>
            <pc:sldMk cId="1449318657" sldId="2024"/>
            <ac:picMk id="4" creationId="{E0FC1079-8876-4DAC-A497-511E55537BA3}"/>
          </ac:picMkLst>
        </pc:picChg>
      </pc:sldChg>
      <pc:sldChg chg="addSp modSp new add mod setBg">
        <pc:chgData name="Ed Hild" userId="fbb0d8ed-f653-4ca3-acc2-8e5858e9c1e3" providerId="ADAL" clId="{37A2D086-8CB0-4C76-AD5D-711B5604C89C}" dt="2018-06-27T00:06:56.598" v="652" actId="20577"/>
        <pc:sldMkLst>
          <pc:docMk/>
          <pc:sldMk cId="4068247834" sldId="2025"/>
        </pc:sldMkLst>
        <pc:spChg chg="mod">
          <ac:chgData name="Ed Hild" userId="fbb0d8ed-f653-4ca3-acc2-8e5858e9c1e3" providerId="ADAL" clId="{37A2D086-8CB0-4C76-AD5D-711B5604C89C}" dt="2018-06-27T00:05:59.746" v="547" actId="26606"/>
          <ac:spMkLst>
            <pc:docMk/>
            <pc:sldMk cId="4068247834" sldId="2025"/>
            <ac:spMk id="2" creationId="{11CEB1B7-5ACB-4212-9341-93ADB28D7B38}"/>
          </ac:spMkLst>
        </pc:spChg>
        <pc:spChg chg="mod">
          <ac:chgData name="Ed Hild" userId="fbb0d8ed-f653-4ca3-acc2-8e5858e9c1e3" providerId="ADAL" clId="{37A2D086-8CB0-4C76-AD5D-711B5604C89C}" dt="2018-06-27T00:06:56.598" v="652" actId="20577"/>
          <ac:spMkLst>
            <pc:docMk/>
            <pc:sldMk cId="4068247834" sldId="2025"/>
            <ac:spMk id="3" creationId="{D21CD419-757F-4553-A0A2-29EC961B41ED}"/>
          </ac:spMkLst>
        </pc:spChg>
        <pc:spChg chg="add">
          <ac:chgData name="Ed Hild" userId="fbb0d8ed-f653-4ca3-acc2-8e5858e9c1e3" providerId="ADAL" clId="{37A2D086-8CB0-4C76-AD5D-711B5604C89C}" dt="2018-06-27T00:05:59.746" v="547" actId="26606"/>
          <ac:spMkLst>
            <pc:docMk/>
            <pc:sldMk cId="4068247834" sldId="2025"/>
            <ac:spMk id="8" creationId="{8D70B121-56F4-4848-B38B-182089D909FA}"/>
          </ac:spMkLst>
        </pc:spChg>
        <pc:cxnChg chg="add">
          <ac:chgData name="Ed Hild" userId="fbb0d8ed-f653-4ca3-acc2-8e5858e9c1e3" providerId="ADAL" clId="{37A2D086-8CB0-4C76-AD5D-711B5604C89C}" dt="2018-06-27T00:05:59.746" v="547" actId="26606"/>
          <ac:cxnSpMkLst>
            <pc:docMk/>
            <pc:sldMk cId="4068247834" sldId="2025"/>
            <ac:cxnSpMk id="10" creationId="{2D72A2C9-F3CA-4216-8BAD-FA4C970C3C4E}"/>
          </ac:cxnSpMkLst>
        </pc:cxnChg>
      </pc:sldChg>
      <pc:sldChg chg="addSp delSp modSp new add mod setBg">
        <pc:chgData name="Ed Hild" userId="fbb0d8ed-f653-4ca3-acc2-8e5858e9c1e3" providerId="ADAL" clId="{37A2D086-8CB0-4C76-AD5D-711B5604C89C}" dt="2018-06-27T00:10:20.257" v="681" actId="27614"/>
        <pc:sldMkLst>
          <pc:docMk/>
          <pc:sldMk cId="4152161164" sldId="2026"/>
        </pc:sldMkLst>
        <pc:spChg chg="mod">
          <ac:chgData name="Ed Hild" userId="fbb0d8ed-f653-4ca3-acc2-8e5858e9c1e3" providerId="ADAL" clId="{37A2D086-8CB0-4C76-AD5D-711B5604C89C}" dt="2018-06-27T00:10:00.588" v="678" actId="26606"/>
          <ac:spMkLst>
            <pc:docMk/>
            <pc:sldMk cId="4152161164" sldId="2026"/>
            <ac:spMk id="2" creationId="{0060C744-E79D-4FBF-B9CB-FC3ED62B3BE4}"/>
          </ac:spMkLst>
        </pc:spChg>
        <pc:spChg chg="del">
          <ac:chgData name="Ed Hild" userId="fbb0d8ed-f653-4ca3-acc2-8e5858e9c1e3" providerId="ADAL" clId="{37A2D086-8CB0-4C76-AD5D-711B5604C89C}" dt="2018-06-27T00:09:55.697" v="676" actId="478"/>
          <ac:spMkLst>
            <pc:docMk/>
            <pc:sldMk cId="4152161164" sldId="2026"/>
            <ac:spMk id="3" creationId="{8CAF4E1F-780F-454B-99B7-2C9E78BACB5F}"/>
          </ac:spMkLst>
        </pc:spChg>
        <pc:spChg chg="add">
          <ac:chgData name="Ed Hild" userId="fbb0d8ed-f653-4ca3-acc2-8e5858e9c1e3" providerId="ADAL" clId="{37A2D086-8CB0-4C76-AD5D-711B5604C89C}" dt="2018-06-27T00:10:00.588" v="678" actId="26606"/>
          <ac:spMkLst>
            <pc:docMk/>
            <pc:sldMk cId="4152161164" sldId="2026"/>
            <ac:spMk id="9" creationId="{A4AC5506-6312-4701-8D3C-40187889A947}"/>
          </ac:spMkLst>
        </pc:spChg>
        <pc:picChg chg="add mod">
          <ac:chgData name="Ed Hild" userId="fbb0d8ed-f653-4ca3-acc2-8e5858e9c1e3" providerId="ADAL" clId="{37A2D086-8CB0-4C76-AD5D-711B5604C89C}" dt="2018-06-27T00:10:20.257" v="681" actId="27614"/>
          <ac:picMkLst>
            <pc:docMk/>
            <pc:sldMk cId="4152161164" sldId="2026"/>
            <ac:picMk id="4" creationId="{0A2BF48D-3BEA-43AA-9166-95C62F40B02C}"/>
          </ac:picMkLst>
        </pc:picChg>
      </pc:sldChg>
      <pc:sldChg chg="modSp new add">
        <pc:chgData name="Ed Hild" userId="fbb0d8ed-f653-4ca3-acc2-8e5858e9c1e3" providerId="ADAL" clId="{37A2D086-8CB0-4C76-AD5D-711B5604C89C}" dt="2018-06-27T00:14:25.707" v="1031" actId="404"/>
        <pc:sldMkLst>
          <pc:docMk/>
          <pc:sldMk cId="2978882025" sldId="2027"/>
        </pc:sldMkLst>
        <pc:spChg chg="mod">
          <ac:chgData name="Ed Hild" userId="fbb0d8ed-f653-4ca3-acc2-8e5858e9c1e3" providerId="ADAL" clId="{37A2D086-8CB0-4C76-AD5D-711B5604C89C}" dt="2018-06-27T00:10:27.494" v="710" actId="20577"/>
          <ac:spMkLst>
            <pc:docMk/>
            <pc:sldMk cId="2978882025" sldId="2027"/>
            <ac:spMk id="2" creationId="{37DE317E-DED6-46E8-9FBE-398827DE6C70}"/>
          </ac:spMkLst>
        </pc:spChg>
        <pc:spChg chg="mod">
          <ac:chgData name="Ed Hild" userId="fbb0d8ed-f653-4ca3-acc2-8e5858e9c1e3" providerId="ADAL" clId="{37A2D086-8CB0-4C76-AD5D-711B5604C89C}" dt="2018-06-27T00:14:25.707" v="1031" actId="404"/>
          <ac:spMkLst>
            <pc:docMk/>
            <pc:sldMk cId="2978882025" sldId="2027"/>
            <ac:spMk id="3" creationId="{724B3249-2480-4C62-98C6-6F26907B47AD}"/>
          </ac:spMkLst>
        </pc:spChg>
      </pc:sldChg>
      <pc:sldChg chg="addSp delSp modSp new add mod setBg">
        <pc:chgData name="Ed Hild" userId="fbb0d8ed-f653-4ca3-acc2-8e5858e9c1e3" providerId="ADAL" clId="{37A2D086-8CB0-4C76-AD5D-711B5604C89C}" dt="2018-06-27T00:15:35.807" v="1061" actId="26606"/>
        <pc:sldMkLst>
          <pc:docMk/>
          <pc:sldMk cId="523187043" sldId="2028"/>
        </pc:sldMkLst>
        <pc:spChg chg="mod">
          <ac:chgData name="Ed Hild" userId="fbb0d8ed-f653-4ca3-acc2-8e5858e9c1e3" providerId="ADAL" clId="{37A2D086-8CB0-4C76-AD5D-711B5604C89C}" dt="2018-06-27T00:15:35.807" v="1061" actId="26606"/>
          <ac:spMkLst>
            <pc:docMk/>
            <pc:sldMk cId="523187043" sldId="2028"/>
            <ac:spMk id="2" creationId="{A70656E9-D6E5-436F-895D-52C9181D44BF}"/>
          </ac:spMkLst>
        </pc:spChg>
        <pc:spChg chg="del">
          <ac:chgData name="Ed Hild" userId="fbb0d8ed-f653-4ca3-acc2-8e5858e9c1e3" providerId="ADAL" clId="{37A2D086-8CB0-4C76-AD5D-711B5604C89C}" dt="2018-06-27T00:15:30.381" v="1059" actId="478"/>
          <ac:spMkLst>
            <pc:docMk/>
            <pc:sldMk cId="523187043" sldId="2028"/>
            <ac:spMk id="3" creationId="{7920F140-6AFF-4326-8512-14DDD97332DF}"/>
          </ac:spMkLst>
        </pc:spChg>
        <pc:spChg chg="add">
          <ac:chgData name="Ed Hild" userId="fbb0d8ed-f653-4ca3-acc2-8e5858e9c1e3" providerId="ADAL" clId="{37A2D086-8CB0-4C76-AD5D-711B5604C89C}" dt="2018-06-27T00:15:35.807" v="1061" actId="26606"/>
          <ac:spMkLst>
            <pc:docMk/>
            <pc:sldMk cId="523187043" sldId="2028"/>
            <ac:spMk id="9" creationId="{6753252F-4873-4F63-801D-CC719279A7D5}"/>
          </ac:spMkLst>
        </pc:spChg>
        <pc:spChg chg="add">
          <ac:chgData name="Ed Hild" userId="fbb0d8ed-f653-4ca3-acc2-8e5858e9c1e3" providerId="ADAL" clId="{37A2D086-8CB0-4C76-AD5D-711B5604C89C}" dt="2018-06-27T00:15:35.807" v="1061" actId="26606"/>
          <ac:spMkLst>
            <pc:docMk/>
            <pc:sldMk cId="523187043" sldId="2028"/>
            <ac:spMk id="11" creationId="{047C8CCB-F95D-4249-92DD-651249D3535A}"/>
          </ac:spMkLst>
        </pc:spChg>
        <pc:picChg chg="add mod">
          <ac:chgData name="Ed Hild" userId="fbb0d8ed-f653-4ca3-acc2-8e5858e9c1e3" providerId="ADAL" clId="{37A2D086-8CB0-4C76-AD5D-711B5604C89C}" dt="2018-06-27T00:15:35.807" v="1061" actId="26606"/>
          <ac:picMkLst>
            <pc:docMk/>
            <pc:sldMk cId="523187043" sldId="2028"/>
            <ac:picMk id="4" creationId="{BF31ADD4-9DDF-4D51-AC6F-9F36C5B6F242}"/>
          </ac:picMkLst>
        </pc:picChg>
      </pc:sldChg>
      <pc:sldMasterChg chg="delSldLayout">
        <pc:chgData name="Ed Hild" userId="fbb0d8ed-f653-4ca3-acc2-8e5858e9c1e3" providerId="ADAL" clId="{37A2D086-8CB0-4C76-AD5D-711B5604C89C}" dt="2018-06-26T23:42:19.045" v="16" actId="47"/>
        <pc:sldMasterMkLst>
          <pc:docMk/>
          <pc:sldMasterMk cId="1898947931" sldId="2147483660"/>
        </pc:sldMasterMkLst>
        <pc:sldLayoutChg chg="del">
          <pc:chgData name="Ed Hild" userId="fbb0d8ed-f653-4ca3-acc2-8e5858e9c1e3" providerId="ADAL" clId="{37A2D086-8CB0-4C76-AD5D-711B5604C89C}" dt="2018-06-26T23:42:19.045" v="16" actId="47"/>
          <pc:sldLayoutMkLst>
            <pc:docMk/>
            <pc:sldMasterMk cId="1898947931" sldId="2147483660"/>
            <pc:sldLayoutMk cId="224327130" sldId="214748367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6AB685-3B30-4EEA-8426-1F43BE6C5431}" type="datetimeFigureOut">
              <a:rPr lang="en-US" smtClean="0"/>
              <a:t>6/26/2018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FAC3FC-9FAF-474B-ACAF-055B0F7AC6A8}" type="slidenum">
              <a:rPr lang="en-US" smtClean="0"/>
              <a:t>‹#›</a:t>
            </a:fld>
            <a:endParaRPr lang="en-US"/>
          </a:p>
        </p:txBody>
      </p:sp>
    </p:spTree>
    <p:extLst>
      <p:ext uri="{BB962C8B-B14F-4D97-AF65-F5344CB8AC3E}">
        <p14:creationId xmlns:p14="http://schemas.microsoft.com/office/powerpoint/2010/main" val="1623815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upport.office.com/en-us/article/customize-this-navigation-bar-3cd61ae7-a9ed-4e1e-bf6d-4655f0bf25ca#hubnav"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upport.office.com/en-us/article/search-b81ab573-ec9c-4aa9-a369-b3c630f878a7"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upport.office.com/en-us/article/news-web-part-c2dcee50-f5d7-434b-8cb9-a7feefd9f165"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upport.office.com/en-us/article/sites-web-part-93cbd17b-0bf8-4355-9f32-cc90e0443e6d"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upport.office.com/en-us/article/highlighted-content-web-part-e34199b0-ff1a-47fb-8f4d-dbcaed329efd"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6/26/2018 7:38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12" name="Header Placeholder 11"/>
          <p:cNvSpPr>
            <a:spLocks noGrp="1"/>
          </p:cNvSpPr>
          <p:nvPr>
            <p:ph type="hdr" sz="quarter" idx="15"/>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6"/>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195787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6/26/2018 7:44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5196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66014" marR="0" lvl="0" indent="0" algn="l" defTabSz="90532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6/26/2018 7:39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50059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66014" marR="0" lvl="0" indent="0" algn="l" defTabSz="90532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6/26/2018 7:39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99390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6/26/2018 7:40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47021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At the top of a hub site and any associated sites, above the site navigation, is the hub site navigation bar. If you are the hub site owner, you can </a:t>
            </a:r>
            <a:r>
              <a:rPr lang="en-US" sz="1200" b="0" i="0" u="none" strike="noStrike" kern="1200" dirty="0">
                <a:solidFill>
                  <a:schemeClr val="tx1"/>
                </a:solidFill>
                <a:effectLst/>
                <a:latin typeface="+mn-lt"/>
                <a:ea typeface="+mn-ea"/>
                <a:cs typeface="+mn-cs"/>
                <a:hlinkClick r:id="rId3"/>
              </a:rPr>
              <a:t>customize this navigation bar</a:t>
            </a:r>
            <a:r>
              <a:rPr lang="en-US" sz="1200" b="0" i="0" u="none" strike="noStrike" kern="1200" dirty="0">
                <a:solidFill>
                  <a:schemeClr val="tx1"/>
                </a:solidFill>
                <a:effectLst/>
                <a:latin typeface="+mn-lt"/>
                <a:ea typeface="+mn-ea"/>
                <a:cs typeface="+mn-cs"/>
              </a:rPr>
              <a:t> with links that make sense for your hub site and associated sites.</a:t>
            </a:r>
            <a:endParaRPr lang="en-US" dirty="0"/>
          </a:p>
        </p:txBody>
      </p:sp>
      <p:sp>
        <p:nvSpPr>
          <p:cNvPr id="4" name="Slide Number Placeholder 3"/>
          <p:cNvSpPr>
            <a:spLocks noGrp="1"/>
          </p:cNvSpPr>
          <p:nvPr>
            <p:ph type="sldNum" sz="quarter" idx="10"/>
          </p:nvPr>
        </p:nvSpPr>
        <p:spPr/>
        <p:txBody>
          <a:bodyPr/>
          <a:lstStyle/>
          <a:p>
            <a:fld id="{99FAC3FC-9FAF-474B-ACAF-055B0F7AC6A8}" type="slidenum">
              <a:rPr lang="en-US" smtClean="0"/>
              <a:t>7</a:t>
            </a:fld>
            <a:endParaRPr lang="en-US"/>
          </a:p>
        </p:txBody>
      </p:sp>
    </p:spTree>
    <p:extLst>
      <p:ext uri="{BB962C8B-B14F-4D97-AF65-F5344CB8AC3E}">
        <p14:creationId xmlns:p14="http://schemas.microsoft.com/office/powerpoint/2010/main" val="3922579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When you </a:t>
            </a:r>
            <a:r>
              <a:rPr lang="en-US" sz="1200" b="0" i="0" u="none" strike="noStrike" kern="1200" dirty="0">
                <a:solidFill>
                  <a:schemeClr val="tx1"/>
                </a:solidFill>
                <a:effectLst/>
                <a:latin typeface="+mn-lt"/>
                <a:ea typeface="+mn-ea"/>
                <a:cs typeface="+mn-cs"/>
                <a:hlinkClick r:id="rId3"/>
              </a:rPr>
              <a:t>search</a:t>
            </a:r>
            <a:r>
              <a:rPr lang="en-US" sz="1200" b="0" i="0" u="none" strike="noStrike" kern="1200" dirty="0">
                <a:solidFill>
                  <a:schemeClr val="tx1"/>
                </a:solidFill>
                <a:effectLst/>
                <a:latin typeface="+mn-lt"/>
                <a:ea typeface="+mn-ea"/>
                <a:cs typeface="+mn-cs"/>
              </a:rPr>
              <a:t> from a SharePoint hub site, content on the hub site itself along with content on any associated sites is returned in the search results. Users will only see content for which they have access to.</a:t>
            </a:r>
            <a:endParaRPr lang="en-US" dirty="0"/>
          </a:p>
        </p:txBody>
      </p:sp>
      <p:sp>
        <p:nvSpPr>
          <p:cNvPr id="4" name="Slide Number Placeholder 3"/>
          <p:cNvSpPr>
            <a:spLocks noGrp="1"/>
          </p:cNvSpPr>
          <p:nvPr>
            <p:ph type="sldNum" sz="quarter" idx="10"/>
          </p:nvPr>
        </p:nvSpPr>
        <p:spPr/>
        <p:txBody>
          <a:bodyPr/>
          <a:lstStyle/>
          <a:p>
            <a:fld id="{99FAC3FC-9FAF-474B-ACAF-055B0F7AC6A8}" type="slidenum">
              <a:rPr lang="en-US" smtClean="0"/>
              <a:t>8</a:t>
            </a:fld>
            <a:endParaRPr lang="en-US"/>
          </a:p>
        </p:txBody>
      </p:sp>
    </p:spTree>
    <p:extLst>
      <p:ext uri="{BB962C8B-B14F-4D97-AF65-F5344CB8AC3E}">
        <p14:creationId xmlns:p14="http://schemas.microsoft.com/office/powerpoint/2010/main" val="3002548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News published on a hub site and on any associated sites is automatically aggregated and shown on the home page of the hub site by using the </a:t>
            </a:r>
            <a:r>
              <a:rPr lang="en-US" sz="1200" b="0" i="0" u="none" strike="noStrike" kern="1200" dirty="0">
                <a:solidFill>
                  <a:schemeClr val="tx1"/>
                </a:solidFill>
                <a:effectLst/>
                <a:latin typeface="+mn-lt"/>
                <a:ea typeface="+mn-ea"/>
                <a:cs typeface="+mn-cs"/>
                <a:hlinkClick r:id="rId3"/>
              </a:rPr>
              <a:t>News web part</a:t>
            </a:r>
            <a:r>
              <a:rPr lang="en-US" sz="1200" b="0" i="0" u="none" strike="noStrike" kern="1200" dirty="0">
                <a:solidFill>
                  <a:schemeClr val="tx1"/>
                </a:solidFill>
                <a:effectLst/>
                <a:latin typeface="+mn-lt"/>
                <a:ea typeface="+mn-ea"/>
                <a:cs typeface="+mn-cs"/>
              </a:rPr>
              <a:t>. You can choose which associated sites display news on the hub site home page and users will only see news for sites they have access to. Clicking on a news article link takes you to the site on which the article appears.</a:t>
            </a:r>
            <a:endParaRPr lang="en-US" dirty="0"/>
          </a:p>
        </p:txBody>
      </p:sp>
      <p:sp>
        <p:nvSpPr>
          <p:cNvPr id="4" name="Slide Number Placeholder 3"/>
          <p:cNvSpPr>
            <a:spLocks noGrp="1"/>
          </p:cNvSpPr>
          <p:nvPr>
            <p:ph type="sldNum" sz="quarter" idx="10"/>
          </p:nvPr>
        </p:nvSpPr>
        <p:spPr/>
        <p:txBody>
          <a:bodyPr/>
          <a:lstStyle/>
          <a:p>
            <a:fld id="{99FAC3FC-9FAF-474B-ACAF-055B0F7AC6A8}" type="slidenum">
              <a:rPr lang="en-US" smtClean="0"/>
              <a:t>9</a:t>
            </a:fld>
            <a:endParaRPr lang="en-US"/>
          </a:p>
        </p:txBody>
      </p:sp>
    </p:spTree>
    <p:extLst>
      <p:ext uri="{BB962C8B-B14F-4D97-AF65-F5344CB8AC3E}">
        <p14:creationId xmlns:p14="http://schemas.microsoft.com/office/powerpoint/2010/main" val="3795017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Display the most active sites associated with the hub site on the home page by using the </a:t>
            </a:r>
            <a:r>
              <a:rPr lang="en-US" sz="1200" b="0" i="0" u="none" strike="noStrike" kern="1200" dirty="0">
                <a:solidFill>
                  <a:schemeClr val="tx1"/>
                </a:solidFill>
                <a:effectLst/>
                <a:latin typeface="+mn-lt"/>
                <a:ea typeface="+mn-ea"/>
                <a:cs typeface="+mn-cs"/>
                <a:hlinkClick r:id="rId3"/>
              </a:rPr>
              <a:t>Sites web part</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9FAC3FC-9FAF-474B-ACAF-055B0F7AC6A8}" type="slidenum">
              <a:rPr lang="en-US" smtClean="0"/>
              <a:t>10</a:t>
            </a:fld>
            <a:endParaRPr lang="en-US"/>
          </a:p>
        </p:txBody>
      </p:sp>
    </p:spTree>
    <p:extLst>
      <p:ext uri="{BB962C8B-B14F-4D97-AF65-F5344CB8AC3E}">
        <p14:creationId xmlns:p14="http://schemas.microsoft.com/office/powerpoint/2010/main" val="4224965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Use the </a:t>
            </a:r>
            <a:r>
              <a:rPr lang="en-US" sz="1200" b="0" i="0" u="none" strike="noStrike" kern="1200" dirty="0">
                <a:solidFill>
                  <a:schemeClr val="tx1"/>
                </a:solidFill>
                <a:effectLst/>
                <a:latin typeface="+mn-lt"/>
                <a:ea typeface="+mn-ea"/>
                <a:cs typeface="+mn-cs"/>
                <a:hlinkClick r:id="rId3"/>
              </a:rPr>
              <a:t>Highlighted content web part</a:t>
            </a:r>
            <a:r>
              <a:rPr lang="en-US" sz="1200" b="0" i="0" u="none" strike="noStrike" kern="1200" dirty="0">
                <a:solidFill>
                  <a:schemeClr val="tx1"/>
                </a:solidFill>
                <a:effectLst/>
                <a:latin typeface="+mn-lt"/>
                <a:ea typeface="+mn-ea"/>
                <a:cs typeface="+mn-cs"/>
              </a:rPr>
              <a:t> to dynamically display content from sites associated with the hub site on the home page.</a:t>
            </a:r>
            <a:endParaRPr lang="en-US" dirty="0"/>
          </a:p>
        </p:txBody>
      </p:sp>
      <p:sp>
        <p:nvSpPr>
          <p:cNvPr id="4" name="Slide Number Placeholder 3"/>
          <p:cNvSpPr>
            <a:spLocks noGrp="1"/>
          </p:cNvSpPr>
          <p:nvPr>
            <p:ph type="sldNum" sz="quarter" idx="10"/>
          </p:nvPr>
        </p:nvSpPr>
        <p:spPr/>
        <p:txBody>
          <a:bodyPr/>
          <a:lstStyle/>
          <a:p>
            <a:fld id="{99FAC3FC-9FAF-474B-ACAF-055B0F7AC6A8}" type="slidenum">
              <a:rPr lang="en-US" smtClean="0"/>
              <a:t>11</a:t>
            </a:fld>
            <a:endParaRPr lang="en-US"/>
          </a:p>
        </p:txBody>
      </p:sp>
    </p:spTree>
    <p:extLst>
      <p:ext uri="{BB962C8B-B14F-4D97-AF65-F5344CB8AC3E}">
        <p14:creationId xmlns:p14="http://schemas.microsoft.com/office/powerpoint/2010/main" val="891816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249D2-75CE-4FAC-BEA4-12B21AC662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7E0C1D-6984-4482-9A4A-E93622CF0E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23394A-721F-4422-BAA2-DF3AE9CB1FF9}"/>
              </a:ext>
            </a:extLst>
          </p:cNvPr>
          <p:cNvSpPr>
            <a:spLocks noGrp="1"/>
          </p:cNvSpPr>
          <p:nvPr>
            <p:ph type="dt" sz="half" idx="10"/>
          </p:nvPr>
        </p:nvSpPr>
        <p:spPr/>
        <p:txBody>
          <a:bodyPr/>
          <a:lstStyle/>
          <a:p>
            <a:fld id="{93FADB09-1FBE-406F-937B-BF596891EAB2}" type="datetimeFigureOut">
              <a:rPr lang="en-US" smtClean="0"/>
              <a:t>6/26/2018</a:t>
            </a:fld>
            <a:endParaRPr lang="en-US"/>
          </a:p>
        </p:txBody>
      </p:sp>
      <p:sp>
        <p:nvSpPr>
          <p:cNvPr id="5" name="Footer Placeholder 4">
            <a:extLst>
              <a:ext uri="{FF2B5EF4-FFF2-40B4-BE49-F238E27FC236}">
                <a16:creationId xmlns:a16="http://schemas.microsoft.com/office/drawing/2014/main" id="{1DAA492E-55AF-4CD5-B2DE-50A4740353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7476BD-443B-4230-A7A4-9F935A05B3F4}"/>
              </a:ext>
            </a:extLst>
          </p:cNvPr>
          <p:cNvSpPr>
            <a:spLocks noGrp="1"/>
          </p:cNvSpPr>
          <p:nvPr>
            <p:ph type="sldNum" sz="quarter" idx="12"/>
          </p:nvPr>
        </p:nvSpPr>
        <p:spPr/>
        <p:txBody>
          <a:bodyPr/>
          <a:lstStyle/>
          <a:p>
            <a:fld id="{EF7BD2EF-4434-4501-9E93-33ADFB1115EB}" type="slidenum">
              <a:rPr lang="en-US" smtClean="0"/>
              <a:t>‹#›</a:t>
            </a:fld>
            <a:endParaRPr lang="en-US"/>
          </a:p>
        </p:txBody>
      </p:sp>
    </p:spTree>
    <p:extLst>
      <p:ext uri="{BB962C8B-B14F-4D97-AF65-F5344CB8AC3E}">
        <p14:creationId xmlns:p14="http://schemas.microsoft.com/office/powerpoint/2010/main" val="2316549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689F3-DF09-4E38-B69B-A54CC38F03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F28722-6B82-48F3-8527-F10DC9ABA54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1036A7-4D62-475D-AEBA-925D6033F7AE}"/>
              </a:ext>
            </a:extLst>
          </p:cNvPr>
          <p:cNvSpPr>
            <a:spLocks noGrp="1"/>
          </p:cNvSpPr>
          <p:nvPr>
            <p:ph type="dt" sz="half" idx="10"/>
          </p:nvPr>
        </p:nvSpPr>
        <p:spPr/>
        <p:txBody>
          <a:bodyPr/>
          <a:lstStyle/>
          <a:p>
            <a:fld id="{93FADB09-1FBE-406F-937B-BF596891EAB2}" type="datetimeFigureOut">
              <a:rPr lang="en-US" smtClean="0"/>
              <a:t>6/26/2018</a:t>
            </a:fld>
            <a:endParaRPr lang="en-US"/>
          </a:p>
        </p:txBody>
      </p:sp>
      <p:sp>
        <p:nvSpPr>
          <p:cNvPr id="5" name="Footer Placeholder 4">
            <a:extLst>
              <a:ext uri="{FF2B5EF4-FFF2-40B4-BE49-F238E27FC236}">
                <a16:creationId xmlns:a16="http://schemas.microsoft.com/office/drawing/2014/main" id="{4F7B2ADE-0688-4BF7-AC1F-082C8992A3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9DE00E-6633-459F-87DC-D88EB187F786}"/>
              </a:ext>
            </a:extLst>
          </p:cNvPr>
          <p:cNvSpPr>
            <a:spLocks noGrp="1"/>
          </p:cNvSpPr>
          <p:nvPr>
            <p:ph type="sldNum" sz="quarter" idx="12"/>
          </p:nvPr>
        </p:nvSpPr>
        <p:spPr/>
        <p:txBody>
          <a:bodyPr/>
          <a:lstStyle/>
          <a:p>
            <a:fld id="{EF7BD2EF-4434-4501-9E93-33ADFB1115EB}" type="slidenum">
              <a:rPr lang="en-US" smtClean="0"/>
              <a:t>‹#›</a:t>
            </a:fld>
            <a:endParaRPr lang="en-US"/>
          </a:p>
        </p:txBody>
      </p:sp>
    </p:spTree>
    <p:extLst>
      <p:ext uri="{BB962C8B-B14F-4D97-AF65-F5344CB8AC3E}">
        <p14:creationId xmlns:p14="http://schemas.microsoft.com/office/powerpoint/2010/main" val="4293151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AC8BE0-263E-45C4-AE8E-DAA29AD588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72AA05-BACF-48D5-9D51-95E20DDCED5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351B68-56D2-41C4-A1E8-1EC4A79F95FD}"/>
              </a:ext>
            </a:extLst>
          </p:cNvPr>
          <p:cNvSpPr>
            <a:spLocks noGrp="1"/>
          </p:cNvSpPr>
          <p:nvPr>
            <p:ph type="dt" sz="half" idx="10"/>
          </p:nvPr>
        </p:nvSpPr>
        <p:spPr/>
        <p:txBody>
          <a:bodyPr/>
          <a:lstStyle/>
          <a:p>
            <a:fld id="{93FADB09-1FBE-406F-937B-BF596891EAB2}" type="datetimeFigureOut">
              <a:rPr lang="en-US" smtClean="0"/>
              <a:t>6/26/2018</a:t>
            </a:fld>
            <a:endParaRPr lang="en-US"/>
          </a:p>
        </p:txBody>
      </p:sp>
      <p:sp>
        <p:nvSpPr>
          <p:cNvPr id="5" name="Footer Placeholder 4">
            <a:extLst>
              <a:ext uri="{FF2B5EF4-FFF2-40B4-BE49-F238E27FC236}">
                <a16:creationId xmlns:a16="http://schemas.microsoft.com/office/drawing/2014/main" id="{C1AC33C5-AFCB-4E33-A483-DB6D321245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168AF1-F2A7-4234-B167-970645E78CEA}"/>
              </a:ext>
            </a:extLst>
          </p:cNvPr>
          <p:cNvSpPr>
            <a:spLocks noGrp="1"/>
          </p:cNvSpPr>
          <p:nvPr>
            <p:ph type="sldNum" sz="quarter" idx="12"/>
          </p:nvPr>
        </p:nvSpPr>
        <p:spPr/>
        <p:txBody>
          <a:bodyPr/>
          <a:lstStyle/>
          <a:p>
            <a:fld id="{EF7BD2EF-4434-4501-9E93-33ADFB1115EB}" type="slidenum">
              <a:rPr lang="en-US" smtClean="0"/>
              <a:t>‹#›</a:t>
            </a:fld>
            <a:endParaRPr lang="en-US"/>
          </a:p>
        </p:txBody>
      </p:sp>
    </p:spTree>
    <p:extLst>
      <p:ext uri="{BB962C8B-B14F-4D97-AF65-F5344CB8AC3E}">
        <p14:creationId xmlns:p14="http://schemas.microsoft.com/office/powerpoint/2010/main" val="1397421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1187621"/>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2982008"/>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sp>
        <p:nvSpPr>
          <p:cNvPr id="7" name="Rectangle 6"/>
          <p:cNvSpPr/>
          <p:nvPr userDrawn="1"/>
        </p:nvSpPr>
        <p:spPr bwMode="gray">
          <a:xfrm>
            <a:off x="0" y="5646494"/>
            <a:ext cx="12191377" cy="121150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3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3192" y="6087890"/>
            <a:ext cx="1427788" cy="304828"/>
          </a:xfrm>
          <a:prstGeom prst="rect">
            <a:avLst/>
          </a:prstGeom>
        </p:spPr>
      </p:pic>
    </p:spTree>
    <p:extLst>
      <p:ext uri="{BB962C8B-B14F-4D97-AF65-F5344CB8AC3E}">
        <p14:creationId xmlns:p14="http://schemas.microsoft.com/office/powerpoint/2010/main" val="18173742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6071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7827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1399770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2540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26803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4315456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8870158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0C86C-36CD-4BB3-89CB-EEFBFDE47D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896A97-8792-403D-8615-FCD10DBCDA4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61C5DD-ED48-4A1D-B420-9A682FA6B140}"/>
              </a:ext>
            </a:extLst>
          </p:cNvPr>
          <p:cNvSpPr>
            <a:spLocks noGrp="1"/>
          </p:cNvSpPr>
          <p:nvPr>
            <p:ph type="dt" sz="half" idx="10"/>
          </p:nvPr>
        </p:nvSpPr>
        <p:spPr/>
        <p:txBody>
          <a:bodyPr/>
          <a:lstStyle/>
          <a:p>
            <a:fld id="{93FADB09-1FBE-406F-937B-BF596891EAB2}" type="datetimeFigureOut">
              <a:rPr lang="en-US" smtClean="0"/>
              <a:t>6/26/2018</a:t>
            </a:fld>
            <a:endParaRPr lang="en-US"/>
          </a:p>
        </p:txBody>
      </p:sp>
      <p:sp>
        <p:nvSpPr>
          <p:cNvPr id="5" name="Footer Placeholder 4">
            <a:extLst>
              <a:ext uri="{FF2B5EF4-FFF2-40B4-BE49-F238E27FC236}">
                <a16:creationId xmlns:a16="http://schemas.microsoft.com/office/drawing/2014/main" id="{3B9118E8-8470-44FC-8010-5AE7337626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F76F2F-DCAC-42E3-A813-8FA5EBAEA9BB}"/>
              </a:ext>
            </a:extLst>
          </p:cNvPr>
          <p:cNvSpPr>
            <a:spLocks noGrp="1"/>
          </p:cNvSpPr>
          <p:nvPr>
            <p:ph type="sldNum" sz="quarter" idx="12"/>
          </p:nvPr>
        </p:nvSpPr>
        <p:spPr/>
        <p:txBody>
          <a:bodyPr/>
          <a:lstStyle/>
          <a:p>
            <a:fld id="{EF7BD2EF-4434-4501-9E93-33ADFB1115EB}" type="slidenum">
              <a:rPr lang="en-US" smtClean="0"/>
              <a:t>‹#›</a:t>
            </a:fld>
            <a:endParaRPr lang="en-US"/>
          </a:p>
        </p:txBody>
      </p:sp>
    </p:spTree>
    <p:extLst>
      <p:ext uri="{BB962C8B-B14F-4D97-AF65-F5344CB8AC3E}">
        <p14:creationId xmlns:p14="http://schemas.microsoft.com/office/powerpoint/2010/main" val="20602650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79602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69941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469518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43169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44901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valuation Slide">
    <p:spTree>
      <p:nvGrpSpPr>
        <p:cNvPr id="1" name=""/>
        <p:cNvGrpSpPr/>
        <p:nvPr/>
      </p:nvGrpSpPr>
      <p:grpSpPr>
        <a:xfrm>
          <a:off x="0" y="0"/>
          <a:ext cx="0" cy="0"/>
          <a:chOff x="0" y="0"/>
          <a:chExt cx="0" cy="0"/>
        </a:xfrm>
      </p:grpSpPr>
      <p:sp>
        <p:nvSpPr>
          <p:cNvPr id="2" name="Title 1"/>
          <p:cNvSpPr>
            <a:spLocks noGrp="1"/>
          </p:cNvSpPr>
          <p:nvPr>
            <p:ph type="title"/>
          </p:nvPr>
        </p:nvSpPr>
        <p:spPr>
          <a:xfrm>
            <a:off x="5020302" y="289511"/>
            <a:ext cx="6904778" cy="899665"/>
          </a:xfrm>
        </p:spPr>
        <p:txBody>
          <a:bodyPr/>
          <a:lstStyle>
            <a:lvl1pPr>
              <a:defRPr sz="3921"/>
            </a:lvl1pPr>
          </a:lstStyle>
          <a:p>
            <a:r>
              <a:rPr lang="en-US"/>
              <a:t>Click to edit Master title style</a:t>
            </a:r>
            <a:endParaRPr lang="en-US" dirty="0"/>
          </a:p>
        </p:txBody>
      </p:sp>
      <p:sp>
        <p:nvSpPr>
          <p:cNvPr id="4" name="Text Placeholder 3"/>
          <p:cNvSpPr>
            <a:spLocks noGrp="1"/>
          </p:cNvSpPr>
          <p:nvPr>
            <p:ph type="body" sz="quarter" idx="10"/>
          </p:nvPr>
        </p:nvSpPr>
        <p:spPr>
          <a:xfrm>
            <a:off x="5020303" y="4773828"/>
            <a:ext cx="6904016" cy="1793104"/>
          </a:xfrm>
        </p:spPr>
        <p:txBody>
          <a:bodyPr wrap="square">
            <a:noAutofit/>
          </a:bodyPr>
          <a:lstStyle>
            <a:lvl1pPr marL="0" indent="0">
              <a:spcBef>
                <a:spcPts val="1765"/>
              </a:spcBef>
              <a:buNone/>
              <a:defRPr sz="1961">
                <a:latin typeface="+mn-lt"/>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p:txBody>
      </p:sp>
      <p:pic>
        <p:nvPicPr>
          <p:cNvPr id="5" name="Picture 4" descr="Image of Ignite app on a Windows Device." title="Ignite event image">
            <a:extLst>
              <a:ext uri="{FF2B5EF4-FFF2-40B4-BE49-F238E27FC236}">
                <a16:creationId xmlns:a16="http://schemas.microsoft.com/office/drawing/2014/main" id="{E803C22C-E970-4ADA-A60C-5127C1C2C1D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
            <a:ext cx="4828867" cy="6858623"/>
          </a:xfrm>
          <a:prstGeom prst="rect">
            <a:avLst/>
          </a:prstGeom>
        </p:spPr>
      </p:pic>
    </p:spTree>
    <p:extLst>
      <p:ext uri="{BB962C8B-B14F-4D97-AF65-F5344CB8AC3E}">
        <p14:creationId xmlns:p14="http://schemas.microsoft.com/office/powerpoint/2010/main" val="2760702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8482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37669141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5544297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Picture 7" descr="A group of young people, students,  looking at a computer&#10;">
            <a:extLst>
              <a:ext uri="{FF2B5EF4-FFF2-40B4-BE49-F238E27FC236}">
                <a16:creationId xmlns:a16="http://schemas.microsoft.com/office/drawing/2014/main" id="{5AA75CBB-8F34-43C9-991C-DAF5E5D2D167}"/>
              </a:ext>
            </a:extLst>
          </p:cNvPr>
          <p:cNvPicPr>
            <a:picLocks noChangeAspect="1"/>
          </p:cNvPicPr>
          <p:nvPr userDrawn="1"/>
        </p:nvPicPr>
        <p:blipFill rotWithShape="1">
          <a:blip r:embed="rId2"/>
          <a:srcRect l="14560" r="18791"/>
          <a:stretch/>
        </p:blipFill>
        <p:spPr bwMode="auto">
          <a:xfrm>
            <a:off x="5334000" y="0"/>
            <a:ext cx="6858000" cy="6858000"/>
          </a:xfrm>
          <a:prstGeom prst="rect">
            <a:avLst/>
          </a:prstGeom>
        </p:spPr>
      </p:pic>
      <p:pic>
        <p:nvPicPr>
          <p:cNvPr id="9" name="MS logo gray - EMF" descr="Microsoft logo, gray text version">
            <a:extLst>
              <a:ext uri="{FF2B5EF4-FFF2-40B4-BE49-F238E27FC236}">
                <a16:creationId xmlns:a16="http://schemas.microsoft.com/office/drawing/2014/main" id="{918DDF61-9866-4401-A6C3-837240C37881}"/>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0887355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E2DF5-8949-4611-846A-CFD4A98EEF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A07F38-98AE-435B-8A4E-DD5E257764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48099EB-77B4-4A86-91F4-8250397B5A4C}"/>
              </a:ext>
            </a:extLst>
          </p:cNvPr>
          <p:cNvSpPr>
            <a:spLocks noGrp="1"/>
          </p:cNvSpPr>
          <p:nvPr>
            <p:ph type="dt" sz="half" idx="10"/>
          </p:nvPr>
        </p:nvSpPr>
        <p:spPr/>
        <p:txBody>
          <a:bodyPr/>
          <a:lstStyle/>
          <a:p>
            <a:fld id="{93FADB09-1FBE-406F-937B-BF596891EAB2}" type="datetimeFigureOut">
              <a:rPr lang="en-US" smtClean="0"/>
              <a:t>6/26/2018</a:t>
            </a:fld>
            <a:endParaRPr lang="en-US"/>
          </a:p>
        </p:txBody>
      </p:sp>
      <p:sp>
        <p:nvSpPr>
          <p:cNvPr id="5" name="Footer Placeholder 4">
            <a:extLst>
              <a:ext uri="{FF2B5EF4-FFF2-40B4-BE49-F238E27FC236}">
                <a16:creationId xmlns:a16="http://schemas.microsoft.com/office/drawing/2014/main" id="{F945AE3E-2C66-4E21-8D24-B6F4D0FD9F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413675-F128-4137-8227-7CB87534F816}"/>
              </a:ext>
            </a:extLst>
          </p:cNvPr>
          <p:cNvSpPr>
            <a:spLocks noGrp="1"/>
          </p:cNvSpPr>
          <p:nvPr>
            <p:ph type="sldNum" sz="quarter" idx="12"/>
          </p:nvPr>
        </p:nvSpPr>
        <p:spPr/>
        <p:txBody>
          <a:bodyPr/>
          <a:lstStyle/>
          <a:p>
            <a:fld id="{EF7BD2EF-4434-4501-9E93-33ADFB1115EB}" type="slidenum">
              <a:rPr lang="en-US" smtClean="0"/>
              <a:t>‹#›</a:t>
            </a:fld>
            <a:endParaRPr lang="en-US"/>
          </a:p>
        </p:txBody>
      </p:sp>
    </p:spTree>
    <p:extLst>
      <p:ext uri="{BB962C8B-B14F-4D97-AF65-F5344CB8AC3E}">
        <p14:creationId xmlns:p14="http://schemas.microsoft.com/office/powerpoint/2010/main" val="34964294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Picture 7" descr="A group of young people, students,  looking at a computer">
            <a:extLst>
              <a:ext uri="{FF2B5EF4-FFF2-40B4-BE49-F238E27FC236}">
                <a16:creationId xmlns:a16="http://schemas.microsoft.com/office/drawing/2014/main" id="{1285F101-84E7-425B-BE07-D20731937218}"/>
              </a:ext>
            </a:extLst>
          </p:cNvPr>
          <p:cNvPicPr>
            <a:picLocks noChangeAspect="1"/>
          </p:cNvPicPr>
          <p:nvPr userDrawn="1"/>
        </p:nvPicPr>
        <p:blipFill rotWithShape="1">
          <a:blip r:embed="rId3"/>
          <a:srcRect l="14560" r="18791"/>
          <a:stretch/>
        </p:blipFill>
        <p:spPr bwMode="auto">
          <a:xfrm>
            <a:off x="5334000" y="0"/>
            <a:ext cx="6858000" cy="6858000"/>
          </a:xfrm>
          <a:prstGeom prst="rect">
            <a:avLst/>
          </a:prstGeom>
        </p:spPr>
      </p:pic>
    </p:spTree>
    <p:extLst>
      <p:ext uri="{BB962C8B-B14F-4D97-AF65-F5344CB8AC3E}">
        <p14:creationId xmlns:p14="http://schemas.microsoft.com/office/powerpoint/2010/main" val="22516708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MS logo gray - EMF" descr="Microsoft logo, gray text version">
            <a:extLst>
              <a:ext uri="{FF2B5EF4-FFF2-40B4-BE49-F238E27FC236}">
                <a16:creationId xmlns:a16="http://schemas.microsoft.com/office/drawing/2014/main" id="{8C946D13-F1CA-44EB-A8E8-5CC62C9E323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2905464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183698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wiith photo_black text">
    <p:bg>
      <p:bgRef idx="1001">
        <a:schemeClr val="bg1"/>
      </p:bgRef>
    </p:bg>
    <p:spTree>
      <p:nvGrpSpPr>
        <p:cNvPr id="1" name=""/>
        <p:cNvGrpSpPr/>
        <p:nvPr/>
      </p:nvGrpSpPr>
      <p:grpSpPr>
        <a:xfrm>
          <a:off x="0" y="0"/>
          <a:ext cx="0" cy="0"/>
          <a:chOff x="0" y="0"/>
          <a:chExt cx="0" cy="0"/>
        </a:xfrm>
      </p:grpSpPr>
      <p:pic>
        <p:nvPicPr>
          <p:cNvPr id="3" name="Picture 2" descr="A person sitting at a table in front of a window using a pen on a Surface Book folded into tablet mode.&#10;">
            <a:extLst>
              <a:ext uri="{FF2B5EF4-FFF2-40B4-BE49-F238E27FC236}">
                <a16:creationId xmlns:a16="http://schemas.microsoft.com/office/drawing/2014/main" id="{C4F23456-CF30-4F8E-B7F9-2458DD633470}"/>
              </a:ext>
            </a:extLst>
          </p:cNvPr>
          <p:cNvPicPr>
            <a:picLocks noChangeAspect="1"/>
          </p:cNvPicPr>
          <p:nvPr userDrawn="1"/>
        </p:nvPicPr>
        <p:blipFill rotWithShape="1">
          <a:blip r:embed="rId2"/>
          <a:srcRect b="573"/>
          <a:stretch/>
        </p:blipFill>
        <p:spPr bwMode="auto">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3CC725DE-C7B6-4C58-AD2C-FED56896EFC4}"/>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425780"/>
            <a:ext cx="5083629" cy="1107996"/>
          </a:xfrm>
          <a:noFill/>
        </p:spPr>
        <p:txBody>
          <a:bodyPr wrap="square" lIns="0" tIns="0" rIns="0" bIns="0" anchor="b" anchorCtr="0">
            <a:spAutoFit/>
          </a:bodyPr>
          <a:lstStyle>
            <a:lvl1pPr>
              <a:defRPr sz="3600" spc="-50" baseline="0">
                <a:gradFill>
                  <a:gsLst>
                    <a:gs pos="21764">
                      <a:srgbClr val="1A1A1A"/>
                    </a:gs>
                    <a:gs pos="12500">
                      <a:srgbClr val="1A1A1A"/>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084064" cy="307777"/>
          </a:xfrm>
          <a:noFill/>
        </p:spPr>
        <p:txBody>
          <a:bodyPr wrap="square" lIns="0" tIns="0" rIns="0" bIns="0">
            <a:spAutoFit/>
          </a:bodyPr>
          <a:lstStyle>
            <a:lvl1pPr marL="0" indent="0">
              <a:spcBef>
                <a:spcPts val="0"/>
              </a:spcBef>
              <a:buNone/>
              <a:defRPr sz="2000" spc="0" baseline="0">
                <a:gradFill>
                  <a:gsLst>
                    <a:gs pos="21764">
                      <a:srgbClr val="1A1A1A"/>
                    </a:gs>
                    <a:gs pos="12500">
                      <a:srgbClr val="1A1A1A"/>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7489082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wiith photo_white text">
    <p:bg>
      <p:bgRef idx="1001">
        <a:schemeClr val="bg1"/>
      </p:bgRef>
    </p:bg>
    <p:spTree>
      <p:nvGrpSpPr>
        <p:cNvPr id="1" name=""/>
        <p:cNvGrpSpPr/>
        <p:nvPr/>
      </p:nvGrpSpPr>
      <p:grpSpPr>
        <a:xfrm>
          <a:off x="0" y="0"/>
          <a:ext cx="0" cy="0"/>
          <a:chOff x="0" y="0"/>
          <a:chExt cx="0" cy="0"/>
        </a:xfrm>
      </p:grpSpPr>
      <p:pic>
        <p:nvPicPr>
          <p:cNvPr id="4" name="Picture 3" descr="A man and woman standing in the dark, smiling, holding up a phone taking a 'selfie&quot; photo.&#10;">
            <a:extLst>
              <a:ext uri="{FF2B5EF4-FFF2-40B4-BE49-F238E27FC236}">
                <a16:creationId xmlns:a16="http://schemas.microsoft.com/office/drawing/2014/main" id="{0FDB5818-845D-4D59-92EA-7FEEAB84EE00}"/>
              </a:ext>
            </a:extLst>
          </p:cNvPr>
          <p:cNvPicPr>
            <a:picLocks noChangeAspect="1"/>
          </p:cNvPicPr>
          <p:nvPr userDrawn="1"/>
        </p:nvPicPr>
        <p:blipFill rotWithShape="1">
          <a:blip r:embed="rId2"/>
          <a:srcRect t="3580" b="12046"/>
          <a:stretch/>
        </p:blipFill>
        <p:spPr bwMode="auto">
          <a:xfrm>
            <a:off x="0" y="0"/>
            <a:ext cx="12192000" cy="6858000"/>
          </a:xfrm>
          <a:prstGeom prst="rect">
            <a:avLst/>
          </a:prstGeom>
        </p:spPr>
      </p:pic>
      <p:sp>
        <p:nvSpPr>
          <p:cNvPr id="9" name="Title 1"/>
          <p:cNvSpPr>
            <a:spLocks noGrp="1"/>
          </p:cNvSpPr>
          <p:nvPr>
            <p:ph type="title" hasCustomPrompt="1"/>
          </p:nvPr>
        </p:nvSpPr>
        <p:spPr bwMode="white">
          <a:xfrm>
            <a:off x="584635" y="2425780"/>
            <a:ext cx="5083629" cy="1107996"/>
          </a:xfrm>
          <a:noFill/>
        </p:spPr>
        <p:txBody>
          <a:bodyPr wrap="square" lIns="0" tIns="0" rIns="0" bIns="0" anchor="b" anchorCtr="0">
            <a:spAutoFit/>
          </a:bodyPr>
          <a:lstStyle>
            <a:lvl1pPr>
              <a:defRPr sz="3600" spc="-50" baseline="0">
                <a:gradFill>
                  <a:gsLst>
                    <a:gs pos="53365">
                      <a:srgbClr val="FFFFFF"/>
                    </a:gs>
                    <a:gs pos="21764">
                      <a:srgbClr val="FFFFFF"/>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bwMode="white">
          <a:xfrm>
            <a:off x="584200" y="3962400"/>
            <a:ext cx="5084064" cy="307777"/>
          </a:xfrm>
          <a:noFill/>
        </p:spPr>
        <p:txBody>
          <a:bodyPr wrap="square" lIns="0" tIns="0" rIns="0" bIns="0">
            <a:spAutoFit/>
          </a:bodyPr>
          <a:lstStyle>
            <a:lvl1pPr marL="0" indent="0">
              <a:spcBef>
                <a:spcPts val="0"/>
              </a:spcBef>
              <a:buNone/>
              <a:defRPr sz="2000" spc="0" baseline="0">
                <a:gradFill>
                  <a:gsLst>
                    <a:gs pos="53365">
                      <a:srgbClr val="FFFFFF"/>
                    </a:gs>
                    <a:gs pos="21764">
                      <a:srgbClr val="FFFFFF"/>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white - EMF" descr="Microsoft logo white text version">
            <a:extLst>
              <a:ext uri="{FF2B5EF4-FFF2-40B4-BE49-F238E27FC236}">
                <a16:creationId xmlns:a16="http://schemas.microsoft.com/office/drawing/2014/main" id="{AA220987-CAF7-45F3-B22A-77038A8D8133}"/>
              </a:ext>
            </a:extLst>
          </p:cNvPr>
          <p:cNvPicPr>
            <a:picLocks noChangeAspect="1"/>
          </p:cNvPicPr>
          <p:nvPr userDrawn="1"/>
        </p:nvPicPr>
        <p:blipFill>
          <a:blip r:embed="rId3"/>
          <a:stretch>
            <a:fillRect/>
          </a:stretch>
        </p:blipFill>
        <p:spPr bwMode="black">
          <a:xfrm>
            <a:off x="585216" y="585788"/>
            <a:ext cx="1366245" cy="292608"/>
          </a:xfrm>
          <a:prstGeom prst="rect">
            <a:avLst/>
          </a:prstGeom>
        </p:spPr>
      </p:pic>
    </p:spTree>
    <p:extLst>
      <p:ext uri="{BB962C8B-B14F-4D97-AF65-F5344CB8AC3E}">
        <p14:creationId xmlns:p14="http://schemas.microsoft.com/office/powerpoint/2010/main" val="1084009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llustration Title slide">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E0D0DB-FF4A-433F-A50C-E3C0ECEBD677}"/>
              </a:ext>
            </a:extLst>
          </p:cNvPr>
          <p:cNvSpPr/>
          <p:nvPr userDrawn="1"/>
        </p:nvSpPr>
        <p:spPr bwMode="ltGray">
          <a:xfrm>
            <a:off x="584200" y="1463040"/>
            <a:ext cx="10438606" cy="480599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MS logo gray - EMF" descr="Microsoft logo, gray text version">
            <a:extLst>
              <a:ext uri="{FF2B5EF4-FFF2-40B4-BE49-F238E27FC236}">
                <a16:creationId xmlns:a16="http://schemas.microsoft.com/office/drawing/2014/main" id="{57E0596C-2A17-43BE-A118-4472065713F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3" name="Title 2">
            <a:extLst>
              <a:ext uri="{FF2B5EF4-FFF2-40B4-BE49-F238E27FC236}">
                <a16:creationId xmlns:a16="http://schemas.microsoft.com/office/drawing/2014/main" id="{804C433D-D777-4CBE-A0A2-2DE589123C56}"/>
              </a:ext>
            </a:extLst>
          </p:cNvPr>
          <p:cNvSpPr>
            <a:spLocks noGrp="1"/>
          </p:cNvSpPr>
          <p:nvPr>
            <p:ph type="title" hasCustomPrompt="1"/>
          </p:nvPr>
        </p:nvSpPr>
        <p:spPr bwMode="ltGray">
          <a:xfrm>
            <a:off x="1171099" y="1927625"/>
            <a:ext cx="4922520" cy="1107996"/>
          </a:xfrm>
        </p:spPr>
        <p:txBody>
          <a:bodyPr>
            <a:spAutoFit/>
          </a:bodyPr>
          <a:lstStyle>
            <a:lvl1pPr>
              <a:defRPr>
                <a:gradFill>
                  <a:gsLst>
                    <a:gs pos="12500">
                      <a:srgbClr val="FFFFFF"/>
                    </a:gs>
                    <a:gs pos="21000">
                      <a:srgbClr val="FFFFFF"/>
                    </a:gs>
                  </a:gsLst>
                  <a:lin ang="5400000" scaled="0"/>
                </a:gradFill>
              </a:defRPr>
            </a:lvl1pPr>
          </a:lstStyle>
          <a:p>
            <a:r>
              <a:rPr lang="en-US" dirty="0"/>
              <a:t>Event name or presentation title</a:t>
            </a:r>
          </a:p>
        </p:txBody>
      </p:sp>
      <p:sp>
        <p:nvSpPr>
          <p:cNvPr id="5" name="Text Placeholder 4"/>
          <p:cNvSpPr>
            <a:spLocks noGrp="1"/>
          </p:cNvSpPr>
          <p:nvPr>
            <p:ph type="body" sz="quarter" idx="12" hasCustomPrompt="1"/>
          </p:nvPr>
        </p:nvSpPr>
        <p:spPr bwMode="white">
          <a:xfrm>
            <a:off x="1170432" y="3439319"/>
            <a:ext cx="4925568" cy="307777"/>
          </a:xfrm>
          <a:noFill/>
        </p:spPr>
        <p:txBody>
          <a:bodyPr wrap="square" lIns="0" tIns="0" rIns="0" bIns="0">
            <a:spAutoFit/>
          </a:bodyPr>
          <a:lstStyle>
            <a:lvl1pPr marL="0" indent="0">
              <a:spcBef>
                <a:spcPts val="0"/>
              </a:spcBef>
              <a:buNone/>
              <a:defRPr sz="2000" spc="0" baseline="0">
                <a:gradFill>
                  <a:gsLst>
                    <a:gs pos="19913">
                      <a:srgbClr val="FFFFFF"/>
                    </a:gs>
                    <a:gs pos="56000">
                      <a:srgbClr val="FFFFFF"/>
                    </a:gs>
                  </a:gsLst>
                  <a:lin ang="5400000" scaled="0"/>
                </a:gradFill>
                <a:latin typeface="+mn-lt"/>
                <a:cs typeface="Segoe UI" panose="020B0502040204020203" pitchFamily="34" charset="0"/>
              </a:defRPr>
            </a:lvl1pPr>
          </a:lstStyle>
          <a:p>
            <a:pPr lvl="0"/>
            <a:r>
              <a:rPr lang="en-US" dirty="0"/>
              <a:t>Speaker name or subtitle text</a:t>
            </a:r>
          </a:p>
        </p:txBody>
      </p:sp>
      <p:pic>
        <p:nvPicPr>
          <p:cNvPr id="14" name="Picture 13" descr="Illustration of a young girl, smiling, holding a Surface computer.">
            <a:extLst>
              <a:ext uri="{FF2B5EF4-FFF2-40B4-BE49-F238E27FC236}">
                <a16:creationId xmlns:a16="http://schemas.microsoft.com/office/drawing/2014/main" id="{1993162E-96D6-4BD4-BE32-EEF3F0C11E8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6170701" y="387852"/>
            <a:ext cx="4407422" cy="6469664"/>
          </a:xfrm>
          <a:prstGeom prst="rect">
            <a:avLst/>
          </a:prstGeom>
        </p:spPr>
      </p:pic>
    </p:spTree>
    <p:extLst>
      <p:ext uri="{BB962C8B-B14F-4D97-AF65-F5344CB8AC3E}">
        <p14:creationId xmlns:p14="http://schemas.microsoft.com/office/powerpoint/2010/main" val="6745883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3" pos="6936">
          <p15:clr>
            <a:srgbClr val="C35EA4"/>
          </p15:clr>
        </p15:guide>
        <p15:guide id="4" pos="736">
          <p15:clr>
            <a:srgbClr val="5ACBF0"/>
          </p15:clr>
        </p15:guide>
        <p15:guide id="6" pos="3840">
          <p15:clr>
            <a:srgbClr val="5ACBF0"/>
          </p15:clr>
        </p15:guide>
        <p15:guide id="7" orient="horz" pos="2165">
          <p15:clr>
            <a:srgbClr val="5ACBF0"/>
          </p15:clr>
        </p15:guide>
        <p15:guide id="8" orient="horz" pos="923">
          <p15:clr>
            <a:srgbClr val="C35EA4"/>
          </p15:clr>
        </p15:guide>
        <p15:guide id="10" orient="horz" pos="1824">
          <p15:clr>
            <a:srgbClr val="5ACBF0"/>
          </p15:clr>
        </p15:guide>
        <p15:guide id="11" orient="horz" pos="2514">
          <p15:clr>
            <a:srgbClr val="5ACBF0"/>
          </p15:clr>
        </p15:guide>
        <p15:guide id="12" orient="horz" pos="1292">
          <p15:clr>
            <a:srgbClr val="C35EA4"/>
          </p15:clr>
        </p15:guide>
        <p15:guide id="14" orient="horz" pos="121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4492654"/>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9508563"/>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270767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2239899"/>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5E11F-B805-4A11-816B-025B23C918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B7BFBF-77EF-4D23-80D0-13E55FF5016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92683C-5964-448A-97ED-607393F14EC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67B5EF-B1B6-408C-A787-AC64D010AA84}"/>
              </a:ext>
            </a:extLst>
          </p:cNvPr>
          <p:cNvSpPr>
            <a:spLocks noGrp="1"/>
          </p:cNvSpPr>
          <p:nvPr>
            <p:ph type="dt" sz="half" idx="10"/>
          </p:nvPr>
        </p:nvSpPr>
        <p:spPr/>
        <p:txBody>
          <a:bodyPr/>
          <a:lstStyle/>
          <a:p>
            <a:fld id="{93FADB09-1FBE-406F-937B-BF596891EAB2}" type="datetimeFigureOut">
              <a:rPr lang="en-US" smtClean="0"/>
              <a:t>6/26/2018</a:t>
            </a:fld>
            <a:endParaRPr lang="en-US"/>
          </a:p>
        </p:txBody>
      </p:sp>
      <p:sp>
        <p:nvSpPr>
          <p:cNvPr id="6" name="Footer Placeholder 5">
            <a:extLst>
              <a:ext uri="{FF2B5EF4-FFF2-40B4-BE49-F238E27FC236}">
                <a16:creationId xmlns:a16="http://schemas.microsoft.com/office/drawing/2014/main" id="{3F222E9B-5DDC-47CA-B9F0-0140D2924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31A8CC-FB84-485B-B5A9-AB0246012942}"/>
              </a:ext>
            </a:extLst>
          </p:cNvPr>
          <p:cNvSpPr>
            <a:spLocks noGrp="1"/>
          </p:cNvSpPr>
          <p:nvPr>
            <p:ph type="sldNum" sz="quarter" idx="12"/>
          </p:nvPr>
        </p:nvSpPr>
        <p:spPr/>
        <p:txBody>
          <a:bodyPr/>
          <a:lstStyle/>
          <a:p>
            <a:fld id="{EF7BD2EF-4434-4501-9E93-33ADFB1115EB}" type="slidenum">
              <a:rPr lang="en-US" smtClean="0"/>
              <a:t>‹#›</a:t>
            </a:fld>
            <a:endParaRPr lang="en-US"/>
          </a:p>
        </p:txBody>
      </p:sp>
    </p:spTree>
    <p:extLst>
      <p:ext uri="{BB962C8B-B14F-4D97-AF65-F5344CB8AC3E}">
        <p14:creationId xmlns:p14="http://schemas.microsoft.com/office/powerpoint/2010/main" val="394904683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78862359"/>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49064139"/>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04214789"/>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840762319"/>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49444100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48006263"/>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6617699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4330097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9445017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8016709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A3A0E-35CF-480E-B91B-ADDC57D015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8B57F2-17F0-4392-A495-6E9D66956E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0647FB1-7004-4355-84F5-AF59005DAFF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227CE5-6298-4DE6-967F-A1675F457E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5561CEB-A7B5-4D17-872D-770933F315B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F2A829-DBD4-460F-B815-69B4BBB16E3E}"/>
              </a:ext>
            </a:extLst>
          </p:cNvPr>
          <p:cNvSpPr>
            <a:spLocks noGrp="1"/>
          </p:cNvSpPr>
          <p:nvPr>
            <p:ph type="dt" sz="half" idx="10"/>
          </p:nvPr>
        </p:nvSpPr>
        <p:spPr/>
        <p:txBody>
          <a:bodyPr/>
          <a:lstStyle/>
          <a:p>
            <a:fld id="{93FADB09-1FBE-406F-937B-BF596891EAB2}" type="datetimeFigureOut">
              <a:rPr lang="en-US" smtClean="0"/>
              <a:t>6/26/2018</a:t>
            </a:fld>
            <a:endParaRPr lang="en-US"/>
          </a:p>
        </p:txBody>
      </p:sp>
      <p:sp>
        <p:nvSpPr>
          <p:cNvPr id="8" name="Footer Placeholder 7">
            <a:extLst>
              <a:ext uri="{FF2B5EF4-FFF2-40B4-BE49-F238E27FC236}">
                <a16:creationId xmlns:a16="http://schemas.microsoft.com/office/drawing/2014/main" id="{72BA8C5C-1CFA-4EAF-ADCC-9BEFBA8E92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D2F626-C17C-4991-BD5A-C942F8510547}"/>
              </a:ext>
            </a:extLst>
          </p:cNvPr>
          <p:cNvSpPr>
            <a:spLocks noGrp="1"/>
          </p:cNvSpPr>
          <p:nvPr>
            <p:ph type="sldNum" sz="quarter" idx="12"/>
          </p:nvPr>
        </p:nvSpPr>
        <p:spPr/>
        <p:txBody>
          <a:bodyPr/>
          <a:lstStyle/>
          <a:p>
            <a:fld id="{EF7BD2EF-4434-4501-9E93-33ADFB1115EB}" type="slidenum">
              <a:rPr lang="en-US" smtClean="0"/>
              <a:t>‹#›</a:t>
            </a:fld>
            <a:endParaRPr lang="en-US"/>
          </a:p>
        </p:txBody>
      </p:sp>
    </p:spTree>
    <p:extLst>
      <p:ext uri="{BB962C8B-B14F-4D97-AF65-F5344CB8AC3E}">
        <p14:creationId xmlns:p14="http://schemas.microsoft.com/office/powerpoint/2010/main" val="153839036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596750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325151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943841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3497502"/>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8680384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BC5F6987-CC3A-4E6C-894C-CBF9ADBA60E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411803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977672896"/>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802"/>
            <a:ext cx="11151918" cy="2089310"/>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14" indent="0">
              <a:buNone/>
              <a:defRPr sz="2000">
                <a:gradFill>
                  <a:gsLst>
                    <a:gs pos="100000">
                      <a:schemeClr val="bg2"/>
                    </a:gs>
                    <a:gs pos="0">
                      <a:schemeClr val="bg2"/>
                    </a:gs>
                  </a:gsLst>
                  <a:lin ang="5400000" scaled="0"/>
                </a:gradFill>
              </a:defRPr>
            </a:lvl3pPr>
            <a:lvl4pPr marL="457083" indent="0">
              <a:buNone/>
              <a:defRPr sz="2000">
                <a:gradFill>
                  <a:gsLst>
                    <a:gs pos="100000">
                      <a:schemeClr val="bg2"/>
                    </a:gs>
                    <a:gs pos="0">
                      <a:schemeClr val="bg2"/>
                    </a:gs>
                  </a:gsLst>
                  <a:lin ang="5400000" scaled="0"/>
                </a:gradFill>
              </a:defRPr>
            </a:lvl4pPr>
            <a:lvl5pPr marL="693558" indent="0">
              <a:buNone/>
              <a:defRPr sz="200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20834" y="6399558"/>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9497290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475C6-7DAA-4F6B-A5E2-B50D106BDB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18136A-A062-4E9B-B2A1-4D1BD0EDC0A1}"/>
              </a:ext>
            </a:extLst>
          </p:cNvPr>
          <p:cNvSpPr>
            <a:spLocks noGrp="1"/>
          </p:cNvSpPr>
          <p:nvPr>
            <p:ph type="dt" sz="half" idx="10"/>
          </p:nvPr>
        </p:nvSpPr>
        <p:spPr/>
        <p:txBody>
          <a:bodyPr/>
          <a:lstStyle/>
          <a:p>
            <a:fld id="{93FADB09-1FBE-406F-937B-BF596891EAB2}" type="datetimeFigureOut">
              <a:rPr lang="en-US" smtClean="0"/>
              <a:t>6/26/2018</a:t>
            </a:fld>
            <a:endParaRPr lang="en-US"/>
          </a:p>
        </p:txBody>
      </p:sp>
      <p:sp>
        <p:nvSpPr>
          <p:cNvPr id="4" name="Footer Placeholder 3">
            <a:extLst>
              <a:ext uri="{FF2B5EF4-FFF2-40B4-BE49-F238E27FC236}">
                <a16:creationId xmlns:a16="http://schemas.microsoft.com/office/drawing/2014/main" id="{D468C5D0-4D21-4129-AA2C-C26D8B41AC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F1AB1B-81BF-4623-B72A-77C105389105}"/>
              </a:ext>
            </a:extLst>
          </p:cNvPr>
          <p:cNvSpPr>
            <a:spLocks noGrp="1"/>
          </p:cNvSpPr>
          <p:nvPr>
            <p:ph type="sldNum" sz="quarter" idx="12"/>
          </p:nvPr>
        </p:nvSpPr>
        <p:spPr/>
        <p:txBody>
          <a:bodyPr/>
          <a:lstStyle/>
          <a:p>
            <a:fld id="{EF7BD2EF-4434-4501-9E93-33ADFB1115EB}" type="slidenum">
              <a:rPr lang="en-US" smtClean="0"/>
              <a:t>‹#›</a:t>
            </a:fld>
            <a:endParaRPr lang="en-US"/>
          </a:p>
        </p:txBody>
      </p:sp>
    </p:spTree>
    <p:extLst>
      <p:ext uri="{BB962C8B-B14F-4D97-AF65-F5344CB8AC3E}">
        <p14:creationId xmlns:p14="http://schemas.microsoft.com/office/powerpoint/2010/main" val="278641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FC1DD8-8A1D-4FC4-A50A-EDA879C4E79F}"/>
              </a:ext>
            </a:extLst>
          </p:cNvPr>
          <p:cNvSpPr>
            <a:spLocks noGrp="1"/>
          </p:cNvSpPr>
          <p:nvPr>
            <p:ph type="dt" sz="half" idx="10"/>
          </p:nvPr>
        </p:nvSpPr>
        <p:spPr/>
        <p:txBody>
          <a:bodyPr/>
          <a:lstStyle/>
          <a:p>
            <a:fld id="{93FADB09-1FBE-406F-937B-BF596891EAB2}" type="datetimeFigureOut">
              <a:rPr lang="en-US" smtClean="0"/>
              <a:t>6/26/2018</a:t>
            </a:fld>
            <a:endParaRPr lang="en-US"/>
          </a:p>
        </p:txBody>
      </p:sp>
      <p:sp>
        <p:nvSpPr>
          <p:cNvPr id="3" name="Footer Placeholder 2">
            <a:extLst>
              <a:ext uri="{FF2B5EF4-FFF2-40B4-BE49-F238E27FC236}">
                <a16:creationId xmlns:a16="http://schemas.microsoft.com/office/drawing/2014/main" id="{F37C96AF-EDD7-4FE1-A4DA-C2DEE5F45A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41EE61-1E45-4691-B06A-6C9BE32AF853}"/>
              </a:ext>
            </a:extLst>
          </p:cNvPr>
          <p:cNvSpPr>
            <a:spLocks noGrp="1"/>
          </p:cNvSpPr>
          <p:nvPr>
            <p:ph type="sldNum" sz="quarter" idx="12"/>
          </p:nvPr>
        </p:nvSpPr>
        <p:spPr/>
        <p:txBody>
          <a:bodyPr/>
          <a:lstStyle/>
          <a:p>
            <a:fld id="{EF7BD2EF-4434-4501-9E93-33ADFB1115EB}" type="slidenum">
              <a:rPr lang="en-US" smtClean="0"/>
              <a:t>‹#›</a:t>
            </a:fld>
            <a:endParaRPr lang="en-US"/>
          </a:p>
        </p:txBody>
      </p:sp>
    </p:spTree>
    <p:extLst>
      <p:ext uri="{BB962C8B-B14F-4D97-AF65-F5344CB8AC3E}">
        <p14:creationId xmlns:p14="http://schemas.microsoft.com/office/powerpoint/2010/main" val="3716388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BCE2C-FC87-4BF8-8B08-2C490BD3C2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746B56-C4F8-4068-9520-8F9E0E9205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B82E38-1939-4C60-9BAF-C789C8BB6B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39EAAA1-C144-49EB-9A5F-C7BFFE11F0EF}"/>
              </a:ext>
            </a:extLst>
          </p:cNvPr>
          <p:cNvSpPr>
            <a:spLocks noGrp="1"/>
          </p:cNvSpPr>
          <p:nvPr>
            <p:ph type="dt" sz="half" idx="10"/>
          </p:nvPr>
        </p:nvSpPr>
        <p:spPr/>
        <p:txBody>
          <a:bodyPr/>
          <a:lstStyle/>
          <a:p>
            <a:fld id="{93FADB09-1FBE-406F-937B-BF596891EAB2}" type="datetimeFigureOut">
              <a:rPr lang="en-US" smtClean="0"/>
              <a:t>6/26/2018</a:t>
            </a:fld>
            <a:endParaRPr lang="en-US"/>
          </a:p>
        </p:txBody>
      </p:sp>
      <p:sp>
        <p:nvSpPr>
          <p:cNvPr id="6" name="Footer Placeholder 5">
            <a:extLst>
              <a:ext uri="{FF2B5EF4-FFF2-40B4-BE49-F238E27FC236}">
                <a16:creationId xmlns:a16="http://schemas.microsoft.com/office/drawing/2014/main" id="{6B48403B-54CF-47F2-A4F2-13CFD54773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E6E447-00FC-4DC7-A3B8-1AFE0DC7EC3E}"/>
              </a:ext>
            </a:extLst>
          </p:cNvPr>
          <p:cNvSpPr>
            <a:spLocks noGrp="1"/>
          </p:cNvSpPr>
          <p:nvPr>
            <p:ph type="sldNum" sz="quarter" idx="12"/>
          </p:nvPr>
        </p:nvSpPr>
        <p:spPr/>
        <p:txBody>
          <a:bodyPr/>
          <a:lstStyle/>
          <a:p>
            <a:fld id="{EF7BD2EF-4434-4501-9E93-33ADFB1115EB}" type="slidenum">
              <a:rPr lang="en-US" smtClean="0"/>
              <a:t>‹#›</a:t>
            </a:fld>
            <a:endParaRPr lang="en-US"/>
          </a:p>
        </p:txBody>
      </p:sp>
    </p:spTree>
    <p:extLst>
      <p:ext uri="{BB962C8B-B14F-4D97-AF65-F5344CB8AC3E}">
        <p14:creationId xmlns:p14="http://schemas.microsoft.com/office/powerpoint/2010/main" val="2545950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C4CED-78BE-442C-8346-524ED1BE7E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B7F4B-3002-4B43-BE95-3D920D59C8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ECA127-7061-45FE-A2B2-26AB76E1E9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089BE5F-FEDD-4990-B216-1795C2CFD8A2}"/>
              </a:ext>
            </a:extLst>
          </p:cNvPr>
          <p:cNvSpPr>
            <a:spLocks noGrp="1"/>
          </p:cNvSpPr>
          <p:nvPr>
            <p:ph type="dt" sz="half" idx="10"/>
          </p:nvPr>
        </p:nvSpPr>
        <p:spPr/>
        <p:txBody>
          <a:bodyPr/>
          <a:lstStyle/>
          <a:p>
            <a:fld id="{93FADB09-1FBE-406F-937B-BF596891EAB2}" type="datetimeFigureOut">
              <a:rPr lang="en-US" smtClean="0"/>
              <a:t>6/26/2018</a:t>
            </a:fld>
            <a:endParaRPr lang="en-US"/>
          </a:p>
        </p:txBody>
      </p:sp>
      <p:sp>
        <p:nvSpPr>
          <p:cNvPr id="6" name="Footer Placeholder 5">
            <a:extLst>
              <a:ext uri="{FF2B5EF4-FFF2-40B4-BE49-F238E27FC236}">
                <a16:creationId xmlns:a16="http://schemas.microsoft.com/office/drawing/2014/main" id="{C22624D1-A89A-415C-93BD-8FF5B75B8F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3A92DC-1DA9-4097-9D1A-6ACB663D04AB}"/>
              </a:ext>
            </a:extLst>
          </p:cNvPr>
          <p:cNvSpPr>
            <a:spLocks noGrp="1"/>
          </p:cNvSpPr>
          <p:nvPr>
            <p:ph type="sldNum" sz="quarter" idx="12"/>
          </p:nvPr>
        </p:nvSpPr>
        <p:spPr/>
        <p:txBody>
          <a:bodyPr/>
          <a:lstStyle/>
          <a:p>
            <a:fld id="{EF7BD2EF-4434-4501-9E93-33ADFB1115EB}" type="slidenum">
              <a:rPr lang="en-US" smtClean="0"/>
              <a:t>‹#›</a:t>
            </a:fld>
            <a:endParaRPr lang="en-US"/>
          </a:p>
        </p:txBody>
      </p:sp>
    </p:spTree>
    <p:extLst>
      <p:ext uri="{BB962C8B-B14F-4D97-AF65-F5344CB8AC3E}">
        <p14:creationId xmlns:p14="http://schemas.microsoft.com/office/powerpoint/2010/main" val="4107761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emf"/><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29" Type="http://schemas.openxmlformats.org/officeDocument/2006/relationships/slideLayout" Target="../slideLayouts/slideLayout57.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slideLayout" Target="../slideLayouts/slideLayout56.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31" Type="http://schemas.openxmlformats.org/officeDocument/2006/relationships/image" Target="../media/image6.emf"/><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 Id="rId30"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E98317-9CBE-4785-B503-129E4C57C8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698715-90CB-47FF-8427-B801FBACCF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1712C-C607-4414-8A63-3B31C9974A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FADB09-1FBE-406F-937B-BF596891EAB2}" type="datetimeFigureOut">
              <a:rPr lang="en-US" smtClean="0"/>
              <a:t>6/26/2018</a:t>
            </a:fld>
            <a:endParaRPr lang="en-US"/>
          </a:p>
        </p:txBody>
      </p:sp>
      <p:sp>
        <p:nvSpPr>
          <p:cNvPr id="5" name="Footer Placeholder 4">
            <a:extLst>
              <a:ext uri="{FF2B5EF4-FFF2-40B4-BE49-F238E27FC236}">
                <a16:creationId xmlns:a16="http://schemas.microsoft.com/office/drawing/2014/main" id="{AADE7055-E2B3-4616-908E-6B1568BA92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536321-76E4-4064-9641-302B01E4B2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7BD2EF-4434-4501-9E93-33ADFB1115EB}" type="slidenum">
              <a:rPr lang="en-US" smtClean="0"/>
              <a:t>‹#›</a:t>
            </a:fld>
            <a:endParaRPr lang="en-US"/>
          </a:p>
        </p:txBody>
      </p:sp>
    </p:spTree>
    <p:extLst>
      <p:ext uri="{BB962C8B-B14F-4D97-AF65-F5344CB8AC3E}">
        <p14:creationId xmlns:p14="http://schemas.microsoft.com/office/powerpoint/2010/main" val="1136166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19" cstate="email">
            <a:extLst>
              <a:ext uri="{28A0092B-C50C-407E-A947-70E740481C1C}">
                <a14:useLocalDpi xmlns:a14="http://schemas.microsoft.com/office/drawing/2010/main"/>
              </a:ext>
            </a:extLst>
          </a:blip>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18989479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31"/>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4949146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2" r:id="rId23"/>
    <p:sldLayoutId id="2147483703" r:id="rId24"/>
    <p:sldLayoutId id="2147483704" r:id="rId25"/>
    <p:sldLayoutId id="2147483705" r:id="rId26"/>
    <p:sldLayoutId id="2147483706" r:id="rId27"/>
    <p:sldLayoutId id="2147483707" r:id="rId28"/>
    <p:sldLayoutId id="2147483708" r:id="rId29"/>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hyperlink" Target="https://www.computerworld.com/article/3280102/enterprise-applications/6-tips-for-planning-sharepoint-hub-sites.html" TargetMode="External"/><Relationship Id="rId2" Type="http://schemas.openxmlformats.org/officeDocument/2006/relationships/image" Target="../media/image27.pn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15733-F80A-4D64-B670-8F65BB422824}"/>
              </a:ext>
            </a:extLst>
          </p:cNvPr>
          <p:cNvSpPr>
            <a:spLocks noGrp="1"/>
          </p:cNvSpPr>
          <p:nvPr>
            <p:ph type="ctrTitle"/>
          </p:nvPr>
        </p:nvSpPr>
        <p:spPr/>
        <p:txBody>
          <a:bodyPr/>
          <a:lstStyle/>
          <a:p>
            <a:r>
              <a:rPr lang="en-US" dirty="0"/>
              <a:t>Modern SharePoint Workshop</a:t>
            </a:r>
          </a:p>
        </p:txBody>
      </p:sp>
      <p:sp>
        <p:nvSpPr>
          <p:cNvPr id="3" name="Subtitle 2">
            <a:extLst>
              <a:ext uri="{FF2B5EF4-FFF2-40B4-BE49-F238E27FC236}">
                <a16:creationId xmlns:a16="http://schemas.microsoft.com/office/drawing/2014/main" id="{1C1C15A0-744C-4BB2-903E-C21C291B4A7E}"/>
              </a:ext>
            </a:extLst>
          </p:cNvPr>
          <p:cNvSpPr>
            <a:spLocks noGrp="1"/>
          </p:cNvSpPr>
          <p:nvPr>
            <p:ph type="subTitle" idx="1"/>
          </p:nvPr>
        </p:nvSpPr>
        <p:spPr/>
        <p:txBody>
          <a:bodyPr/>
          <a:lstStyle/>
          <a:p>
            <a:r>
              <a:rPr lang="en-US" dirty="0"/>
              <a:t>Module 4: Hub Sites</a:t>
            </a:r>
          </a:p>
        </p:txBody>
      </p:sp>
    </p:spTree>
    <p:extLst>
      <p:ext uri="{BB962C8B-B14F-4D97-AF65-F5344CB8AC3E}">
        <p14:creationId xmlns:p14="http://schemas.microsoft.com/office/powerpoint/2010/main" val="1625733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D5A63-E6DD-4D8A-87C0-6AE9DF66AF3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defTabSz="914400">
              <a:lnSpc>
                <a:spcPct val="90000"/>
              </a:lnSpc>
            </a:pPr>
            <a:r>
              <a:rPr lang="en-US" sz="2600" kern="1200" dirty="0">
                <a:solidFill>
                  <a:srgbClr val="FFFFFF"/>
                </a:solidFill>
                <a:latin typeface="+mj-lt"/>
                <a:ea typeface="+mj-ea"/>
                <a:cs typeface="+mj-cs"/>
              </a:rPr>
              <a:t>Associated Sites</a:t>
            </a:r>
          </a:p>
        </p:txBody>
      </p:sp>
      <p:pic>
        <p:nvPicPr>
          <p:cNvPr id="4" name="Picture 3">
            <a:extLst>
              <a:ext uri="{FF2B5EF4-FFF2-40B4-BE49-F238E27FC236}">
                <a16:creationId xmlns:a16="http://schemas.microsoft.com/office/drawing/2014/main" id="{D8C64A31-C934-42BF-8038-DA09FE8F9259}"/>
              </a:ext>
            </a:extLst>
          </p:cNvPr>
          <p:cNvPicPr>
            <a:picLocks noChangeAspect="1"/>
          </p:cNvPicPr>
          <p:nvPr/>
        </p:nvPicPr>
        <p:blipFill>
          <a:blip r:embed="rId3"/>
          <a:stretch>
            <a:fillRect/>
          </a:stretch>
        </p:blipFill>
        <p:spPr>
          <a:xfrm>
            <a:off x="4038600" y="1504462"/>
            <a:ext cx="7188199" cy="3845687"/>
          </a:xfrm>
          <a:prstGeom prst="rect">
            <a:avLst/>
          </a:prstGeom>
        </p:spPr>
      </p:pic>
    </p:spTree>
    <p:extLst>
      <p:ext uri="{BB962C8B-B14F-4D97-AF65-F5344CB8AC3E}">
        <p14:creationId xmlns:p14="http://schemas.microsoft.com/office/powerpoint/2010/main" val="397989786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15A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1AD6DA-FD79-482A-B403-2CBED05AE36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defTabSz="914400">
              <a:lnSpc>
                <a:spcPct val="90000"/>
              </a:lnSpc>
            </a:pPr>
            <a:r>
              <a:rPr lang="en-US" sz="2600" kern="1200">
                <a:solidFill>
                  <a:srgbClr val="FFFFFF"/>
                </a:solidFill>
                <a:latin typeface="+mj-lt"/>
                <a:ea typeface="+mj-ea"/>
                <a:cs typeface="+mj-cs"/>
              </a:rPr>
              <a:t>Highlighted Content</a:t>
            </a:r>
          </a:p>
        </p:txBody>
      </p:sp>
      <p:pic>
        <p:nvPicPr>
          <p:cNvPr id="4" name="Picture 3">
            <a:extLst>
              <a:ext uri="{FF2B5EF4-FFF2-40B4-BE49-F238E27FC236}">
                <a16:creationId xmlns:a16="http://schemas.microsoft.com/office/drawing/2014/main" id="{E0FC1079-8876-4DAC-A497-511E55537BA3}"/>
              </a:ext>
            </a:extLst>
          </p:cNvPr>
          <p:cNvPicPr>
            <a:picLocks noChangeAspect="1"/>
          </p:cNvPicPr>
          <p:nvPr/>
        </p:nvPicPr>
        <p:blipFill>
          <a:blip r:embed="rId3"/>
          <a:stretch>
            <a:fillRect/>
          </a:stretch>
        </p:blipFill>
        <p:spPr>
          <a:xfrm>
            <a:off x="4038600" y="1836917"/>
            <a:ext cx="7188199" cy="3180777"/>
          </a:xfrm>
          <a:prstGeom prst="rect">
            <a:avLst/>
          </a:prstGeom>
        </p:spPr>
      </p:pic>
    </p:spTree>
    <p:extLst>
      <p:ext uri="{BB962C8B-B14F-4D97-AF65-F5344CB8AC3E}">
        <p14:creationId xmlns:p14="http://schemas.microsoft.com/office/powerpoint/2010/main" val="144931865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CEB1B7-5ACB-4212-9341-93ADB28D7B38}"/>
              </a:ext>
            </a:extLst>
          </p:cNvPr>
          <p:cNvSpPr>
            <a:spLocks noGrp="1"/>
          </p:cNvSpPr>
          <p:nvPr>
            <p:ph type="title"/>
          </p:nvPr>
        </p:nvSpPr>
        <p:spPr>
          <a:xfrm>
            <a:off x="838200" y="963877"/>
            <a:ext cx="3494362" cy="4930246"/>
          </a:xfrm>
        </p:spPr>
        <p:txBody>
          <a:bodyPr vert="horz" lIns="91440" tIns="45720" rIns="91440" bIns="45720" rtlCol="0" anchor="ctr">
            <a:normAutofit/>
          </a:bodyPr>
          <a:lstStyle/>
          <a:p>
            <a:pPr algn="r" defTabSz="914400">
              <a:lnSpc>
                <a:spcPct val="90000"/>
              </a:lnSpc>
            </a:pPr>
            <a:r>
              <a:rPr lang="en-US" sz="4400" kern="1200">
                <a:solidFill>
                  <a:schemeClr val="accent1"/>
                </a:solidFill>
                <a:latin typeface="+mj-lt"/>
                <a:ea typeface="+mj-ea"/>
                <a:cs typeface="+mj-cs"/>
              </a:rPr>
              <a:t>Important Points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D21CD419-757F-4553-A0A2-29EC961B41ED}"/>
              </a:ext>
            </a:extLst>
          </p:cNvPr>
          <p:cNvSpPr>
            <a:spLocks noGrp="1"/>
          </p:cNvSpPr>
          <p:nvPr>
            <p:ph type="body" sz="quarter" idx="10"/>
          </p:nvPr>
        </p:nvSpPr>
        <p:spPr>
          <a:xfrm>
            <a:off x="4976031" y="963877"/>
            <a:ext cx="6377769" cy="4930246"/>
          </a:xfrm>
        </p:spPr>
        <p:txBody>
          <a:bodyPr vert="horz" lIns="91440" tIns="45720" rIns="91440" bIns="45720" rtlCol="0" anchor="ctr">
            <a:normAutofit/>
          </a:bodyPr>
          <a:lstStyle/>
          <a:p>
            <a:pPr defTabSz="914400">
              <a:lnSpc>
                <a:spcPct val="90000"/>
              </a:lnSpc>
              <a:buFont typeface="Arial" panose="020B0604020202020204" pitchFamily="34" charset="0"/>
              <a:buChar char="•"/>
            </a:pPr>
            <a:r>
              <a:rPr lang="en-US" sz="2400" dirty="0">
                <a:solidFill>
                  <a:schemeClr val="tx1"/>
                </a:solidFill>
                <a:latin typeface="+mn-lt"/>
                <a:cs typeface="+mn-cs"/>
              </a:rPr>
              <a:t>Sites associated with a SharePoint hub site don't inherit the permissions of the hub site or any other sites associated with it. </a:t>
            </a:r>
          </a:p>
          <a:p>
            <a:pPr defTabSz="914400">
              <a:lnSpc>
                <a:spcPct val="90000"/>
              </a:lnSpc>
              <a:buFont typeface="Arial" panose="020B0604020202020204" pitchFamily="34" charset="0"/>
              <a:buChar char="•"/>
            </a:pPr>
            <a:r>
              <a:rPr lang="en-US" sz="2400" dirty="0">
                <a:solidFill>
                  <a:schemeClr val="tx1"/>
                </a:solidFill>
                <a:latin typeface="+mn-lt"/>
                <a:cs typeface="+mn-cs"/>
              </a:rPr>
              <a:t>Hub settings will only appear on modern pages</a:t>
            </a:r>
          </a:p>
          <a:p>
            <a:pPr defTabSz="914400">
              <a:lnSpc>
                <a:spcPct val="90000"/>
              </a:lnSpc>
              <a:buFont typeface="Arial" panose="020B0604020202020204" pitchFamily="34" charset="0"/>
              <a:buChar char="•"/>
            </a:pPr>
            <a:r>
              <a:rPr lang="en-US" sz="2400" dirty="0">
                <a:solidFill>
                  <a:schemeClr val="tx1"/>
                </a:solidFill>
                <a:latin typeface="+mn-lt"/>
                <a:cs typeface="+mn-cs"/>
              </a:rPr>
              <a:t>You can create up to 50 hub sites for an organization</a:t>
            </a:r>
          </a:p>
          <a:p>
            <a:pPr defTabSz="914400">
              <a:lnSpc>
                <a:spcPct val="90000"/>
              </a:lnSpc>
              <a:buFont typeface="Arial" panose="020B0604020202020204" pitchFamily="34" charset="0"/>
              <a:buChar char="•"/>
            </a:pPr>
            <a:r>
              <a:rPr lang="en-US" sz="2400" dirty="0">
                <a:solidFill>
                  <a:schemeClr val="tx1"/>
                </a:solidFill>
                <a:latin typeface="+mn-lt"/>
                <a:cs typeface="+mn-cs"/>
              </a:rPr>
              <a:t>No limit to the amount of associated sites</a:t>
            </a:r>
          </a:p>
          <a:p>
            <a:pPr defTabSz="914400">
              <a:lnSpc>
                <a:spcPct val="90000"/>
              </a:lnSpc>
              <a:buFont typeface="Arial" panose="020B0604020202020204" pitchFamily="34" charset="0"/>
              <a:buChar char="•"/>
            </a:pPr>
            <a:r>
              <a:rPr lang="en-US" sz="2400" dirty="0">
                <a:solidFill>
                  <a:schemeClr val="tx1"/>
                </a:solidFill>
                <a:latin typeface="+mn-lt"/>
                <a:cs typeface="+mn-cs"/>
              </a:rPr>
              <a:t>A lot of the Hub functionality is Search driven. You may need to wait for Indexing to occur for content from the associated sites to appear</a:t>
            </a:r>
          </a:p>
          <a:p>
            <a:pPr defTabSz="914400">
              <a:lnSpc>
                <a:spcPct val="90000"/>
              </a:lnSpc>
              <a:buFont typeface="Arial" panose="020B0604020202020204" pitchFamily="34" charset="0"/>
              <a:buChar char="•"/>
            </a:pPr>
            <a:r>
              <a:rPr lang="en-US" sz="2400" dirty="0">
                <a:solidFill>
                  <a:schemeClr val="tx1"/>
                </a:solidFill>
                <a:latin typeface="+mn-lt"/>
                <a:cs typeface="+mn-cs"/>
              </a:rPr>
              <a:t>Cannot cross geos in a multi-geo tenant</a:t>
            </a:r>
          </a:p>
        </p:txBody>
      </p:sp>
    </p:spTree>
    <p:extLst>
      <p:ext uri="{BB962C8B-B14F-4D97-AF65-F5344CB8AC3E}">
        <p14:creationId xmlns:p14="http://schemas.microsoft.com/office/powerpoint/2010/main" val="406824783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60C744-E79D-4FBF-B9CB-FC3ED62B3BE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defTabSz="914400">
              <a:lnSpc>
                <a:spcPct val="90000"/>
              </a:lnSpc>
            </a:pPr>
            <a:r>
              <a:rPr lang="en-US" sz="3200" kern="1200">
                <a:solidFill>
                  <a:schemeClr val="bg1"/>
                </a:solidFill>
                <a:latin typeface="+mj-lt"/>
                <a:ea typeface="+mj-ea"/>
                <a:cs typeface="+mj-cs"/>
              </a:rPr>
              <a:t>Hub Sites PowerShell</a:t>
            </a:r>
          </a:p>
        </p:txBody>
      </p:sp>
      <p:pic>
        <p:nvPicPr>
          <p:cNvPr id="4" name="Picture 3" descr="A screenshot of a social media post&#10;&#10;Description generated with very high confidence">
            <a:extLst>
              <a:ext uri="{FF2B5EF4-FFF2-40B4-BE49-F238E27FC236}">
                <a16:creationId xmlns:a16="http://schemas.microsoft.com/office/drawing/2014/main" id="{0A2BF48D-3BEA-43AA-9166-95C62F40B02C}"/>
              </a:ext>
            </a:extLst>
          </p:cNvPr>
          <p:cNvPicPr>
            <a:picLocks noChangeAspect="1"/>
          </p:cNvPicPr>
          <p:nvPr/>
        </p:nvPicPr>
        <p:blipFill>
          <a:blip r:embed="rId2"/>
          <a:stretch>
            <a:fillRect/>
          </a:stretch>
        </p:blipFill>
        <p:spPr>
          <a:xfrm>
            <a:off x="643467" y="2659138"/>
            <a:ext cx="10905066" cy="2426376"/>
          </a:xfrm>
          <a:prstGeom prst="rect">
            <a:avLst/>
          </a:prstGeom>
        </p:spPr>
      </p:pic>
    </p:spTree>
    <p:extLst>
      <p:ext uri="{BB962C8B-B14F-4D97-AF65-F5344CB8AC3E}">
        <p14:creationId xmlns:p14="http://schemas.microsoft.com/office/powerpoint/2010/main" val="415216116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317E-DED6-46E8-9FBE-398827DE6C70}"/>
              </a:ext>
            </a:extLst>
          </p:cNvPr>
          <p:cNvSpPr>
            <a:spLocks noGrp="1"/>
          </p:cNvSpPr>
          <p:nvPr>
            <p:ph type="title"/>
          </p:nvPr>
        </p:nvSpPr>
        <p:spPr/>
        <p:txBody>
          <a:bodyPr/>
          <a:lstStyle/>
          <a:p>
            <a:r>
              <a:rPr lang="en-US" dirty="0"/>
              <a:t>Important PowerShell Commands</a:t>
            </a:r>
          </a:p>
        </p:txBody>
      </p:sp>
      <p:sp>
        <p:nvSpPr>
          <p:cNvPr id="3" name="Text Placeholder 2">
            <a:extLst>
              <a:ext uri="{FF2B5EF4-FFF2-40B4-BE49-F238E27FC236}">
                <a16:creationId xmlns:a16="http://schemas.microsoft.com/office/drawing/2014/main" id="{724B3249-2480-4C62-98C6-6F26907B47AD}"/>
              </a:ext>
            </a:extLst>
          </p:cNvPr>
          <p:cNvSpPr>
            <a:spLocks noGrp="1"/>
          </p:cNvSpPr>
          <p:nvPr>
            <p:ph type="body" sz="quarter" idx="10"/>
          </p:nvPr>
        </p:nvSpPr>
        <p:spPr>
          <a:xfrm>
            <a:off x="584200" y="1435497"/>
            <a:ext cx="11018520" cy="3336298"/>
          </a:xfrm>
        </p:spPr>
        <p:txBody>
          <a:bodyPr/>
          <a:lstStyle/>
          <a:p>
            <a:r>
              <a:rPr lang="en-US" dirty="0">
                <a:latin typeface="Consolas" panose="020B0609020204030204" pitchFamily="49" charset="0"/>
              </a:rPr>
              <a:t>Register-</a:t>
            </a:r>
            <a:r>
              <a:rPr lang="en-US" dirty="0" err="1">
                <a:latin typeface="Consolas" panose="020B0609020204030204" pitchFamily="49" charset="0"/>
              </a:rPr>
              <a:t>SPOHubSite</a:t>
            </a:r>
            <a:r>
              <a:rPr lang="en-US" dirty="0">
                <a:latin typeface="Consolas" panose="020B0609020204030204" pitchFamily="49" charset="0"/>
              </a:rPr>
              <a:t> </a:t>
            </a:r>
            <a:r>
              <a:rPr lang="en-US" dirty="0" err="1">
                <a:latin typeface="Consolas" panose="020B0609020204030204" pitchFamily="49" charset="0"/>
              </a:rPr>
              <a:t>url</a:t>
            </a:r>
            <a:br>
              <a:rPr lang="en-US" dirty="0"/>
            </a:br>
            <a:r>
              <a:rPr lang="en-US" sz="2000" dirty="0"/>
              <a:t>Converts a site to a hub site and enables hub features</a:t>
            </a:r>
          </a:p>
          <a:p>
            <a:r>
              <a:rPr lang="en-US" dirty="0">
                <a:latin typeface="Consolas" panose="020B0609020204030204" pitchFamily="49" charset="0"/>
              </a:rPr>
              <a:t>Grant-</a:t>
            </a:r>
            <a:r>
              <a:rPr lang="en-US" dirty="0" err="1">
                <a:latin typeface="Consolas" panose="020B0609020204030204" pitchFamily="49" charset="0"/>
              </a:rPr>
              <a:t>SPOHubSiteRights</a:t>
            </a:r>
            <a:r>
              <a:rPr lang="en-US" dirty="0">
                <a:latin typeface="Consolas" panose="020B0609020204030204" pitchFamily="49" charset="0"/>
              </a:rPr>
              <a:t> -Identity -Principals </a:t>
            </a:r>
            <a:r>
              <a:rPr lang="en-US" dirty="0" err="1">
                <a:latin typeface="Consolas" panose="020B0609020204030204" pitchFamily="49" charset="0"/>
              </a:rPr>
              <a:t>GroupEmail</a:t>
            </a:r>
            <a:r>
              <a:rPr lang="en-US" dirty="0">
                <a:latin typeface="Consolas" panose="020B0609020204030204" pitchFamily="49" charset="0"/>
              </a:rPr>
              <a:t> -Rights Join</a:t>
            </a:r>
            <a:br>
              <a:rPr lang="en-US" dirty="0">
                <a:latin typeface="Consolas" panose="020B0609020204030204" pitchFamily="49" charset="0"/>
              </a:rPr>
            </a:br>
            <a:r>
              <a:rPr lang="en-US" sz="2000" dirty="0"/>
              <a:t>Controls which users are allowed to establish the join of an associated site</a:t>
            </a:r>
          </a:p>
          <a:p>
            <a:r>
              <a:rPr lang="en-US" dirty="0">
                <a:latin typeface="Consolas" panose="020B0609020204030204" pitchFamily="49" charset="0"/>
              </a:rPr>
              <a:t>Add-</a:t>
            </a:r>
            <a:r>
              <a:rPr lang="en-US" dirty="0" err="1">
                <a:latin typeface="Consolas" panose="020B0609020204030204" pitchFamily="49" charset="0"/>
              </a:rPr>
              <a:t>SPOHubSiteAssociation</a:t>
            </a:r>
            <a:r>
              <a:rPr lang="en-US" dirty="0">
                <a:latin typeface="Consolas" panose="020B0609020204030204" pitchFamily="49" charset="0"/>
              </a:rPr>
              <a:t> –Site </a:t>
            </a:r>
            <a:r>
              <a:rPr lang="en-US" dirty="0" err="1">
                <a:latin typeface="Consolas" panose="020B0609020204030204" pitchFamily="49" charset="0"/>
              </a:rPr>
              <a:t>url</a:t>
            </a:r>
            <a:r>
              <a:rPr lang="en-US" dirty="0">
                <a:latin typeface="Consolas" panose="020B0609020204030204" pitchFamily="49" charset="0"/>
              </a:rPr>
              <a:t> –</a:t>
            </a:r>
            <a:r>
              <a:rPr lang="en-US" dirty="0" err="1">
                <a:latin typeface="Consolas" panose="020B0609020204030204" pitchFamily="49" charset="0"/>
              </a:rPr>
              <a:t>HubSite</a:t>
            </a:r>
            <a:r>
              <a:rPr lang="en-US" dirty="0">
                <a:latin typeface="Consolas" panose="020B0609020204030204" pitchFamily="49" charset="0"/>
              </a:rPr>
              <a:t> </a:t>
            </a:r>
            <a:r>
              <a:rPr lang="en-US" dirty="0" err="1">
                <a:latin typeface="Consolas" panose="020B0609020204030204" pitchFamily="49" charset="0"/>
              </a:rPr>
              <a:t>url</a:t>
            </a:r>
            <a:br>
              <a:rPr lang="en-US" dirty="0"/>
            </a:br>
            <a:r>
              <a:rPr lang="en-US" sz="2000" dirty="0"/>
              <a:t>Establishes a new association between site and the hub (can also be done in the browser)</a:t>
            </a:r>
          </a:p>
          <a:p>
            <a:endParaRPr lang="en-US" dirty="0"/>
          </a:p>
        </p:txBody>
      </p:sp>
    </p:spTree>
    <p:extLst>
      <p:ext uri="{BB962C8B-B14F-4D97-AF65-F5344CB8AC3E}">
        <p14:creationId xmlns:p14="http://schemas.microsoft.com/office/powerpoint/2010/main" val="297888202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F5C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0656E9-D6E5-436F-895D-52C9181D44B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defTabSz="914400">
              <a:lnSpc>
                <a:spcPct val="90000"/>
              </a:lnSpc>
            </a:pPr>
            <a:r>
              <a:rPr lang="en-US" sz="2600" kern="1200">
                <a:solidFill>
                  <a:srgbClr val="FFFFFF"/>
                </a:solidFill>
                <a:latin typeface="+mj-lt"/>
                <a:ea typeface="+mj-ea"/>
                <a:cs typeface="+mj-cs"/>
              </a:rPr>
              <a:t>Associating a Site to Hub</a:t>
            </a:r>
          </a:p>
        </p:txBody>
      </p:sp>
      <p:pic>
        <p:nvPicPr>
          <p:cNvPr id="4" name="Picture 3">
            <a:extLst>
              <a:ext uri="{FF2B5EF4-FFF2-40B4-BE49-F238E27FC236}">
                <a16:creationId xmlns:a16="http://schemas.microsoft.com/office/drawing/2014/main" id="{BF31ADD4-9DDF-4D51-AC6F-9F36C5B6F242}"/>
              </a:ext>
            </a:extLst>
          </p:cNvPr>
          <p:cNvPicPr>
            <a:picLocks noChangeAspect="1"/>
          </p:cNvPicPr>
          <p:nvPr/>
        </p:nvPicPr>
        <p:blipFill>
          <a:blip r:embed="rId2"/>
          <a:stretch>
            <a:fillRect/>
          </a:stretch>
        </p:blipFill>
        <p:spPr>
          <a:xfrm>
            <a:off x="6591028" y="961812"/>
            <a:ext cx="2083342" cy="4930987"/>
          </a:xfrm>
          <a:prstGeom prst="rect">
            <a:avLst/>
          </a:prstGeom>
        </p:spPr>
      </p:pic>
    </p:spTree>
    <p:extLst>
      <p:ext uri="{BB962C8B-B14F-4D97-AF65-F5344CB8AC3E}">
        <p14:creationId xmlns:p14="http://schemas.microsoft.com/office/powerpoint/2010/main" val="52318704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D3145-A684-4992-ACD3-DF8FA856A86E}"/>
              </a:ext>
            </a:extLst>
          </p:cNvPr>
          <p:cNvSpPr>
            <a:spLocks noGrp="1"/>
          </p:cNvSpPr>
          <p:nvPr>
            <p:ph type="title"/>
          </p:nvPr>
        </p:nvSpPr>
        <p:spPr>
          <a:xfrm>
            <a:off x="268080" y="179691"/>
            <a:ext cx="11655840" cy="553998"/>
          </a:xfrm>
        </p:spPr>
        <p:txBody>
          <a:bodyPr/>
          <a:lstStyle/>
          <a:p>
            <a:r>
              <a:rPr lang="en-US" dirty="0"/>
              <a:t>Communication sites, pages, and web parts roadmap</a:t>
            </a:r>
          </a:p>
        </p:txBody>
      </p:sp>
      <p:graphicFrame>
        <p:nvGraphicFramePr>
          <p:cNvPr id="5" name="Table 4">
            <a:extLst>
              <a:ext uri="{FF2B5EF4-FFF2-40B4-BE49-F238E27FC236}">
                <a16:creationId xmlns:a16="http://schemas.microsoft.com/office/drawing/2014/main" id="{7B6551F7-0572-456B-ADD8-623357D75818}"/>
              </a:ext>
            </a:extLst>
          </p:cNvPr>
          <p:cNvGraphicFramePr>
            <a:graphicFrameLocks noGrp="1"/>
          </p:cNvGraphicFramePr>
          <p:nvPr>
            <p:extLst/>
          </p:nvPr>
        </p:nvGraphicFramePr>
        <p:xfrm>
          <a:off x="1038844" y="1113131"/>
          <a:ext cx="10114311" cy="4931147"/>
        </p:xfrm>
        <a:graphic>
          <a:graphicData uri="http://schemas.openxmlformats.org/drawingml/2006/table">
            <a:tbl>
              <a:tblPr firstRow="1" bandRow="1"/>
              <a:tblGrid>
                <a:gridCol w="948277">
                  <a:extLst>
                    <a:ext uri="{9D8B030D-6E8A-4147-A177-3AD203B41FA5}">
                      <a16:colId xmlns:a16="http://schemas.microsoft.com/office/drawing/2014/main" val="1100328030"/>
                    </a:ext>
                  </a:extLst>
                </a:gridCol>
                <a:gridCol w="3448279">
                  <a:extLst>
                    <a:ext uri="{9D8B030D-6E8A-4147-A177-3AD203B41FA5}">
                      <a16:colId xmlns:a16="http://schemas.microsoft.com/office/drawing/2014/main" val="4268416420"/>
                    </a:ext>
                  </a:extLst>
                </a:gridCol>
                <a:gridCol w="1983036">
                  <a:extLst>
                    <a:ext uri="{9D8B030D-6E8A-4147-A177-3AD203B41FA5}">
                      <a16:colId xmlns:a16="http://schemas.microsoft.com/office/drawing/2014/main" val="3679601428"/>
                    </a:ext>
                  </a:extLst>
                </a:gridCol>
                <a:gridCol w="3734719">
                  <a:extLst>
                    <a:ext uri="{9D8B030D-6E8A-4147-A177-3AD203B41FA5}">
                      <a16:colId xmlns:a16="http://schemas.microsoft.com/office/drawing/2014/main" val="1294977216"/>
                    </a:ext>
                  </a:extLst>
                </a:gridCol>
              </a:tblGrid>
              <a:tr h="651153">
                <a:tc>
                  <a:txBody>
                    <a:bodyPr/>
                    <a:lstStyle/>
                    <a:p>
                      <a:pPr algn="l">
                        <a:lnSpc>
                          <a:spcPct val="90000"/>
                        </a:lnSpc>
                      </a:pPr>
                      <a:endParaRPr lang="en-US" sz="1100" b="1" dirty="0">
                        <a:gradFill>
                          <a:gsLst>
                            <a:gs pos="0">
                              <a:schemeClr val="bg1"/>
                            </a:gs>
                            <a:gs pos="100000">
                              <a:schemeClr val="bg1"/>
                            </a:gs>
                          </a:gsLst>
                          <a:lin ang="5400000" scaled="0"/>
                        </a:gradFill>
                        <a:latin typeface="Segoe UI Semibold" panose="020B0702040204020203" pitchFamily="34" charset="0"/>
                        <a:cs typeface="Segoe UI Semibold" panose="020B0702040204020203" pitchFamily="34" charset="0"/>
                      </a:endParaRPr>
                    </a:p>
                  </a:txBody>
                  <a:tcPr marL="89617" marR="89617" marT="80666" marB="89630">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indent="0" algn="ctr" defTabSz="932502" rtl="0" eaLnBrk="1" latinLnBrk="0" hangingPunct="1">
                        <a:lnSpc>
                          <a:spcPct val="90000"/>
                        </a:lnSpc>
                        <a:spcBef>
                          <a:spcPts val="800"/>
                        </a:spcBef>
                        <a:spcAft>
                          <a:spcPts val="0"/>
                        </a:spcAft>
                      </a:pPr>
                      <a:r>
                        <a:rPr lang="en-US" sz="2000" b="1" kern="1200" dirty="0">
                          <a:solidFill>
                            <a:schemeClr val="bg1"/>
                          </a:solidFill>
                          <a:latin typeface="Segoe UI Semibold" panose="020B0702040204020203" pitchFamily="34" charset="0"/>
                          <a:ea typeface="+mn-ea"/>
                          <a:cs typeface="Segoe UI Semibold" panose="020B0702040204020203" pitchFamily="34" charset="0"/>
                        </a:rPr>
                        <a:t>Pages &amp; news</a:t>
                      </a:r>
                    </a:p>
                  </a:txBody>
                  <a:tcPr marL="89617" marR="89617" marT="80666" marB="89630" anchor="ctr">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indent="0" algn="ctr" defTabSz="932502" rtl="0" eaLnBrk="1" latinLnBrk="0" hangingPunct="1">
                        <a:lnSpc>
                          <a:spcPct val="90000"/>
                        </a:lnSpc>
                        <a:spcBef>
                          <a:spcPts val="800"/>
                        </a:spcBef>
                        <a:spcAft>
                          <a:spcPts val="0"/>
                        </a:spcAft>
                      </a:pPr>
                      <a:r>
                        <a:rPr lang="en-US" sz="2000" b="1" kern="1200" dirty="0">
                          <a:solidFill>
                            <a:schemeClr val="bg1"/>
                          </a:solidFill>
                          <a:latin typeface="Segoe UI Semibold" panose="020B0702040204020203" pitchFamily="34" charset="0"/>
                          <a:ea typeface="+mn-ea"/>
                          <a:cs typeface="Segoe UI Semibold" panose="020B0702040204020203" pitchFamily="34" charset="0"/>
                        </a:rPr>
                        <a:t>Web parts</a:t>
                      </a:r>
                    </a:p>
                  </a:txBody>
                  <a:tcPr marL="89617" marR="89617" marT="80666" marB="89630" anchor="ctr">
                    <a:lnL w="12700" cmpd="sng">
                      <a:noFill/>
                      <a:prstDash val="soli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32502" rtl="0" eaLnBrk="1" fontAlgn="auto" latinLnBrk="0" hangingPunct="1">
                        <a:lnSpc>
                          <a:spcPct val="90000"/>
                        </a:lnSpc>
                        <a:spcBef>
                          <a:spcPts val="800"/>
                        </a:spcBef>
                        <a:spcAft>
                          <a:spcPts val="0"/>
                        </a:spcAft>
                        <a:buClrTx/>
                        <a:buSzTx/>
                        <a:buFontTx/>
                        <a:buNone/>
                        <a:tabLst/>
                        <a:defRPr/>
                      </a:pPr>
                      <a:r>
                        <a:rPr lang="en-US" sz="2000" b="1" kern="1200" dirty="0">
                          <a:solidFill>
                            <a:schemeClr val="bg1"/>
                          </a:solidFill>
                          <a:latin typeface="Segoe UI Semibold" panose="020B0702040204020203" pitchFamily="34" charset="0"/>
                          <a:ea typeface="+mn-ea"/>
                          <a:cs typeface="Segoe UI Semibold" panose="020B0702040204020203" pitchFamily="34" charset="0"/>
                        </a:rPr>
                        <a:t>Communication &amp; hub sites</a:t>
                      </a:r>
                    </a:p>
                  </a:txBody>
                  <a:tcPr marL="89617" marR="89617" marT="80666" marB="896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406625905"/>
                  </a:ext>
                </a:extLst>
              </a:tr>
              <a:tr h="2054603">
                <a:tc>
                  <a:txBody>
                    <a:bodyPr/>
                    <a:lstStyle>
                      <a:lvl1pPr marL="0" algn="l" defTabSz="932502" rtl="0" eaLnBrk="1" latinLnBrk="0" hangingPunct="1">
                        <a:defRPr sz="1801" kern="1200">
                          <a:solidFill>
                            <a:schemeClr val="dk1"/>
                          </a:solidFill>
                          <a:latin typeface="Segoe UI Semilight"/>
                        </a:defRPr>
                      </a:lvl1pPr>
                      <a:lvl2pPr marL="466250" algn="l" defTabSz="932502" rtl="0" eaLnBrk="1" latinLnBrk="0" hangingPunct="1">
                        <a:defRPr sz="1801" kern="1200">
                          <a:solidFill>
                            <a:schemeClr val="dk1"/>
                          </a:solidFill>
                          <a:latin typeface="Segoe UI Semilight"/>
                        </a:defRPr>
                      </a:lvl2pPr>
                      <a:lvl3pPr marL="932502" algn="l" defTabSz="932502" rtl="0" eaLnBrk="1" latinLnBrk="0" hangingPunct="1">
                        <a:defRPr sz="1801" kern="1200">
                          <a:solidFill>
                            <a:schemeClr val="dk1"/>
                          </a:solidFill>
                          <a:latin typeface="Segoe UI Semilight"/>
                        </a:defRPr>
                      </a:lvl3pPr>
                      <a:lvl4pPr marL="1398752" algn="l" defTabSz="932502" rtl="0" eaLnBrk="1" latinLnBrk="0" hangingPunct="1">
                        <a:defRPr sz="1801" kern="1200">
                          <a:solidFill>
                            <a:schemeClr val="dk1"/>
                          </a:solidFill>
                          <a:latin typeface="Segoe UI Semilight"/>
                        </a:defRPr>
                      </a:lvl4pPr>
                      <a:lvl5pPr marL="1865004" algn="l" defTabSz="932502" rtl="0" eaLnBrk="1" latinLnBrk="0" hangingPunct="1">
                        <a:defRPr sz="1801" kern="1200">
                          <a:solidFill>
                            <a:schemeClr val="dk1"/>
                          </a:solidFill>
                          <a:latin typeface="Segoe UI Semilight"/>
                        </a:defRPr>
                      </a:lvl5pPr>
                      <a:lvl6pPr marL="2331255" algn="l" defTabSz="932502" rtl="0" eaLnBrk="1" latinLnBrk="0" hangingPunct="1">
                        <a:defRPr sz="1801" kern="1200">
                          <a:solidFill>
                            <a:schemeClr val="dk1"/>
                          </a:solidFill>
                          <a:latin typeface="Segoe UI Semilight"/>
                        </a:defRPr>
                      </a:lvl6pPr>
                      <a:lvl7pPr marL="2797506" algn="l" defTabSz="932502" rtl="0" eaLnBrk="1" latinLnBrk="0" hangingPunct="1">
                        <a:defRPr sz="1801" kern="1200">
                          <a:solidFill>
                            <a:schemeClr val="dk1"/>
                          </a:solidFill>
                          <a:latin typeface="Segoe UI Semilight"/>
                        </a:defRPr>
                      </a:lvl7pPr>
                      <a:lvl8pPr marL="3263756" algn="l" defTabSz="932502" rtl="0" eaLnBrk="1" latinLnBrk="0" hangingPunct="1">
                        <a:defRPr sz="1801" kern="1200">
                          <a:solidFill>
                            <a:schemeClr val="dk1"/>
                          </a:solidFill>
                          <a:latin typeface="Segoe UI Semilight"/>
                        </a:defRPr>
                      </a:lvl8pPr>
                      <a:lvl9pPr marL="3730009" algn="l" defTabSz="932502" rtl="0" eaLnBrk="1" latinLnBrk="0" hangingPunct="1">
                        <a:defRPr sz="1801" kern="1200">
                          <a:solidFill>
                            <a:schemeClr val="dk1"/>
                          </a:solidFill>
                          <a:latin typeface="Segoe UI Semilight"/>
                        </a:defRPr>
                      </a:lvl9pPr>
                    </a:lstStyle>
                    <a:p>
                      <a:pPr marL="0" marR="0" lvl="0" indent="0" algn="l" defTabSz="932563" rtl="0" eaLnBrk="1" fontAlgn="auto" latinLnBrk="0" hangingPunct="1">
                        <a:lnSpc>
                          <a:spcPct val="90000"/>
                        </a:lnSpc>
                        <a:spcBef>
                          <a:spcPts val="0"/>
                        </a:spcBef>
                        <a:spcAft>
                          <a:spcPts val="0"/>
                        </a:spcAft>
                        <a:buClrTx/>
                        <a:buSzTx/>
                        <a:buFontTx/>
                        <a:buNone/>
                        <a:tabLst/>
                        <a:defRPr/>
                      </a:pPr>
                      <a:r>
                        <a:rPr lang="en-US" sz="1100" b="1" dirty="0">
                          <a:gradFill>
                            <a:gsLst>
                              <a:gs pos="0">
                                <a:schemeClr val="bg1"/>
                              </a:gs>
                              <a:gs pos="100000">
                                <a:schemeClr val="bg1"/>
                              </a:gs>
                            </a:gsLst>
                            <a:lin ang="5400000" scaled="0"/>
                          </a:gradFill>
                          <a:latin typeface="Segoe UI Semibold" panose="020B0702040204020203" pitchFamily="34" charset="0"/>
                          <a:cs typeface="Segoe UI Semibold" panose="020B0702040204020203" pitchFamily="34" charset="0"/>
                        </a:rPr>
                        <a:t>Q1 2018</a:t>
                      </a:r>
                    </a:p>
                    <a:p>
                      <a:pPr algn="l">
                        <a:lnSpc>
                          <a:spcPct val="90000"/>
                        </a:lnSpc>
                      </a:pPr>
                      <a:endParaRPr lang="en-US" sz="1100" b="1" dirty="0">
                        <a:gradFill>
                          <a:gsLst>
                            <a:gs pos="0">
                              <a:schemeClr val="bg1"/>
                            </a:gs>
                            <a:gs pos="100000">
                              <a:schemeClr val="bg1"/>
                            </a:gs>
                          </a:gsLst>
                          <a:lin ang="5400000" scaled="0"/>
                        </a:gradFill>
                        <a:latin typeface="Segoe UI Semibold" panose="020B0702040204020203" pitchFamily="34" charset="0"/>
                        <a:cs typeface="Segoe UI Semibold" panose="020B0702040204020203" pitchFamily="34" charset="0"/>
                      </a:endParaRPr>
                    </a:p>
                  </a:txBody>
                  <a:tcPr marL="89617" marR="89617" marT="80666" marB="89630">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4F4F4F"/>
                    </a:solidFill>
                  </a:tcPr>
                </a:tc>
                <a:tc>
                  <a:txBody>
                    <a:bodyPr/>
                    <a:lstStyle>
                      <a:lvl1pPr marL="0" algn="l" defTabSz="932502" rtl="0" eaLnBrk="1" latinLnBrk="0" hangingPunct="1">
                        <a:defRPr sz="1801" kern="1200">
                          <a:solidFill>
                            <a:schemeClr val="dk1"/>
                          </a:solidFill>
                          <a:latin typeface="Segoe UI Semilight"/>
                        </a:defRPr>
                      </a:lvl1pPr>
                      <a:lvl2pPr marL="466250" algn="l" defTabSz="932502" rtl="0" eaLnBrk="1" latinLnBrk="0" hangingPunct="1">
                        <a:defRPr sz="1801" kern="1200">
                          <a:solidFill>
                            <a:schemeClr val="dk1"/>
                          </a:solidFill>
                          <a:latin typeface="Segoe UI Semilight"/>
                        </a:defRPr>
                      </a:lvl2pPr>
                      <a:lvl3pPr marL="932502" algn="l" defTabSz="932502" rtl="0" eaLnBrk="1" latinLnBrk="0" hangingPunct="1">
                        <a:defRPr sz="1801" kern="1200">
                          <a:solidFill>
                            <a:schemeClr val="dk1"/>
                          </a:solidFill>
                          <a:latin typeface="Segoe UI Semilight"/>
                        </a:defRPr>
                      </a:lvl3pPr>
                      <a:lvl4pPr marL="1398752" algn="l" defTabSz="932502" rtl="0" eaLnBrk="1" latinLnBrk="0" hangingPunct="1">
                        <a:defRPr sz="1801" kern="1200">
                          <a:solidFill>
                            <a:schemeClr val="dk1"/>
                          </a:solidFill>
                          <a:latin typeface="Segoe UI Semilight"/>
                        </a:defRPr>
                      </a:lvl4pPr>
                      <a:lvl5pPr marL="1865004" algn="l" defTabSz="932502" rtl="0" eaLnBrk="1" latinLnBrk="0" hangingPunct="1">
                        <a:defRPr sz="1801" kern="1200">
                          <a:solidFill>
                            <a:schemeClr val="dk1"/>
                          </a:solidFill>
                          <a:latin typeface="Segoe UI Semilight"/>
                        </a:defRPr>
                      </a:lvl5pPr>
                      <a:lvl6pPr marL="2331255" algn="l" defTabSz="932502" rtl="0" eaLnBrk="1" latinLnBrk="0" hangingPunct="1">
                        <a:defRPr sz="1801" kern="1200">
                          <a:solidFill>
                            <a:schemeClr val="dk1"/>
                          </a:solidFill>
                          <a:latin typeface="Segoe UI Semilight"/>
                        </a:defRPr>
                      </a:lvl6pPr>
                      <a:lvl7pPr marL="2797506" algn="l" defTabSz="932502" rtl="0" eaLnBrk="1" latinLnBrk="0" hangingPunct="1">
                        <a:defRPr sz="1801" kern="1200">
                          <a:solidFill>
                            <a:schemeClr val="dk1"/>
                          </a:solidFill>
                          <a:latin typeface="Segoe UI Semilight"/>
                        </a:defRPr>
                      </a:lvl7pPr>
                      <a:lvl8pPr marL="3263756" algn="l" defTabSz="932502" rtl="0" eaLnBrk="1" latinLnBrk="0" hangingPunct="1">
                        <a:defRPr sz="1801" kern="1200">
                          <a:solidFill>
                            <a:schemeClr val="dk1"/>
                          </a:solidFill>
                          <a:latin typeface="Segoe UI Semilight"/>
                        </a:defRPr>
                      </a:lvl8pPr>
                      <a:lvl9pPr marL="3730009" algn="l" defTabSz="932502" rtl="0" eaLnBrk="1" latinLnBrk="0" hangingPunct="1">
                        <a:defRPr sz="1801" kern="1200">
                          <a:solidFill>
                            <a:schemeClr val="dk1"/>
                          </a:solidFill>
                          <a:latin typeface="Segoe UI Semilight"/>
                        </a:defRPr>
                      </a:lvl9pPr>
                    </a:lstStyle>
                    <a:p>
                      <a:pPr marL="0" algn="l" defTabSz="932742" rtl="0" eaLnBrk="1" latinLnBrk="0" hangingPunct="1">
                        <a:lnSpc>
                          <a:spcPct val="90000"/>
                        </a:lnSpc>
                        <a:spcBef>
                          <a:spcPts val="800"/>
                        </a:spcBef>
                        <a:spcAft>
                          <a:spcPts val="0"/>
                        </a:spcAft>
                      </a:pPr>
                      <a:r>
                        <a:rPr lang="en-US" sz="1050" b="0" kern="1200" dirty="0">
                          <a:gradFill>
                            <a:gsLst>
                              <a:gs pos="0">
                                <a:schemeClr val="tx2"/>
                              </a:gs>
                              <a:gs pos="100000">
                                <a:schemeClr val="tx2"/>
                              </a:gs>
                            </a:gsLst>
                            <a:lin ang="5400000" scaled="0"/>
                          </a:gradFill>
                          <a:latin typeface="+mn-lt"/>
                          <a:ea typeface="+mn-ea"/>
                          <a:cs typeface="Segoe UI Semilight" panose="020B0402040204020203" pitchFamily="34" charset="0"/>
                        </a:rPr>
                        <a:t>Content bar on pages and news</a:t>
                      </a:r>
                    </a:p>
                    <a:p>
                      <a:pPr marL="0" marR="0" lvl="0" indent="0" algn="l" defTabSz="932742" rtl="0" eaLnBrk="1" fontAlgn="auto" latinLnBrk="0" hangingPunct="1">
                        <a:lnSpc>
                          <a:spcPct val="90000"/>
                        </a:lnSpc>
                        <a:spcBef>
                          <a:spcPts val="800"/>
                        </a:spcBef>
                        <a:spcAft>
                          <a:spcPts val="0"/>
                        </a:spcAft>
                        <a:buClrTx/>
                        <a:buSzTx/>
                        <a:buFontTx/>
                        <a:buNone/>
                        <a:tabLst/>
                        <a:defRPr/>
                      </a:pPr>
                      <a:r>
                        <a:rPr lang="en-US" sz="1050" b="0" kern="1200" dirty="0">
                          <a:gradFill>
                            <a:gsLst>
                              <a:gs pos="0">
                                <a:schemeClr val="tx2"/>
                              </a:gs>
                              <a:gs pos="100000">
                                <a:schemeClr val="tx2"/>
                              </a:gs>
                            </a:gsLst>
                            <a:lin ang="5400000" scaled="0"/>
                          </a:gradFill>
                          <a:latin typeface="+mn-lt"/>
                          <a:ea typeface="+mn-ea"/>
                          <a:cs typeface="Segoe UI Semilight" panose="020B0402040204020203" pitchFamily="34" charset="0"/>
                        </a:rPr>
                        <a:t>Create News from SharePoint Home</a:t>
                      </a:r>
                    </a:p>
                    <a:p>
                      <a:pPr marL="0" algn="l" defTabSz="932742" rtl="0" eaLnBrk="1" latinLnBrk="0" hangingPunct="1">
                        <a:lnSpc>
                          <a:spcPct val="90000"/>
                        </a:lnSpc>
                        <a:spcBef>
                          <a:spcPts val="800"/>
                        </a:spcBef>
                        <a:spcAft>
                          <a:spcPts val="0"/>
                        </a:spcAft>
                      </a:pPr>
                      <a:r>
                        <a:rPr lang="en-US" sz="1050" b="0" kern="1200" dirty="0">
                          <a:gradFill>
                            <a:gsLst>
                              <a:gs pos="0">
                                <a:schemeClr val="tx2"/>
                              </a:gs>
                              <a:gs pos="100000">
                                <a:schemeClr val="tx2"/>
                              </a:gs>
                            </a:gsLst>
                            <a:lin ang="5400000" scaled="0"/>
                          </a:gradFill>
                          <a:latin typeface="+mn-lt"/>
                          <a:ea typeface="+mn-ea"/>
                          <a:cs typeface="Segoe UI Semilight" panose="020B0402040204020203" pitchFamily="34" charset="0"/>
                        </a:rPr>
                        <a:t>Authoring canvas updates (Font size, color, highlight, advanced formatting, indent) </a:t>
                      </a:r>
                    </a:p>
                    <a:p>
                      <a:pPr marL="0" algn="l" defTabSz="932742" rtl="0" eaLnBrk="1" latinLnBrk="0" hangingPunct="1">
                        <a:lnSpc>
                          <a:spcPct val="90000"/>
                        </a:lnSpc>
                        <a:spcBef>
                          <a:spcPts val="800"/>
                        </a:spcBef>
                        <a:spcAft>
                          <a:spcPts val="0"/>
                        </a:spcAft>
                      </a:pPr>
                      <a:r>
                        <a:rPr lang="en-US" sz="1050" b="0" kern="1200" dirty="0">
                          <a:gradFill>
                            <a:gsLst>
                              <a:gs pos="0">
                                <a:schemeClr val="tx2"/>
                              </a:gs>
                              <a:gs pos="100000">
                                <a:schemeClr val="tx2"/>
                              </a:gs>
                            </a:gsLst>
                            <a:lin ang="5400000" scaled="0"/>
                          </a:gradFill>
                          <a:latin typeface="+mn-lt"/>
                          <a:ea typeface="+mn-ea"/>
                          <a:cs typeface="Segoe UI Semilight" panose="020B0402040204020203" pitchFamily="34" charset="0"/>
                        </a:rPr>
                        <a:t>Start from existing Page or News</a:t>
                      </a:r>
                    </a:p>
                    <a:p>
                      <a:pPr marL="0" algn="l" defTabSz="932742" rtl="0" eaLnBrk="1" latinLnBrk="0" hangingPunct="1">
                        <a:lnSpc>
                          <a:spcPct val="90000"/>
                        </a:lnSpc>
                        <a:spcBef>
                          <a:spcPts val="800"/>
                        </a:spcBef>
                        <a:spcAft>
                          <a:spcPts val="0"/>
                        </a:spcAft>
                      </a:pPr>
                      <a:r>
                        <a:rPr lang="en-US" sz="1050" b="0" kern="1200" dirty="0">
                          <a:gradFill>
                            <a:gsLst>
                              <a:gs pos="0">
                                <a:schemeClr val="tx2"/>
                              </a:gs>
                              <a:gs pos="100000">
                                <a:schemeClr val="tx2"/>
                              </a:gs>
                            </a:gsLst>
                            <a:lin ang="5400000" scaled="0"/>
                          </a:gradFill>
                          <a:latin typeface="+mn-lt"/>
                          <a:ea typeface="+mn-ea"/>
                          <a:cs typeface="Segoe UI Semilight" panose="020B0402040204020203" pitchFamily="34" charset="0"/>
                        </a:rPr>
                        <a:t>Promote page as News</a:t>
                      </a:r>
                    </a:p>
                    <a:p>
                      <a:pPr marL="0" algn="l" defTabSz="932742" rtl="0" eaLnBrk="1" latinLnBrk="0" hangingPunct="1">
                        <a:lnSpc>
                          <a:spcPct val="90000"/>
                        </a:lnSpc>
                        <a:spcBef>
                          <a:spcPts val="800"/>
                        </a:spcBef>
                        <a:spcAft>
                          <a:spcPts val="0"/>
                        </a:spcAft>
                      </a:pPr>
                      <a:r>
                        <a:rPr lang="en-US" sz="1050" b="0" kern="1200" dirty="0">
                          <a:gradFill>
                            <a:gsLst>
                              <a:gs pos="0">
                                <a:schemeClr val="tx2"/>
                              </a:gs>
                              <a:gs pos="100000">
                                <a:schemeClr val="tx2"/>
                              </a:gs>
                            </a:gsLst>
                            <a:lin ang="5400000" scaled="0"/>
                          </a:gradFill>
                          <a:latin typeface="+mn-lt"/>
                          <a:ea typeface="+mn-ea"/>
                          <a:cs typeface="Segoe UI Semilight" panose="020B0402040204020203" pitchFamily="34" charset="0"/>
                        </a:rPr>
                        <a:t>Create &amp; Edit Tables</a:t>
                      </a:r>
                    </a:p>
                    <a:p>
                      <a:pPr marL="0" algn="l" defTabSz="932742" rtl="0" eaLnBrk="1" latinLnBrk="0" hangingPunct="1">
                        <a:lnSpc>
                          <a:spcPct val="90000"/>
                        </a:lnSpc>
                        <a:spcBef>
                          <a:spcPts val="800"/>
                        </a:spcBef>
                        <a:spcAft>
                          <a:spcPts val="0"/>
                        </a:spcAft>
                      </a:pPr>
                      <a:r>
                        <a:rPr lang="en-US" sz="1050" b="0" kern="1200" dirty="0">
                          <a:gradFill>
                            <a:gsLst>
                              <a:gs pos="0">
                                <a:schemeClr val="tx2"/>
                              </a:gs>
                              <a:gs pos="100000">
                                <a:schemeClr val="tx2"/>
                              </a:gs>
                            </a:gsLst>
                            <a:lin ang="5400000" scaled="0"/>
                          </a:gradFill>
                          <a:latin typeface="+mn-lt"/>
                          <a:ea typeface="+mn-ea"/>
                          <a:cs typeface="Segoe UI Semilight" panose="020B0402040204020203" pitchFamily="34" charset="0"/>
                        </a:rPr>
                        <a:t>Multi-column sections canvas updates</a:t>
                      </a:r>
                    </a:p>
                    <a:p>
                      <a:pPr marL="0" marR="0" lvl="0" indent="0" algn="l" defTabSz="932742" rtl="0" eaLnBrk="1" fontAlgn="auto" latinLnBrk="0" hangingPunct="1">
                        <a:lnSpc>
                          <a:spcPct val="90000"/>
                        </a:lnSpc>
                        <a:spcBef>
                          <a:spcPts val="800"/>
                        </a:spcBef>
                        <a:spcAft>
                          <a:spcPts val="0"/>
                        </a:spcAft>
                        <a:buClrTx/>
                        <a:buSzTx/>
                        <a:buFontTx/>
                        <a:buNone/>
                        <a:tabLst/>
                        <a:defRPr/>
                      </a:pPr>
                      <a:r>
                        <a:rPr lang="en-US" sz="1050" b="0" kern="1200" dirty="0">
                          <a:gradFill>
                            <a:gsLst>
                              <a:gs pos="0">
                                <a:schemeClr val="tx2"/>
                              </a:gs>
                              <a:gs pos="100000">
                                <a:schemeClr val="tx2"/>
                              </a:gs>
                            </a:gsLst>
                            <a:lin ang="5400000" scaled="0"/>
                          </a:gradFill>
                          <a:latin typeface="Segoe UI Semilight"/>
                          <a:ea typeface="+mn-ea"/>
                          <a:cs typeface="Segoe UI Semilight" panose="020B0402040204020203" pitchFamily="34" charset="0"/>
                        </a:rPr>
                        <a:t>Mobile notifications</a:t>
                      </a:r>
                    </a:p>
                  </a:txBody>
                  <a:tcPr marL="89617" marR="89617" marT="80666" marB="89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lvl1pPr marL="0" algn="l" defTabSz="932502" rtl="0" eaLnBrk="1" latinLnBrk="0" hangingPunct="1">
                        <a:defRPr sz="1801" kern="1200">
                          <a:solidFill>
                            <a:schemeClr val="dk1"/>
                          </a:solidFill>
                          <a:latin typeface="Segoe UI Semilight"/>
                        </a:defRPr>
                      </a:lvl1pPr>
                      <a:lvl2pPr marL="466250" algn="l" defTabSz="932502" rtl="0" eaLnBrk="1" latinLnBrk="0" hangingPunct="1">
                        <a:defRPr sz="1801" kern="1200">
                          <a:solidFill>
                            <a:schemeClr val="dk1"/>
                          </a:solidFill>
                          <a:latin typeface="Segoe UI Semilight"/>
                        </a:defRPr>
                      </a:lvl2pPr>
                      <a:lvl3pPr marL="932502" algn="l" defTabSz="932502" rtl="0" eaLnBrk="1" latinLnBrk="0" hangingPunct="1">
                        <a:defRPr sz="1801" kern="1200">
                          <a:solidFill>
                            <a:schemeClr val="dk1"/>
                          </a:solidFill>
                          <a:latin typeface="Segoe UI Semilight"/>
                        </a:defRPr>
                      </a:lvl3pPr>
                      <a:lvl4pPr marL="1398752" algn="l" defTabSz="932502" rtl="0" eaLnBrk="1" latinLnBrk="0" hangingPunct="1">
                        <a:defRPr sz="1801" kern="1200">
                          <a:solidFill>
                            <a:schemeClr val="dk1"/>
                          </a:solidFill>
                          <a:latin typeface="Segoe UI Semilight"/>
                        </a:defRPr>
                      </a:lvl4pPr>
                      <a:lvl5pPr marL="1865004" algn="l" defTabSz="932502" rtl="0" eaLnBrk="1" latinLnBrk="0" hangingPunct="1">
                        <a:defRPr sz="1801" kern="1200">
                          <a:solidFill>
                            <a:schemeClr val="dk1"/>
                          </a:solidFill>
                          <a:latin typeface="Segoe UI Semilight"/>
                        </a:defRPr>
                      </a:lvl5pPr>
                      <a:lvl6pPr marL="2331255" algn="l" defTabSz="932502" rtl="0" eaLnBrk="1" latinLnBrk="0" hangingPunct="1">
                        <a:defRPr sz="1801" kern="1200">
                          <a:solidFill>
                            <a:schemeClr val="dk1"/>
                          </a:solidFill>
                          <a:latin typeface="Segoe UI Semilight"/>
                        </a:defRPr>
                      </a:lvl6pPr>
                      <a:lvl7pPr marL="2797506" algn="l" defTabSz="932502" rtl="0" eaLnBrk="1" latinLnBrk="0" hangingPunct="1">
                        <a:defRPr sz="1801" kern="1200">
                          <a:solidFill>
                            <a:schemeClr val="dk1"/>
                          </a:solidFill>
                          <a:latin typeface="Segoe UI Semilight"/>
                        </a:defRPr>
                      </a:lvl7pPr>
                      <a:lvl8pPr marL="3263756" algn="l" defTabSz="932502" rtl="0" eaLnBrk="1" latinLnBrk="0" hangingPunct="1">
                        <a:defRPr sz="1801" kern="1200">
                          <a:solidFill>
                            <a:schemeClr val="dk1"/>
                          </a:solidFill>
                          <a:latin typeface="Segoe UI Semilight"/>
                        </a:defRPr>
                      </a:lvl8pPr>
                      <a:lvl9pPr marL="3730009" algn="l" defTabSz="932502" rtl="0" eaLnBrk="1" latinLnBrk="0" hangingPunct="1">
                        <a:defRPr sz="1801" kern="1200">
                          <a:solidFill>
                            <a:schemeClr val="dk1"/>
                          </a:solidFill>
                          <a:latin typeface="Segoe UI Semilight"/>
                        </a:defRPr>
                      </a:lvl9pPr>
                    </a:lstStyle>
                    <a:p>
                      <a:pPr marL="0" algn="l" defTabSz="932742" rtl="0" eaLnBrk="1" latinLnBrk="0" hangingPunct="1">
                        <a:lnSpc>
                          <a:spcPct val="90000"/>
                        </a:lnSpc>
                        <a:spcBef>
                          <a:spcPts val="800"/>
                        </a:spcBef>
                        <a:spcAft>
                          <a:spcPts val="0"/>
                        </a:spcAft>
                      </a:pPr>
                      <a:r>
                        <a:rPr lang="en-US" sz="1050" b="0" kern="1200" dirty="0">
                          <a:gradFill>
                            <a:gsLst>
                              <a:gs pos="0">
                                <a:schemeClr val="tx2"/>
                              </a:gs>
                              <a:gs pos="100000">
                                <a:schemeClr val="tx2"/>
                              </a:gs>
                            </a:gsLst>
                            <a:lin ang="5400000" scaled="0"/>
                          </a:gradFill>
                          <a:latin typeface="+mn-lt"/>
                          <a:ea typeface="+mn-ea"/>
                          <a:cs typeface="Segoe UI Semilight" panose="020B0402040204020203" pitchFamily="34" charset="0"/>
                        </a:rPr>
                        <a:t>Kindle</a:t>
                      </a:r>
                    </a:p>
                    <a:p>
                      <a:pPr marL="0" algn="l" defTabSz="932742" rtl="0" eaLnBrk="1" latinLnBrk="0" hangingPunct="1">
                        <a:lnSpc>
                          <a:spcPct val="90000"/>
                        </a:lnSpc>
                        <a:spcBef>
                          <a:spcPts val="800"/>
                        </a:spcBef>
                        <a:spcAft>
                          <a:spcPts val="0"/>
                        </a:spcAft>
                      </a:pPr>
                      <a:r>
                        <a:rPr lang="en-US" sz="1050" b="0" kern="1200" dirty="0">
                          <a:gradFill>
                            <a:gsLst>
                              <a:gs pos="0">
                                <a:schemeClr val="tx2"/>
                              </a:gs>
                              <a:gs pos="100000">
                                <a:schemeClr val="tx2"/>
                              </a:gs>
                            </a:gsLst>
                            <a:lin ang="5400000" scaled="0"/>
                          </a:gradFill>
                          <a:latin typeface="+mn-lt"/>
                          <a:ea typeface="+mn-ea"/>
                          <a:cs typeface="Segoe UI Semilight" panose="020B0402040204020203" pitchFamily="34" charset="0"/>
                        </a:rPr>
                        <a:t>News (gets hub support)</a:t>
                      </a:r>
                    </a:p>
                    <a:p>
                      <a:pPr marL="0" algn="l" defTabSz="932742" rtl="0" eaLnBrk="1" latinLnBrk="0" hangingPunct="1">
                        <a:lnSpc>
                          <a:spcPct val="90000"/>
                        </a:lnSpc>
                        <a:spcBef>
                          <a:spcPts val="800"/>
                        </a:spcBef>
                        <a:spcAft>
                          <a:spcPts val="0"/>
                        </a:spcAft>
                      </a:pPr>
                      <a:r>
                        <a:rPr lang="en-US" sz="1050" b="0" kern="1200" dirty="0">
                          <a:gradFill>
                            <a:gsLst>
                              <a:gs pos="0">
                                <a:schemeClr val="tx2"/>
                              </a:gs>
                              <a:gs pos="100000">
                                <a:schemeClr val="tx2"/>
                              </a:gs>
                            </a:gsLst>
                            <a:lin ang="5400000" scaled="0"/>
                          </a:gradFill>
                          <a:latin typeface="+mn-lt"/>
                          <a:ea typeface="+mn-ea"/>
                          <a:cs typeface="Segoe UI Semilight" panose="020B0402040204020203" pitchFamily="34" charset="0"/>
                        </a:rPr>
                        <a:t>Planner</a:t>
                      </a:r>
                    </a:p>
                    <a:p>
                      <a:pPr marL="0" algn="l" defTabSz="932742" rtl="0" eaLnBrk="1" latinLnBrk="0" hangingPunct="1">
                        <a:lnSpc>
                          <a:spcPct val="90000"/>
                        </a:lnSpc>
                        <a:spcBef>
                          <a:spcPts val="800"/>
                        </a:spcBef>
                        <a:spcAft>
                          <a:spcPts val="0"/>
                        </a:spcAft>
                      </a:pPr>
                      <a:r>
                        <a:rPr lang="en-US" sz="1050" b="0" kern="1200" dirty="0">
                          <a:gradFill>
                            <a:gsLst>
                              <a:gs pos="0">
                                <a:schemeClr val="tx2"/>
                              </a:gs>
                              <a:gs pos="100000">
                                <a:schemeClr val="tx2"/>
                              </a:gs>
                            </a:gsLst>
                            <a:lin ang="5400000" scaled="0"/>
                          </a:gradFill>
                          <a:latin typeface="+mn-lt"/>
                          <a:ea typeface="+mn-ea"/>
                          <a:cs typeface="Segoe UI Semilight" panose="020B0402040204020203" pitchFamily="34" charset="0"/>
                        </a:rPr>
                        <a:t>Sites</a:t>
                      </a:r>
                    </a:p>
                    <a:p>
                      <a:pPr marL="0" algn="l" defTabSz="932742" rtl="0" eaLnBrk="1" latinLnBrk="0" hangingPunct="1">
                        <a:lnSpc>
                          <a:spcPct val="90000"/>
                        </a:lnSpc>
                        <a:spcBef>
                          <a:spcPts val="800"/>
                        </a:spcBef>
                        <a:spcAft>
                          <a:spcPts val="0"/>
                        </a:spcAft>
                      </a:pPr>
                      <a:r>
                        <a:rPr lang="en-US" sz="1050" b="0" kern="1200" dirty="0">
                          <a:gradFill>
                            <a:gsLst>
                              <a:gs pos="0">
                                <a:schemeClr val="tx2"/>
                              </a:gs>
                              <a:gs pos="100000">
                                <a:schemeClr val="tx2"/>
                              </a:gs>
                            </a:gsLst>
                            <a:lin ang="5400000" scaled="0"/>
                          </a:gradFill>
                          <a:latin typeface="+mn-lt"/>
                          <a:ea typeface="+mn-ea"/>
                          <a:cs typeface="Segoe UI Semilight" panose="020B0402040204020203" pitchFamily="34" charset="0"/>
                        </a:rPr>
                        <a:t>Twitter</a:t>
                      </a:r>
                    </a:p>
                    <a:p>
                      <a:pPr marL="0" algn="l" defTabSz="932742" rtl="0" eaLnBrk="1" latinLnBrk="0" hangingPunct="1">
                        <a:lnSpc>
                          <a:spcPct val="90000"/>
                        </a:lnSpc>
                        <a:spcBef>
                          <a:spcPts val="800"/>
                        </a:spcBef>
                        <a:spcAft>
                          <a:spcPts val="0"/>
                        </a:spcAft>
                      </a:pPr>
                      <a:r>
                        <a:rPr lang="en-US" sz="1050" b="0" kern="1200" dirty="0">
                          <a:gradFill>
                            <a:gsLst>
                              <a:gs pos="0">
                                <a:schemeClr val="tx2"/>
                              </a:gs>
                              <a:gs pos="100000">
                                <a:schemeClr val="tx2"/>
                              </a:gs>
                            </a:gsLst>
                            <a:lin ang="5400000" scaled="0"/>
                          </a:gradFill>
                          <a:latin typeface="+mn-lt"/>
                          <a:ea typeface="+mn-ea"/>
                          <a:cs typeface="Segoe UI Semilight" panose="020B0402040204020203" pitchFamily="34" charset="0"/>
                        </a:rPr>
                        <a:t>Yammer (native + mobile)</a:t>
                      </a:r>
                    </a:p>
                  </a:txBody>
                  <a:tcPr marL="89617" marR="89617" marT="80666" marB="89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lvl1pPr marL="0" algn="l" defTabSz="932502" rtl="0" eaLnBrk="1" latinLnBrk="0" hangingPunct="1">
                        <a:defRPr sz="1801" kern="1200">
                          <a:solidFill>
                            <a:schemeClr val="dk1"/>
                          </a:solidFill>
                          <a:latin typeface="Segoe UI Semilight"/>
                        </a:defRPr>
                      </a:lvl1pPr>
                      <a:lvl2pPr marL="466250" algn="l" defTabSz="932502" rtl="0" eaLnBrk="1" latinLnBrk="0" hangingPunct="1">
                        <a:defRPr sz="1801" kern="1200">
                          <a:solidFill>
                            <a:schemeClr val="dk1"/>
                          </a:solidFill>
                          <a:latin typeface="Segoe UI Semilight"/>
                        </a:defRPr>
                      </a:lvl2pPr>
                      <a:lvl3pPr marL="932502" algn="l" defTabSz="932502" rtl="0" eaLnBrk="1" latinLnBrk="0" hangingPunct="1">
                        <a:defRPr sz="1801" kern="1200">
                          <a:solidFill>
                            <a:schemeClr val="dk1"/>
                          </a:solidFill>
                          <a:latin typeface="Segoe UI Semilight"/>
                        </a:defRPr>
                      </a:lvl3pPr>
                      <a:lvl4pPr marL="1398752" algn="l" defTabSz="932502" rtl="0" eaLnBrk="1" latinLnBrk="0" hangingPunct="1">
                        <a:defRPr sz="1801" kern="1200">
                          <a:solidFill>
                            <a:schemeClr val="dk1"/>
                          </a:solidFill>
                          <a:latin typeface="Segoe UI Semilight"/>
                        </a:defRPr>
                      </a:lvl4pPr>
                      <a:lvl5pPr marL="1865004" algn="l" defTabSz="932502" rtl="0" eaLnBrk="1" latinLnBrk="0" hangingPunct="1">
                        <a:defRPr sz="1801" kern="1200">
                          <a:solidFill>
                            <a:schemeClr val="dk1"/>
                          </a:solidFill>
                          <a:latin typeface="Segoe UI Semilight"/>
                        </a:defRPr>
                      </a:lvl5pPr>
                      <a:lvl6pPr marL="2331255" algn="l" defTabSz="932502" rtl="0" eaLnBrk="1" latinLnBrk="0" hangingPunct="1">
                        <a:defRPr sz="1801" kern="1200">
                          <a:solidFill>
                            <a:schemeClr val="dk1"/>
                          </a:solidFill>
                          <a:latin typeface="Segoe UI Semilight"/>
                        </a:defRPr>
                      </a:lvl6pPr>
                      <a:lvl7pPr marL="2797506" algn="l" defTabSz="932502" rtl="0" eaLnBrk="1" latinLnBrk="0" hangingPunct="1">
                        <a:defRPr sz="1801" kern="1200">
                          <a:solidFill>
                            <a:schemeClr val="dk1"/>
                          </a:solidFill>
                          <a:latin typeface="Segoe UI Semilight"/>
                        </a:defRPr>
                      </a:lvl7pPr>
                      <a:lvl8pPr marL="3263756" algn="l" defTabSz="932502" rtl="0" eaLnBrk="1" latinLnBrk="0" hangingPunct="1">
                        <a:defRPr sz="1801" kern="1200">
                          <a:solidFill>
                            <a:schemeClr val="dk1"/>
                          </a:solidFill>
                          <a:latin typeface="Segoe UI Semilight"/>
                        </a:defRPr>
                      </a:lvl8pPr>
                      <a:lvl9pPr marL="3730009" algn="l" defTabSz="932502" rtl="0" eaLnBrk="1" latinLnBrk="0" hangingPunct="1">
                        <a:defRPr sz="1801" kern="1200">
                          <a:solidFill>
                            <a:schemeClr val="dk1"/>
                          </a:solidFill>
                          <a:latin typeface="Segoe UI Semilight"/>
                        </a:defRPr>
                      </a:lvl9pPr>
                    </a:lstStyle>
                    <a:p>
                      <a:pPr marL="0" marR="0" lvl="0" indent="0" algn="l" defTabSz="932742" rtl="0" eaLnBrk="1" fontAlgn="auto" latinLnBrk="0" hangingPunct="1">
                        <a:lnSpc>
                          <a:spcPct val="90000"/>
                        </a:lnSpc>
                        <a:spcBef>
                          <a:spcPts val="800"/>
                        </a:spcBef>
                        <a:spcAft>
                          <a:spcPts val="0"/>
                        </a:spcAft>
                        <a:buClrTx/>
                        <a:buSzTx/>
                        <a:buFontTx/>
                        <a:buNone/>
                        <a:tabLst/>
                        <a:defRPr/>
                      </a:pPr>
                      <a:r>
                        <a:rPr lang="en-US" sz="1050" b="0" kern="1200" dirty="0">
                          <a:gradFill>
                            <a:gsLst>
                              <a:gs pos="0">
                                <a:schemeClr val="tx2"/>
                              </a:gs>
                              <a:gs pos="100000">
                                <a:schemeClr val="tx2"/>
                              </a:gs>
                            </a:gsLst>
                            <a:lin ang="5400000" scaled="0"/>
                          </a:gradFill>
                          <a:latin typeface="+mn-lt"/>
                          <a:ea typeface="+mn-ea"/>
                          <a:cs typeface="Segoe UI Semilight" panose="020B0402040204020203" pitchFamily="34" charset="0"/>
                        </a:rPr>
                        <a:t>New tenant admin with communication site support</a:t>
                      </a:r>
                    </a:p>
                    <a:p>
                      <a:pPr marL="0" marR="0" lvl="0" indent="0" algn="l" defTabSz="932742" rtl="0" eaLnBrk="1" fontAlgn="auto" latinLnBrk="0" hangingPunct="1">
                        <a:lnSpc>
                          <a:spcPct val="90000"/>
                        </a:lnSpc>
                        <a:spcBef>
                          <a:spcPts val="800"/>
                        </a:spcBef>
                        <a:spcAft>
                          <a:spcPts val="0"/>
                        </a:spcAft>
                        <a:buClrTx/>
                        <a:buSzTx/>
                        <a:buFontTx/>
                        <a:buNone/>
                        <a:tabLst/>
                        <a:defRPr/>
                      </a:pPr>
                      <a:r>
                        <a:rPr lang="en-US" sz="1050" b="0" kern="1200" dirty="0">
                          <a:gradFill>
                            <a:gsLst>
                              <a:gs pos="0">
                                <a:schemeClr val="tx2"/>
                              </a:gs>
                              <a:gs pos="100000">
                                <a:schemeClr val="tx2"/>
                              </a:gs>
                            </a:gsLst>
                            <a:lin ang="5400000" scaled="0"/>
                          </a:gradFill>
                          <a:latin typeface="+mn-lt"/>
                          <a:ea typeface="+mn-ea"/>
                          <a:cs typeface="Segoe UI Semilight" panose="020B0402040204020203" pitchFamily="34" charset="0"/>
                        </a:rPr>
                        <a:t>Site scripts and site theming</a:t>
                      </a:r>
                    </a:p>
                    <a:p>
                      <a:pPr marL="0" marR="0" lvl="0" indent="0" algn="l" defTabSz="932742" rtl="0" eaLnBrk="1" fontAlgn="auto" latinLnBrk="0" hangingPunct="1">
                        <a:lnSpc>
                          <a:spcPct val="90000"/>
                        </a:lnSpc>
                        <a:spcBef>
                          <a:spcPts val="800"/>
                        </a:spcBef>
                        <a:spcAft>
                          <a:spcPts val="0"/>
                        </a:spcAft>
                        <a:buClrTx/>
                        <a:buSzTx/>
                        <a:buFontTx/>
                        <a:buNone/>
                        <a:tabLst/>
                        <a:defRPr/>
                      </a:pPr>
                      <a:endParaRPr lang="en-US" sz="1050" b="0" kern="1200" dirty="0">
                        <a:gradFill>
                          <a:gsLst>
                            <a:gs pos="0">
                              <a:schemeClr val="tx2"/>
                            </a:gs>
                            <a:gs pos="100000">
                              <a:schemeClr val="tx2"/>
                            </a:gs>
                          </a:gsLst>
                          <a:lin ang="5400000" scaled="0"/>
                        </a:gradFill>
                        <a:latin typeface="+mn-lt"/>
                        <a:ea typeface="+mn-ea"/>
                        <a:cs typeface="Segoe UI Semilight" panose="020B0402040204020203" pitchFamily="34" charset="0"/>
                      </a:endParaRPr>
                    </a:p>
                  </a:txBody>
                  <a:tcPr marL="89617" marR="89617" marT="80666" marB="89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3442736514"/>
                  </a:ext>
                </a:extLst>
              </a:tr>
              <a:tr h="1263528">
                <a:tc>
                  <a:txBody>
                    <a:bodyPr/>
                    <a:lstStyle>
                      <a:lvl1pPr marL="0" algn="l" defTabSz="932502" rtl="0" eaLnBrk="1" latinLnBrk="0" hangingPunct="1">
                        <a:defRPr sz="1801" kern="1200">
                          <a:solidFill>
                            <a:schemeClr val="dk1"/>
                          </a:solidFill>
                          <a:latin typeface="Segoe UI Semilight"/>
                        </a:defRPr>
                      </a:lvl1pPr>
                      <a:lvl2pPr marL="466250" algn="l" defTabSz="932502" rtl="0" eaLnBrk="1" latinLnBrk="0" hangingPunct="1">
                        <a:defRPr sz="1801" kern="1200">
                          <a:solidFill>
                            <a:schemeClr val="dk1"/>
                          </a:solidFill>
                          <a:latin typeface="Segoe UI Semilight"/>
                        </a:defRPr>
                      </a:lvl2pPr>
                      <a:lvl3pPr marL="932502" algn="l" defTabSz="932502" rtl="0" eaLnBrk="1" latinLnBrk="0" hangingPunct="1">
                        <a:defRPr sz="1801" kern="1200">
                          <a:solidFill>
                            <a:schemeClr val="dk1"/>
                          </a:solidFill>
                          <a:latin typeface="Segoe UI Semilight"/>
                        </a:defRPr>
                      </a:lvl3pPr>
                      <a:lvl4pPr marL="1398752" algn="l" defTabSz="932502" rtl="0" eaLnBrk="1" latinLnBrk="0" hangingPunct="1">
                        <a:defRPr sz="1801" kern="1200">
                          <a:solidFill>
                            <a:schemeClr val="dk1"/>
                          </a:solidFill>
                          <a:latin typeface="Segoe UI Semilight"/>
                        </a:defRPr>
                      </a:lvl4pPr>
                      <a:lvl5pPr marL="1865004" algn="l" defTabSz="932502" rtl="0" eaLnBrk="1" latinLnBrk="0" hangingPunct="1">
                        <a:defRPr sz="1801" kern="1200">
                          <a:solidFill>
                            <a:schemeClr val="dk1"/>
                          </a:solidFill>
                          <a:latin typeface="Segoe UI Semilight"/>
                        </a:defRPr>
                      </a:lvl5pPr>
                      <a:lvl6pPr marL="2331255" algn="l" defTabSz="932502" rtl="0" eaLnBrk="1" latinLnBrk="0" hangingPunct="1">
                        <a:defRPr sz="1801" kern="1200">
                          <a:solidFill>
                            <a:schemeClr val="dk1"/>
                          </a:solidFill>
                          <a:latin typeface="Segoe UI Semilight"/>
                        </a:defRPr>
                      </a:lvl6pPr>
                      <a:lvl7pPr marL="2797506" algn="l" defTabSz="932502" rtl="0" eaLnBrk="1" latinLnBrk="0" hangingPunct="1">
                        <a:defRPr sz="1801" kern="1200">
                          <a:solidFill>
                            <a:schemeClr val="dk1"/>
                          </a:solidFill>
                          <a:latin typeface="Segoe UI Semilight"/>
                        </a:defRPr>
                      </a:lvl7pPr>
                      <a:lvl8pPr marL="3263756" algn="l" defTabSz="932502" rtl="0" eaLnBrk="1" latinLnBrk="0" hangingPunct="1">
                        <a:defRPr sz="1801" kern="1200">
                          <a:solidFill>
                            <a:schemeClr val="dk1"/>
                          </a:solidFill>
                          <a:latin typeface="Segoe UI Semilight"/>
                        </a:defRPr>
                      </a:lvl8pPr>
                      <a:lvl9pPr marL="3730009" algn="l" defTabSz="932502" rtl="0" eaLnBrk="1" latinLnBrk="0" hangingPunct="1">
                        <a:defRPr sz="1801" kern="1200">
                          <a:solidFill>
                            <a:schemeClr val="dk1"/>
                          </a:solidFill>
                          <a:latin typeface="Segoe UI Semilight"/>
                        </a:defRPr>
                      </a:lvl9pPr>
                    </a:lstStyle>
                    <a:p>
                      <a:pPr marL="0" marR="0" lvl="0" indent="0" algn="l" defTabSz="932742" rtl="0" eaLnBrk="1" fontAlgn="auto" latinLnBrk="0" hangingPunct="1">
                        <a:lnSpc>
                          <a:spcPct val="90000"/>
                        </a:lnSpc>
                        <a:spcBef>
                          <a:spcPts val="0"/>
                        </a:spcBef>
                        <a:spcAft>
                          <a:spcPts val="0"/>
                        </a:spcAft>
                        <a:buClrTx/>
                        <a:buSzTx/>
                        <a:buFontTx/>
                        <a:buNone/>
                        <a:tabLst/>
                        <a:defRPr/>
                      </a:pPr>
                      <a:r>
                        <a:rPr lang="en-US" sz="1100" b="1" dirty="0">
                          <a:gradFill>
                            <a:gsLst>
                              <a:gs pos="0">
                                <a:schemeClr val="bg1"/>
                              </a:gs>
                              <a:gs pos="100000">
                                <a:schemeClr val="bg1"/>
                              </a:gs>
                            </a:gsLst>
                            <a:lin ang="5400000" scaled="0"/>
                          </a:gradFill>
                          <a:latin typeface="Segoe UI Semibold" panose="020B0702040204020203" pitchFamily="34" charset="0"/>
                          <a:cs typeface="Segoe UI Semibold" panose="020B0702040204020203" pitchFamily="34" charset="0"/>
                        </a:rPr>
                        <a:t>Q2 2018</a:t>
                      </a:r>
                    </a:p>
                  </a:txBody>
                  <a:tcPr marL="89617" marR="89617" marT="80666" marB="89630">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0000"/>
                    </a:solidFill>
                  </a:tcPr>
                </a:tc>
                <a:tc>
                  <a:txBody>
                    <a:bodyPr/>
                    <a:lstStyle>
                      <a:lvl1pPr marL="0" algn="l" defTabSz="932502" rtl="0" eaLnBrk="1" latinLnBrk="0" hangingPunct="1">
                        <a:defRPr sz="1801" kern="1200">
                          <a:solidFill>
                            <a:schemeClr val="dk1"/>
                          </a:solidFill>
                          <a:latin typeface="Segoe UI Semilight"/>
                        </a:defRPr>
                      </a:lvl1pPr>
                      <a:lvl2pPr marL="466250" algn="l" defTabSz="932502" rtl="0" eaLnBrk="1" latinLnBrk="0" hangingPunct="1">
                        <a:defRPr sz="1801" kern="1200">
                          <a:solidFill>
                            <a:schemeClr val="dk1"/>
                          </a:solidFill>
                          <a:latin typeface="Segoe UI Semilight"/>
                        </a:defRPr>
                      </a:lvl2pPr>
                      <a:lvl3pPr marL="932502" algn="l" defTabSz="932502" rtl="0" eaLnBrk="1" latinLnBrk="0" hangingPunct="1">
                        <a:defRPr sz="1801" kern="1200">
                          <a:solidFill>
                            <a:schemeClr val="dk1"/>
                          </a:solidFill>
                          <a:latin typeface="Segoe UI Semilight"/>
                        </a:defRPr>
                      </a:lvl3pPr>
                      <a:lvl4pPr marL="1398752" algn="l" defTabSz="932502" rtl="0" eaLnBrk="1" latinLnBrk="0" hangingPunct="1">
                        <a:defRPr sz="1801" kern="1200">
                          <a:solidFill>
                            <a:schemeClr val="dk1"/>
                          </a:solidFill>
                          <a:latin typeface="Segoe UI Semilight"/>
                        </a:defRPr>
                      </a:lvl4pPr>
                      <a:lvl5pPr marL="1865004" algn="l" defTabSz="932502" rtl="0" eaLnBrk="1" latinLnBrk="0" hangingPunct="1">
                        <a:defRPr sz="1801" kern="1200">
                          <a:solidFill>
                            <a:schemeClr val="dk1"/>
                          </a:solidFill>
                          <a:latin typeface="Segoe UI Semilight"/>
                        </a:defRPr>
                      </a:lvl5pPr>
                      <a:lvl6pPr marL="2331255" algn="l" defTabSz="932502" rtl="0" eaLnBrk="1" latinLnBrk="0" hangingPunct="1">
                        <a:defRPr sz="1801" kern="1200">
                          <a:solidFill>
                            <a:schemeClr val="dk1"/>
                          </a:solidFill>
                          <a:latin typeface="Segoe UI Semilight"/>
                        </a:defRPr>
                      </a:lvl6pPr>
                      <a:lvl7pPr marL="2797506" algn="l" defTabSz="932502" rtl="0" eaLnBrk="1" latinLnBrk="0" hangingPunct="1">
                        <a:defRPr sz="1801" kern="1200">
                          <a:solidFill>
                            <a:schemeClr val="dk1"/>
                          </a:solidFill>
                          <a:latin typeface="Segoe UI Semilight"/>
                        </a:defRPr>
                      </a:lvl7pPr>
                      <a:lvl8pPr marL="3263756" algn="l" defTabSz="932502" rtl="0" eaLnBrk="1" latinLnBrk="0" hangingPunct="1">
                        <a:defRPr sz="1801" kern="1200">
                          <a:solidFill>
                            <a:schemeClr val="dk1"/>
                          </a:solidFill>
                          <a:latin typeface="Segoe UI Semilight"/>
                        </a:defRPr>
                      </a:lvl8pPr>
                      <a:lvl9pPr marL="3730009" algn="l" defTabSz="932502" rtl="0" eaLnBrk="1" latinLnBrk="0" hangingPunct="1">
                        <a:defRPr sz="1801" kern="1200">
                          <a:solidFill>
                            <a:schemeClr val="dk1"/>
                          </a:solidFill>
                          <a:latin typeface="Segoe UI Semilight"/>
                        </a:defRPr>
                      </a:lvl9pPr>
                    </a:lstStyle>
                    <a:p>
                      <a:pPr marL="0" marR="0" lvl="0" indent="0" algn="l" defTabSz="932742" rtl="0" eaLnBrk="1" fontAlgn="auto" latinLnBrk="0" hangingPunct="1">
                        <a:lnSpc>
                          <a:spcPct val="90000"/>
                        </a:lnSpc>
                        <a:spcBef>
                          <a:spcPts val="800"/>
                        </a:spcBef>
                        <a:spcAft>
                          <a:spcPts val="0"/>
                        </a:spcAft>
                        <a:buClrTx/>
                        <a:buSzTx/>
                        <a:buFontTx/>
                        <a:buNone/>
                        <a:tabLst/>
                        <a:defRPr/>
                      </a:pPr>
                      <a:r>
                        <a:rPr lang="en-US" sz="1050" b="0" dirty="0">
                          <a:gradFill>
                            <a:gsLst>
                              <a:gs pos="0">
                                <a:schemeClr val="tx2"/>
                              </a:gs>
                              <a:gs pos="100000">
                                <a:schemeClr val="tx2"/>
                              </a:gs>
                            </a:gsLst>
                            <a:lin ang="5400000" scaled="0"/>
                          </a:gradFill>
                          <a:latin typeface="+mn-lt"/>
                          <a:cs typeface="Segoe UI Semilight" panose="020B0402040204020203" pitchFamily="34" charset="0"/>
                        </a:rPr>
                        <a:t>News and Pages integration into Microsoft Teams</a:t>
                      </a:r>
                    </a:p>
                    <a:p>
                      <a:pPr marL="0" marR="0" lvl="0" indent="0" algn="l" defTabSz="932742" rtl="0" eaLnBrk="1" fontAlgn="auto" latinLnBrk="0" hangingPunct="1">
                        <a:lnSpc>
                          <a:spcPct val="90000"/>
                        </a:lnSpc>
                        <a:spcBef>
                          <a:spcPts val="800"/>
                        </a:spcBef>
                        <a:spcAft>
                          <a:spcPts val="0"/>
                        </a:spcAft>
                        <a:buClrTx/>
                        <a:buSzTx/>
                        <a:buFontTx/>
                        <a:buNone/>
                        <a:tabLst/>
                        <a:defRPr/>
                      </a:pPr>
                      <a:r>
                        <a:rPr lang="en-US" sz="1050" b="0" dirty="0">
                          <a:gradFill>
                            <a:gsLst>
                              <a:gs pos="0">
                                <a:schemeClr val="tx2"/>
                              </a:gs>
                              <a:gs pos="100000">
                                <a:schemeClr val="tx2"/>
                              </a:gs>
                            </a:gsLst>
                            <a:lin ang="5400000" scaled="0"/>
                          </a:gradFill>
                          <a:latin typeface="+mn-lt"/>
                          <a:cs typeface="Segoe UI Semilight" panose="020B0402040204020203" pitchFamily="34" charset="0"/>
                        </a:rPr>
                        <a:t>Email News digest</a:t>
                      </a:r>
                    </a:p>
                    <a:p>
                      <a:pPr marL="0" marR="0" lvl="0" indent="0" algn="l" defTabSz="932742" rtl="0" eaLnBrk="1" fontAlgn="auto" latinLnBrk="0" hangingPunct="1">
                        <a:lnSpc>
                          <a:spcPct val="90000"/>
                        </a:lnSpc>
                        <a:spcBef>
                          <a:spcPts val="800"/>
                        </a:spcBef>
                        <a:spcAft>
                          <a:spcPts val="0"/>
                        </a:spcAft>
                        <a:buClrTx/>
                        <a:buSzTx/>
                        <a:buFontTx/>
                        <a:buNone/>
                        <a:tabLst/>
                        <a:defRPr/>
                      </a:pPr>
                      <a:r>
                        <a:rPr lang="en-US" sz="1050" b="0" dirty="0">
                          <a:gradFill>
                            <a:gsLst>
                              <a:gs pos="0">
                                <a:schemeClr val="tx2"/>
                              </a:gs>
                              <a:gs pos="100000">
                                <a:schemeClr val="tx2"/>
                              </a:gs>
                            </a:gsLst>
                            <a:lin ang="5400000" scaled="0"/>
                          </a:gradFill>
                          <a:latin typeface="+mn-lt"/>
                          <a:cs typeface="Segoe UI Semilight" panose="020B0402040204020203" pitchFamily="34" charset="0"/>
                        </a:rPr>
                        <a:t>Page change management (Version history, edit session)</a:t>
                      </a:r>
                    </a:p>
                    <a:p>
                      <a:pPr marL="0" marR="0" lvl="0" indent="0" algn="l" defTabSz="932742" rtl="0" eaLnBrk="1" fontAlgn="auto" latinLnBrk="0" hangingPunct="1">
                        <a:lnSpc>
                          <a:spcPct val="90000"/>
                        </a:lnSpc>
                        <a:spcBef>
                          <a:spcPts val="800"/>
                        </a:spcBef>
                        <a:spcAft>
                          <a:spcPts val="0"/>
                        </a:spcAft>
                        <a:buClrTx/>
                        <a:buSzTx/>
                        <a:buFontTx/>
                        <a:buNone/>
                        <a:tabLst/>
                        <a:defRPr/>
                      </a:pPr>
                      <a:r>
                        <a:rPr lang="en-US" sz="1050" b="0" kern="1200" dirty="0">
                          <a:gradFill>
                            <a:gsLst>
                              <a:gs pos="0">
                                <a:schemeClr val="tx2"/>
                              </a:gs>
                              <a:gs pos="100000">
                                <a:schemeClr val="tx2"/>
                              </a:gs>
                            </a:gsLst>
                            <a:lin ang="5400000" scaled="0"/>
                          </a:gradFill>
                          <a:latin typeface="+mn-lt"/>
                          <a:ea typeface="+mn-ea"/>
                          <a:cs typeface="Segoe UI Semilight" panose="020B0402040204020203" pitchFamily="34" charset="0"/>
                        </a:rPr>
                        <a:t>Custom metadata</a:t>
                      </a:r>
                    </a:p>
                  </a:txBody>
                  <a:tcPr marL="89617" marR="89617" marT="80666" marB="89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lvl1pPr marL="0" algn="l" defTabSz="932502" rtl="0" eaLnBrk="1" latinLnBrk="0" hangingPunct="1">
                        <a:defRPr sz="1801" kern="1200">
                          <a:solidFill>
                            <a:schemeClr val="dk1"/>
                          </a:solidFill>
                          <a:latin typeface="Segoe UI Semilight"/>
                        </a:defRPr>
                      </a:lvl1pPr>
                      <a:lvl2pPr marL="466250" algn="l" defTabSz="932502" rtl="0" eaLnBrk="1" latinLnBrk="0" hangingPunct="1">
                        <a:defRPr sz="1801" kern="1200">
                          <a:solidFill>
                            <a:schemeClr val="dk1"/>
                          </a:solidFill>
                          <a:latin typeface="Segoe UI Semilight"/>
                        </a:defRPr>
                      </a:lvl2pPr>
                      <a:lvl3pPr marL="932502" algn="l" defTabSz="932502" rtl="0" eaLnBrk="1" latinLnBrk="0" hangingPunct="1">
                        <a:defRPr sz="1801" kern="1200">
                          <a:solidFill>
                            <a:schemeClr val="dk1"/>
                          </a:solidFill>
                          <a:latin typeface="Segoe UI Semilight"/>
                        </a:defRPr>
                      </a:lvl3pPr>
                      <a:lvl4pPr marL="1398752" algn="l" defTabSz="932502" rtl="0" eaLnBrk="1" latinLnBrk="0" hangingPunct="1">
                        <a:defRPr sz="1801" kern="1200">
                          <a:solidFill>
                            <a:schemeClr val="dk1"/>
                          </a:solidFill>
                          <a:latin typeface="Segoe UI Semilight"/>
                        </a:defRPr>
                      </a:lvl4pPr>
                      <a:lvl5pPr marL="1865004" algn="l" defTabSz="932502" rtl="0" eaLnBrk="1" latinLnBrk="0" hangingPunct="1">
                        <a:defRPr sz="1801" kern="1200">
                          <a:solidFill>
                            <a:schemeClr val="dk1"/>
                          </a:solidFill>
                          <a:latin typeface="Segoe UI Semilight"/>
                        </a:defRPr>
                      </a:lvl5pPr>
                      <a:lvl6pPr marL="2331255" algn="l" defTabSz="932502" rtl="0" eaLnBrk="1" latinLnBrk="0" hangingPunct="1">
                        <a:defRPr sz="1801" kern="1200">
                          <a:solidFill>
                            <a:schemeClr val="dk1"/>
                          </a:solidFill>
                          <a:latin typeface="Segoe UI Semilight"/>
                        </a:defRPr>
                      </a:lvl6pPr>
                      <a:lvl7pPr marL="2797506" algn="l" defTabSz="932502" rtl="0" eaLnBrk="1" latinLnBrk="0" hangingPunct="1">
                        <a:defRPr sz="1801" kern="1200">
                          <a:solidFill>
                            <a:schemeClr val="dk1"/>
                          </a:solidFill>
                          <a:latin typeface="Segoe UI Semilight"/>
                        </a:defRPr>
                      </a:lvl7pPr>
                      <a:lvl8pPr marL="3263756" algn="l" defTabSz="932502" rtl="0" eaLnBrk="1" latinLnBrk="0" hangingPunct="1">
                        <a:defRPr sz="1801" kern="1200">
                          <a:solidFill>
                            <a:schemeClr val="dk1"/>
                          </a:solidFill>
                          <a:latin typeface="Segoe UI Semilight"/>
                        </a:defRPr>
                      </a:lvl8pPr>
                      <a:lvl9pPr marL="3730009" algn="l" defTabSz="932502" rtl="0" eaLnBrk="1" latinLnBrk="0" hangingPunct="1">
                        <a:defRPr sz="1801" kern="1200">
                          <a:solidFill>
                            <a:schemeClr val="dk1"/>
                          </a:solidFill>
                          <a:latin typeface="Segoe UI Semilight"/>
                        </a:defRPr>
                      </a:lvl9pPr>
                    </a:lstStyle>
                    <a:p>
                      <a:pPr marL="0" marR="0" lvl="0" indent="0" algn="l" defTabSz="932742" rtl="0" eaLnBrk="1" fontAlgn="auto" latinLnBrk="0" hangingPunct="1">
                        <a:lnSpc>
                          <a:spcPct val="90000"/>
                        </a:lnSpc>
                        <a:spcBef>
                          <a:spcPts val="800"/>
                        </a:spcBef>
                        <a:spcAft>
                          <a:spcPts val="0"/>
                        </a:spcAft>
                        <a:buClrTx/>
                        <a:buSzTx/>
                        <a:buFontTx/>
                        <a:buNone/>
                        <a:tabLst/>
                        <a:defRPr/>
                      </a:pPr>
                      <a:r>
                        <a:rPr lang="en-US" sz="1050" b="0" dirty="0">
                          <a:gradFill>
                            <a:gsLst>
                              <a:gs pos="0">
                                <a:schemeClr val="tx2"/>
                              </a:gs>
                              <a:gs pos="100000">
                                <a:schemeClr val="tx2"/>
                              </a:gs>
                            </a:gsLst>
                            <a:lin ang="5400000" scaled="0"/>
                          </a:gradFill>
                          <a:latin typeface="+mn-lt"/>
                          <a:cs typeface="Segoe UI Semilight" panose="020B0402040204020203" pitchFamily="34" charset="0"/>
                        </a:rPr>
                        <a:t>Image improvements</a:t>
                      </a:r>
                    </a:p>
                    <a:p>
                      <a:pPr marL="0" marR="0" lvl="0" indent="0" algn="l" defTabSz="932742" rtl="0" eaLnBrk="1" fontAlgn="auto" latinLnBrk="0" hangingPunct="1">
                        <a:lnSpc>
                          <a:spcPct val="90000"/>
                        </a:lnSpc>
                        <a:spcBef>
                          <a:spcPts val="800"/>
                        </a:spcBef>
                        <a:spcAft>
                          <a:spcPts val="0"/>
                        </a:spcAft>
                        <a:buClrTx/>
                        <a:buSzTx/>
                        <a:buFontTx/>
                        <a:buNone/>
                        <a:tabLst/>
                        <a:defRPr/>
                      </a:pPr>
                      <a:r>
                        <a:rPr lang="en-US" sz="1050" b="0" dirty="0">
                          <a:gradFill>
                            <a:gsLst>
                              <a:gs pos="0">
                                <a:schemeClr val="tx2"/>
                              </a:gs>
                              <a:gs pos="100000">
                                <a:schemeClr val="tx2"/>
                              </a:gs>
                            </a:gsLst>
                            <a:lin ang="5400000" scaled="0"/>
                          </a:gradFill>
                          <a:latin typeface="+mn-lt"/>
                          <a:cs typeface="Segoe UI Semilight" panose="020B0402040204020203" pitchFamily="34" charset="0"/>
                        </a:rPr>
                        <a:t>Page properties (metadata)</a:t>
                      </a:r>
                    </a:p>
                    <a:p>
                      <a:pPr marL="0" marR="0" lvl="0" indent="0" algn="l" defTabSz="932742" rtl="0" eaLnBrk="1" fontAlgn="auto" latinLnBrk="0" hangingPunct="1">
                        <a:lnSpc>
                          <a:spcPct val="90000"/>
                        </a:lnSpc>
                        <a:spcBef>
                          <a:spcPts val="800"/>
                        </a:spcBef>
                        <a:spcAft>
                          <a:spcPts val="0"/>
                        </a:spcAft>
                        <a:buClrTx/>
                        <a:buSzTx/>
                        <a:buFontTx/>
                        <a:buNone/>
                        <a:tabLst/>
                        <a:defRPr/>
                      </a:pPr>
                      <a:r>
                        <a:rPr lang="en-US" sz="1050" b="0" dirty="0">
                          <a:gradFill>
                            <a:gsLst>
                              <a:gs pos="0">
                                <a:schemeClr val="tx2"/>
                              </a:gs>
                              <a:gs pos="100000">
                                <a:schemeClr val="tx2"/>
                              </a:gs>
                            </a:gsLst>
                            <a:lin ang="5400000" scaled="0"/>
                          </a:gradFill>
                          <a:latin typeface="+mn-lt"/>
                          <a:cs typeface="Segoe UI Semilight" panose="020B0402040204020203" pitchFamily="34" charset="0"/>
                        </a:rPr>
                        <a:t>PowerApps</a:t>
                      </a:r>
                    </a:p>
                    <a:p>
                      <a:pPr marL="0" marR="0" lvl="0" indent="0" algn="l" defTabSz="932742" rtl="0" eaLnBrk="1" fontAlgn="auto" latinLnBrk="0" hangingPunct="1">
                        <a:lnSpc>
                          <a:spcPct val="90000"/>
                        </a:lnSpc>
                        <a:spcBef>
                          <a:spcPts val="800"/>
                        </a:spcBef>
                        <a:spcAft>
                          <a:spcPts val="0"/>
                        </a:spcAft>
                        <a:buClrTx/>
                        <a:buSzTx/>
                        <a:buFontTx/>
                        <a:buNone/>
                        <a:tabLst/>
                        <a:defRPr/>
                      </a:pPr>
                      <a:r>
                        <a:rPr lang="en-US" sz="1050" b="0" dirty="0">
                          <a:gradFill>
                            <a:gsLst>
                              <a:gs pos="0">
                                <a:schemeClr val="tx2"/>
                              </a:gs>
                              <a:gs pos="100000">
                                <a:schemeClr val="tx2"/>
                              </a:gs>
                            </a:gsLst>
                            <a:lin ang="5400000" scaled="0"/>
                          </a:gradFill>
                          <a:latin typeface="+mn-lt"/>
                          <a:cs typeface="Segoe UI Semilight" panose="020B0402040204020203" pitchFamily="34" charset="0"/>
                        </a:rPr>
                        <a:t>Office 365 connectors</a:t>
                      </a:r>
                    </a:p>
                    <a:p>
                      <a:pPr marL="0" marR="0" lvl="0" indent="0" algn="l" defTabSz="932742" rtl="0" eaLnBrk="1" fontAlgn="auto" latinLnBrk="0" hangingPunct="1">
                        <a:lnSpc>
                          <a:spcPct val="90000"/>
                        </a:lnSpc>
                        <a:spcBef>
                          <a:spcPts val="800"/>
                        </a:spcBef>
                        <a:spcAft>
                          <a:spcPts val="0"/>
                        </a:spcAft>
                        <a:buClrTx/>
                        <a:buSzTx/>
                        <a:buFontTx/>
                        <a:buNone/>
                        <a:tabLst/>
                        <a:defRPr/>
                      </a:pPr>
                      <a:r>
                        <a:rPr lang="en-US" sz="1050" b="0" dirty="0">
                          <a:gradFill>
                            <a:gsLst>
                              <a:gs pos="0">
                                <a:schemeClr val="tx2"/>
                              </a:gs>
                              <a:gs pos="100000">
                                <a:schemeClr val="tx2"/>
                              </a:gs>
                            </a:gsLst>
                            <a:lin ang="5400000" scaled="0"/>
                          </a:gradFill>
                          <a:latin typeface="+mn-lt"/>
                          <a:cs typeface="Segoe UI Semilight" panose="020B0402040204020203" pitchFamily="34" charset="0"/>
                        </a:rPr>
                        <a:t>Weather</a:t>
                      </a:r>
                    </a:p>
                  </a:txBody>
                  <a:tcPr marL="89617" marR="89617" marT="80666" marB="89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lvl1pPr marL="0" algn="l" defTabSz="932502" rtl="0" eaLnBrk="1" latinLnBrk="0" hangingPunct="1">
                        <a:defRPr sz="1801" kern="1200">
                          <a:solidFill>
                            <a:schemeClr val="dk1"/>
                          </a:solidFill>
                          <a:latin typeface="Segoe UI Semilight"/>
                        </a:defRPr>
                      </a:lvl1pPr>
                      <a:lvl2pPr marL="466250" algn="l" defTabSz="932502" rtl="0" eaLnBrk="1" latinLnBrk="0" hangingPunct="1">
                        <a:defRPr sz="1801" kern="1200">
                          <a:solidFill>
                            <a:schemeClr val="dk1"/>
                          </a:solidFill>
                          <a:latin typeface="Segoe UI Semilight"/>
                        </a:defRPr>
                      </a:lvl2pPr>
                      <a:lvl3pPr marL="932502" algn="l" defTabSz="932502" rtl="0" eaLnBrk="1" latinLnBrk="0" hangingPunct="1">
                        <a:defRPr sz="1801" kern="1200">
                          <a:solidFill>
                            <a:schemeClr val="dk1"/>
                          </a:solidFill>
                          <a:latin typeface="Segoe UI Semilight"/>
                        </a:defRPr>
                      </a:lvl3pPr>
                      <a:lvl4pPr marL="1398752" algn="l" defTabSz="932502" rtl="0" eaLnBrk="1" latinLnBrk="0" hangingPunct="1">
                        <a:defRPr sz="1801" kern="1200">
                          <a:solidFill>
                            <a:schemeClr val="dk1"/>
                          </a:solidFill>
                          <a:latin typeface="Segoe UI Semilight"/>
                        </a:defRPr>
                      </a:lvl4pPr>
                      <a:lvl5pPr marL="1865004" algn="l" defTabSz="932502" rtl="0" eaLnBrk="1" latinLnBrk="0" hangingPunct="1">
                        <a:defRPr sz="1801" kern="1200">
                          <a:solidFill>
                            <a:schemeClr val="dk1"/>
                          </a:solidFill>
                          <a:latin typeface="Segoe UI Semilight"/>
                        </a:defRPr>
                      </a:lvl5pPr>
                      <a:lvl6pPr marL="2331255" algn="l" defTabSz="932502" rtl="0" eaLnBrk="1" latinLnBrk="0" hangingPunct="1">
                        <a:defRPr sz="1801" kern="1200">
                          <a:solidFill>
                            <a:schemeClr val="dk1"/>
                          </a:solidFill>
                          <a:latin typeface="Segoe UI Semilight"/>
                        </a:defRPr>
                      </a:lvl6pPr>
                      <a:lvl7pPr marL="2797506" algn="l" defTabSz="932502" rtl="0" eaLnBrk="1" latinLnBrk="0" hangingPunct="1">
                        <a:defRPr sz="1801" kern="1200">
                          <a:solidFill>
                            <a:schemeClr val="dk1"/>
                          </a:solidFill>
                          <a:latin typeface="Segoe UI Semilight"/>
                        </a:defRPr>
                      </a:lvl7pPr>
                      <a:lvl8pPr marL="3263756" algn="l" defTabSz="932502" rtl="0" eaLnBrk="1" latinLnBrk="0" hangingPunct="1">
                        <a:defRPr sz="1801" kern="1200">
                          <a:solidFill>
                            <a:schemeClr val="dk1"/>
                          </a:solidFill>
                          <a:latin typeface="Segoe UI Semilight"/>
                        </a:defRPr>
                      </a:lvl8pPr>
                      <a:lvl9pPr marL="3730009" algn="l" defTabSz="932502" rtl="0" eaLnBrk="1" latinLnBrk="0" hangingPunct="1">
                        <a:defRPr sz="1801" kern="1200">
                          <a:solidFill>
                            <a:schemeClr val="dk1"/>
                          </a:solidFill>
                          <a:latin typeface="Segoe UI Semilight"/>
                        </a:defRPr>
                      </a:lvl9pPr>
                    </a:lstStyle>
                    <a:p>
                      <a:pPr marL="0" marR="0" lvl="0" indent="0" algn="l" defTabSz="932742" rtl="0" eaLnBrk="1" fontAlgn="auto" latinLnBrk="0" hangingPunct="1">
                        <a:lnSpc>
                          <a:spcPct val="90000"/>
                        </a:lnSpc>
                        <a:spcBef>
                          <a:spcPts val="800"/>
                        </a:spcBef>
                        <a:spcAft>
                          <a:spcPts val="0"/>
                        </a:spcAft>
                        <a:buClrTx/>
                        <a:buSzTx/>
                        <a:buFontTx/>
                        <a:buNone/>
                        <a:tabLst/>
                        <a:defRPr/>
                      </a:pPr>
                      <a:r>
                        <a:rPr lang="en-US" sz="1050" b="0" dirty="0">
                          <a:gradFill>
                            <a:gsLst>
                              <a:gs pos="0">
                                <a:schemeClr val="tx2"/>
                              </a:gs>
                              <a:gs pos="100000">
                                <a:schemeClr val="tx2"/>
                              </a:gs>
                            </a:gsLst>
                            <a:lin ang="5400000" scaled="0"/>
                          </a:gradFill>
                          <a:latin typeface="+mn-lt"/>
                          <a:cs typeface="Segoe UI Semilight" panose="020B0402040204020203" pitchFamily="34" charset="0"/>
                        </a:rPr>
                        <a:t>Rollout of Hub sites to 100%</a:t>
                      </a:r>
                    </a:p>
                    <a:p>
                      <a:pPr marL="0" marR="0" lvl="0" indent="0" algn="l" defTabSz="932742" rtl="0" eaLnBrk="1" fontAlgn="auto" latinLnBrk="0" hangingPunct="1">
                        <a:lnSpc>
                          <a:spcPct val="90000"/>
                        </a:lnSpc>
                        <a:spcBef>
                          <a:spcPts val="800"/>
                        </a:spcBef>
                        <a:spcAft>
                          <a:spcPts val="0"/>
                        </a:spcAft>
                        <a:buClrTx/>
                        <a:buSzTx/>
                        <a:buFontTx/>
                        <a:buNone/>
                        <a:tabLst/>
                        <a:defRPr/>
                      </a:pPr>
                      <a:r>
                        <a:rPr lang="en-US" sz="1050" b="0" dirty="0">
                          <a:gradFill>
                            <a:gsLst>
                              <a:gs pos="0">
                                <a:schemeClr val="tx2"/>
                              </a:gs>
                              <a:gs pos="100000">
                                <a:schemeClr val="tx2"/>
                              </a:gs>
                            </a:gsLst>
                            <a:lin ang="5400000" scaled="0"/>
                          </a:gradFill>
                          <a:latin typeface="+mn-lt"/>
                          <a:cs typeface="Segoe UI Semilight" panose="020B0402040204020203" pitchFamily="34" charset="0"/>
                        </a:rPr>
                        <a:t>Custom metadata for pages and news, and web part support</a:t>
                      </a:r>
                    </a:p>
                    <a:p>
                      <a:pPr marL="0" marR="0" lvl="0" indent="0" algn="l" defTabSz="932742" rtl="0" eaLnBrk="1" fontAlgn="auto" latinLnBrk="0" hangingPunct="1">
                        <a:lnSpc>
                          <a:spcPct val="90000"/>
                        </a:lnSpc>
                        <a:spcBef>
                          <a:spcPts val="800"/>
                        </a:spcBef>
                        <a:spcAft>
                          <a:spcPts val="0"/>
                        </a:spcAft>
                        <a:buClrTx/>
                        <a:buSzTx/>
                        <a:buFontTx/>
                        <a:buNone/>
                        <a:tabLst/>
                        <a:defRPr/>
                      </a:pPr>
                      <a:r>
                        <a:rPr lang="en-US" sz="1050" b="0" kern="1200" dirty="0">
                          <a:gradFill>
                            <a:gsLst>
                              <a:gs pos="0">
                                <a:schemeClr val="tx2"/>
                              </a:gs>
                              <a:gs pos="100000">
                                <a:schemeClr val="tx2"/>
                              </a:gs>
                            </a:gsLst>
                            <a:lin ang="5400000" scaled="0"/>
                          </a:gradFill>
                          <a:latin typeface="Segoe UI Semilight"/>
                          <a:ea typeface="+mn-ea"/>
                          <a:cs typeface="Segoe UI Semilight" panose="020B0402040204020203" pitchFamily="34" charset="0"/>
                        </a:rPr>
                        <a:t>Content approvals and custom flows with Microsoft Flow</a:t>
                      </a:r>
                    </a:p>
                    <a:p>
                      <a:pPr marL="0" marR="0" lvl="0" indent="0" algn="l" defTabSz="932742" rtl="0" eaLnBrk="1" fontAlgn="auto" latinLnBrk="0" hangingPunct="1">
                        <a:lnSpc>
                          <a:spcPct val="90000"/>
                        </a:lnSpc>
                        <a:spcBef>
                          <a:spcPts val="800"/>
                        </a:spcBef>
                        <a:spcAft>
                          <a:spcPts val="0"/>
                        </a:spcAft>
                        <a:buClrTx/>
                        <a:buSzTx/>
                        <a:buFontTx/>
                        <a:buNone/>
                        <a:tabLst/>
                        <a:defRPr/>
                      </a:pPr>
                      <a:endParaRPr lang="en-US" sz="1050" b="0" dirty="0">
                        <a:gradFill>
                          <a:gsLst>
                            <a:gs pos="0">
                              <a:schemeClr val="tx2"/>
                            </a:gs>
                            <a:gs pos="100000">
                              <a:schemeClr val="tx2"/>
                            </a:gs>
                          </a:gsLst>
                          <a:lin ang="5400000" scaled="0"/>
                        </a:gradFill>
                        <a:latin typeface="+mn-lt"/>
                        <a:cs typeface="Segoe UI Semilight" panose="020B0402040204020203" pitchFamily="34" charset="0"/>
                      </a:endParaRPr>
                    </a:p>
                  </a:txBody>
                  <a:tcPr marL="89617" marR="89617" marT="80666" marB="89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DDDD"/>
                    </a:solidFill>
                  </a:tcPr>
                </a:tc>
                <a:extLst>
                  <a:ext uri="{0D108BD9-81ED-4DB2-BD59-A6C34878D82A}">
                    <a16:rowId xmlns:a16="http://schemas.microsoft.com/office/drawing/2014/main" val="2658576770"/>
                  </a:ext>
                </a:extLst>
              </a:tr>
              <a:tr h="765671">
                <a:tc>
                  <a:txBody>
                    <a:bodyPr/>
                    <a:lstStyle>
                      <a:lvl1pPr marL="0" algn="l" defTabSz="932502" rtl="0" eaLnBrk="1" latinLnBrk="0" hangingPunct="1">
                        <a:defRPr sz="1801" kern="1200">
                          <a:solidFill>
                            <a:schemeClr val="dk1"/>
                          </a:solidFill>
                          <a:latin typeface="Segoe UI Semilight"/>
                        </a:defRPr>
                      </a:lvl1pPr>
                      <a:lvl2pPr marL="466250" algn="l" defTabSz="932502" rtl="0" eaLnBrk="1" latinLnBrk="0" hangingPunct="1">
                        <a:defRPr sz="1801" kern="1200">
                          <a:solidFill>
                            <a:schemeClr val="dk1"/>
                          </a:solidFill>
                          <a:latin typeface="Segoe UI Semilight"/>
                        </a:defRPr>
                      </a:lvl2pPr>
                      <a:lvl3pPr marL="932502" algn="l" defTabSz="932502" rtl="0" eaLnBrk="1" latinLnBrk="0" hangingPunct="1">
                        <a:defRPr sz="1801" kern="1200">
                          <a:solidFill>
                            <a:schemeClr val="dk1"/>
                          </a:solidFill>
                          <a:latin typeface="Segoe UI Semilight"/>
                        </a:defRPr>
                      </a:lvl3pPr>
                      <a:lvl4pPr marL="1398752" algn="l" defTabSz="932502" rtl="0" eaLnBrk="1" latinLnBrk="0" hangingPunct="1">
                        <a:defRPr sz="1801" kern="1200">
                          <a:solidFill>
                            <a:schemeClr val="dk1"/>
                          </a:solidFill>
                          <a:latin typeface="Segoe UI Semilight"/>
                        </a:defRPr>
                      </a:lvl4pPr>
                      <a:lvl5pPr marL="1865004" algn="l" defTabSz="932502" rtl="0" eaLnBrk="1" latinLnBrk="0" hangingPunct="1">
                        <a:defRPr sz="1801" kern="1200">
                          <a:solidFill>
                            <a:schemeClr val="dk1"/>
                          </a:solidFill>
                          <a:latin typeface="Segoe UI Semilight"/>
                        </a:defRPr>
                      </a:lvl5pPr>
                      <a:lvl6pPr marL="2331255" algn="l" defTabSz="932502" rtl="0" eaLnBrk="1" latinLnBrk="0" hangingPunct="1">
                        <a:defRPr sz="1801" kern="1200">
                          <a:solidFill>
                            <a:schemeClr val="dk1"/>
                          </a:solidFill>
                          <a:latin typeface="Segoe UI Semilight"/>
                        </a:defRPr>
                      </a:lvl6pPr>
                      <a:lvl7pPr marL="2797506" algn="l" defTabSz="932502" rtl="0" eaLnBrk="1" latinLnBrk="0" hangingPunct="1">
                        <a:defRPr sz="1801" kern="1200">
                          <a:solidFill>
                            <a:schemeClr val="dk1"/>
                          </a:solidFill>
                          <a:latin typeface="Segoe UI Semilight"/>
                        </a:defRPr>
                      </a:lvl7pPr>
                      <a:lvl8pPr marL="3263756" algn="l" defTabSz="932502" rtl="0" eaLnBrk="1" latinLnBrk="0" hangingPunct="1">
                        <a:defRPr sz="1801" kern="1200">
                          <a:solidFill>
                            <a:schemeClr val="dk1"/>
                          </a:solidFill>
                          <a:latin typeface="Segoe UI Semilight"/>
                        </a:defRPr>
                      </a:lvl8pPr>
                      <a:lvl9pPr marL="3730009" algn="l" defTabSz="932502" rtl="0" eaLnBrk="1" latinLnBrk="0" hangingPunct="1">
                        <a:defRPr sz="1801" kern="1200">
                          <a:solidFill>
                            <a:schemeClr val="dk1"/>
                          </a:solidFill>
                          <a:latin typeface="Segoe UI Semilight"/>
                        </a:defRPr>
                      </a:lvl9pPr>
                    </a:lstStyle>
                    <a:p>
                      <a:pPr marL="0" marR="0" lvl="0" indent="0" algn="l" defTabSz="932742" rtl="0" eaLnBrk="1" fontAlgn="auto" latinLnBrk="0" hangingPunct="1">
                        <a:lnSpc>
                          <a:spcPct val="90000"/>
                        </a:lnSpc>
                        <a:spcBef>
                          <a:spcPts val="0"/>
                        </a:spcBef>
                        <a:spcAft>
                          <a:spcPts val="0"/>
                        </a:spcAft>
                        <a:buClrTx/>
                        <a:buSzTx/>
                        <a:buFontTx/>
                        <a:buNone/>
                        <a:tabLst/>
                        <a:defRPr/>
                      </a:pPr>
                      <a:r>
                        <a:rPr lang="en-US" sz="1100" b="1" dirty="0">
                          <a:gradFill>
                            <a:gsLst>
                              <a:gs pos="0">
                                <a:schemeClr val="bg1"/>
                              </a:gs>
                              <a:gs pos="100000">
                                <a:schemeClr val="bg1"/>
                              </a:gs>
                            </a:gsLst>
                            <a:lin ang="5400000" scaled="0"/>
                          </a:gradFill>
                          <a:latin typeface="Segoe UI Semibold" panose="020B0702040204020203" pitchFamily="34" charset="0"/>
                          <a:cs typeface="Segoe UI Semibold" panose="020B0702040204020203" pitchFamily="34" charset="0"/>
                        </a:rPr>
                        <a:t>Q3 2018</a:t>
                      </a:r>
                    </a:p>
                  </a:txBody>
                  <a:tcPr marL="89617" marR="89617" marT="80666" marB="89630">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4F4F4F"/>
                    </a:solidFill>
                  </a:tcPr>
                </a:tc>
                <a:tc>
                  <a:txBody>
                    <a:bodyPr/>
                    <a:lstStyle>
                      <a:lvl1pPr marL="0" algn="l" defTabSz="932502" rtl="0" eaLnBrk="1" latinLnBrk="0" hangingPunct="1">
                        <a:defRPr sz="1801" kern="1200">
                          <a:solidFill>
                            <a:schemeClr val="dk1"/>
                          </a:solidFill>
                          <a:latin typeface="Segoe UI Semilight"/>
                        </a:defRPr>
                      </a:lvl1pPr>
                      <a:lvl2pPr marL="466250" algn="l" defTabSz="932502" rtl="0" eaLnBrk="1" latinLnBrk="0" hangingPunct="1">
                        <a:defRPr sz="1801" kern="1200">
                          <a:solidFill>
                            <a:schemeClr val="dk1"/>
                          </a:solidFill>
                          <a:latin typeface="Segoe UI Semilight"/>
                        </a:defRPr>
                      </a:lvl2pPr>
                      <a:lvl3pPr marL="932502" algn="l" defTabSz="932502" rtl="0" eaLnBrk="1" latinLnBrk="0" hangingPunct="1">
                        <a:defRPr sz="1801" kern="1200">
                          <a:solidFill>
                            <a:schemeClr val="dk1"/>
                          </a:solidFill>
                          <a:latin typeface="Segoe UI Semilight"/>
                        </a:defRPr>
                      </a:lvl3pPr>
                      <a:lvl4pPr marL="1398752" algn="l" defTabSz="932502" rtl="0" eaLnBrk="1" latinLnBrk="0" hangingPunct="1">
                        <a:defRPr sz="1801" kern="1200">
                          <a:solidFill>
                            <a:schemeClr val="dk1"/>
                          </a:solidFill>
                          <a:latin typeface="Segoe UI Semilight"/>
                        </a:defRPr>
                      </a:lvl4pPr>
                      <a:lvl5pPr marL="1865004" algn="l" defTabSz="932502" rtl="0" eaLnBrk="1" latinLnBrk="0" hangingPunct="1">
                        <a:defRPr sz="1801" kern="1200">
                          <a:solidFill>
                            <a:schemeClr val="dk1"/>
                          </a:solidFill>
                          <a:latin typeface="Segoe UI Semilight"/>
                        </a:defRPr>
                      </a:lvl5pPr>
                      <a:lvl6pPr marL="2331255" algn="l" defTabSz="932502" rtl="0" eaLnBrk="1" latinLnBrk="0" hangingPunct="1">
                        <a:defRPr sz="1801" kern="1200">
                          <a:solidFill>
                            <a:schemeClr val="dk1"/>
                          </a:solidFill>
                          <a:latin typeface="Segoe UI Semilight"/>
                        </a:defRPr>
                      </a:lvl6pPr>
                      <a:lvl7pPr marL="2797506" algn="l" defTabSz="932502" rtl="0" eaLnBrk="1" latinLnBrk="0" hangingPunct="1">
                        <a:defRPr sz="1801" kern="1200">
                          <a:solidFill>
                            <a:schemeClr val="dk1"/>
                          </a:solidFill>
                          <a:latin typeface="Segoe UI Semilight"/>
                        </a:defRPr>
                      </a:lvl7pPr>
                      <a:lvl8pPr marL="3263756" algn="l" defTabSz="932502" rtl="0" eaLnBrk="1" latinLnBrk="0" hangingPunct="1">
                        <a:defRPr sz="1801" kern="1200">
                          <a:solidFill>
                            <a:schemeClr val="dk1"/>
                          </a:solidFill>
                          <a:latin typeface="Segoe UI Semilight"/>
                        </a:defRPr>
                      </a:lvl8pPr>
                      <a:lvl9pPr marL="3730009" algn="l" defTabSz="932502" rtl="0" eaLnBrk="1" latinLnBrk="0" hangingPunct="1">
                        <a:defRPr sz="1801" kern="1200">
                          <a:solidFill>
                            <a:schemeClr val="dk1"/>
                          </a:solidFill>
                          <a:latin typeface="Segoe UI Semilight"/>
                        </a:defRPr>
                      </a:lvl9pPr>
                    </a:lstStyle>
                    <a:p>
                      <a:pPr marL="0" marR="0" lvl="0" indent="0" algn="l" defTabSz="932742" rtl="0" eaLnBrk="1" fontAlgn="auto" latinLnBrk="0" hangingPunct="1">
                        <a:lnSpc>
                          <a:spcPct val="90000"/>
                        </a:lnSpc>
                        <a:spcBef>
                          <a:spcPts val="800"/>
                        </a:spcBef>
                        <a:spcAft>
                          <a:spcPts val="0"/>
                        </a:spcAft>
                        <a:buClrTx/>
                        <a:buSzTx/>
                        <a:buFontTx/>
                        <a:buNone/>
                        <a:tabLst/>
                        <a:defRPr/>
                      </a:pPr>
                      <a:r>
                        <a:rPr lang="en-US" sz="1050" b="0" kern="1200" dirty="0">
                          <a:gradFill>
                            <a:gsLst>
                              <a:gs pos="0">
                                <a:schemeClr val="tx2"/>
                              </a:gs>
                              <a:gs pos="100000">
                                <a:schemeClr val="tx2"/>
                              </a:gs>
                            </a:gsLst>
                            <a:lin ang="5400000" scaled="0"/>
                          </a:gradFill>
                          <a:latin typeface="+mn-lt"/>
                          <a:ea typeface="+mn-ea"/>
                          <a:cs typeface="Segoe UI Semilight" panose="020B0402040204020203" pitchFamily="34" charset="0"/>
                        </a:rPr>
                        <a:t>Page Layouts</a:t>
                      </a:r>
                    </a:p>
                    <a:p>
                      <a:pPr marL="0" marR="0" lvl="0" indent="0" algn="l" defTabSz="932742" rtl="0" eaLnBrk="1" fontAlgn="auto" latinLnBrk="0" hangingPunct="1">
                        <a:lnSpc>
                          <a:spcPct val="90000"/>
                        </a:lnSpc>
                        <a:spcBef>
                          <a:spcPts val="800"/>
                        </a:spcBef>
                        <a:spcAft>
                          <a:spcPts val="0"/>
                        </a:spcAft>
                        <a:buClrTx/>
                        <a:buSzTx/>
                        <a:buFontTx/>
                        <a:buNone/>
                        <a:tabLst/>
                        <a:defRPr/>
                      </a:pPr>
                      <a:r>
                        <a:rPr lang="en-US" sz="1050" b="0" kern="1200" dirty="0">
                          <a:gradFill>
                            <a:gsLst>
                              <a:gs pos="0">
                                <a:schemeClr val="tx2"/>
                              </a:gs>
                              <a:gs pos="100000">
                                <a:schemeClr val="tx2"/>
                              </a:gs>
                            </a:gsLst>
                            <a:lin ang="5400000" scaled="0"/>
                          </a:gradFill>
                          <a:latin typeface="+mn-lt"/>
                          <a:ea typeface="+mn-ea"/>
                          <a:cs typeface="Segoe UI Semilight" panose="020B0402040204020203" pitchFamily="34" charset="0"/>
                        </a:rPr>
                        <a:t>Canvas updates for spacing and new layouts</a:t>
                      </a:r>
                    </a:p>
                    <a:p>
                      <a:pPr marL="0" marR="0" lvl="0" indent="0" algn="l" defTabSz="932742" rtl="0" eaLnBrk="1" fontAlgn="auto" latinLnBrk="0" hangingPunct="1">
                        <a:lnSpc>
                          <a:spcPct val="90000"/>
                        </a:lnSpc>
                        <a:spcBef>
                          <a:spcPts val="800"/>
                        </a:spcBef>
                        <a:spcAft>
                          <a:spcPts val="0"/>
                        </a:spcAft>
                        <a:buClrTx/>
                        <a:buSzTx/>
                        <a:buFontTx/>
                        <a:buNone/>
                        <a:tabLst/>
                        <a:defRPr/>
                      </a:pPr>
                      <a:r>
                        <a:rPr lang="en-US" sz="1050" b="0" kern="1200" dirty="0">
                          <a:gradFill>
                            <a:gsLst>
                              <a:gs pos="0">
                                <a:schemeClr val="tx2"/>
                              </a:gs>
                              <a:gs pos="100000">
                                <a:schemeClr val="tx2"/>
                              </a:gs>
                            </a:gsLst>
                            <a:lin ang="5400000" scaled="0"/>
                          </a:gradFill>
                          <a:latin typeface="+mn-lt"/>
                          <a:ea typeface="+mn-ea"/>
                          <a:cs typeface="Segoe UI Semilight" panose="020B0402040204020203" pitchFamily="34" charset="0"/>
                        </a:rPr>
                        <a:t>@ mention in comments with notifications</a:t>
                      </a:r>
                    </a:p>
                  </a:txBody>
                  <a:tcPr marL="89617" marR="89617" marT="80666" marB="89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lvl1pPr marL="0" algn="l" defTabSz="932502" rtl="0" eaLnBrk="1" latinLnBrk="0" hangingPunct="1">
                        <a:defRPr sz="1801" kern="1200">
                          <a:solidFill>
                            <a:schemeClr val="dk1"/>
                          </a:solidFill>
                          <a:latin typeface="Segoe UI Semilight"/>
                        </a:defRPr>
                      </a:lvl1pPr>
                      <a:lvl2pPr marL="466250" algn="l" defTabSz="932502" rtl="0" eaLnBrk="1" latinLnBrk="0" hangingPunct="1">
                        <a:defRPr sz="1801" kern="1200">
                          <a:solidFill>
                            <a:schemeClr val="dk1"/>
                          </a:solidFill>
                          <a:latin typeface="Segoe UI Semilight"/>
                        </a:defRPr>
                      </a:lvl2pPr>
                      <a:lvl3pPr marL="932502" algn="l" defTabSz="932502" rtl="0" eaLnBrk="1" latinLnBrk="0" hangingPunct="1">
                        <a:defRPr sz="1801" kern="1200">
                          <a:solidFill>
                            <a:schemeClr val="dk1"/>
                          </a:solidFill>
                          <a:latin typeface="Segoe UI Semilight"/>
                        </a:defRPr>
                      </a:lvl3pPr>
                      <a:lvl4pPr marL="1398752" algn="l" defTabSz="932502" rtl="0" eaLnBrk="1" latinLnBrk="0" hangingPunct="1">
                        <a:defRPr sz="1801" kern="1200">
                          <a:solidFill>
                            <a:schemeClr val="dk1"/>
                          </a:solidFill>
                          <a:latin typeface="Segoe UI Semilight"/>
                        </a:defRPr>
                      </a:lvl4pPr>
                      <a:lvl5pPr marL="1865004" algn="l" defTabSz="932502" rtl="0" eaLnBrk="1" latinLnBrk="0" hangingPunct="1">
                        <a:defRPr sz="1801" kern="1200">
                          <a:solidFill>
                            <a:schemeClr val="dk1"/>
                          </a:solidFill>
                          <a:latin typeface="Segoe UI Semilight"/>
                        </a:defRPr>
                      </a:lvl5pPr>
                      <a:lvl6pPr marL="2331255" algn="l" defTabSz="932502" rtl="0" eaLnBrk="1" latinLnBrk="0" hangingPunct="1">
                        <a:defRPr sz="1801" kern="1200">
                          <a:solidFill>
                            <a:schemeClr val="dk1"/>
                          </a:solidFill>
                          <a:latin typeface="Segoe UI Semilight"/>
                        </a:defRPr>
                      </a:lvl6pPr>
                      <a:lvl7pPr marL="2797506" algn="l" defTabSz="932502" rtl="0" eaLnBrk="1" latinLnBrk="0" hangingPunct="1">
                        <a:defRPr sz="1801" kern="1200">
                          <a:solidFill>
                            <a:schemeClr val="dk1"/>
                          </a:solidFill>
                          <a:latin typeface="Segoe UI Semilight"/>
                        </a:defRPr>
                      </a:lvl7pPr>
                      <a:lvl8pPr marL="3263756" algn="l" defTabSz="932502" rtl="0" eaLnBrk="1" latinLnBrk="0" hangingPunct="1">
                        <a:defRPr sz="1801" kern="1200">
                          <a:solidFill>
                            <a:schemeClr val="dk1"/>
                          </a:solidFill>
                          <a:latin typeface="Segoe UI Semilight"/>
                        </a:defRPr>
                      </a:lvl8pPr>
                      <a:lvl9pPr marL="3730009" algn="l" defTabSz="932502" rtl="0" eaLnBrk="1" latinLnBrk="0" hangingPunct="1">
                        <a:defRPr sz="1801" kern="1200">
                          <a:solidFill>
                            <a:schemeClr val="dk1"/>
                          </a:solidFill>
                          <a:latin typeface="Segoe UI Semilight"/>
                        </a:defRPr>
                      </a:lvl9pPr>
                    </a:lstStyle>
                    <a:p>
                      <a:pPr marL="0" marR="0" lvl="0" indent="0" algn="l" defTabSz="932742" rtl="0" eaLnBrk="1" fontAlgn="auto" latinLnBrk="0" hangingPunct="1">
                        <a:lnSpc>
                          <a:spcPct val="90000"/>
                        </a:lnSpc>
                        <a:spcBef>
                          <a:spcPts val="800"/>
                        </a:spcBef>
                        <a:spcAft>
                          <a:spcPts val="0"/>
                        </a:spcAft>
                        <a:buClrTx/>
                        <a:buSzTx/>
                        <a:buFontTx/>
                        <a:buNone/>
                        <a:tabLst/>
                        <a:defRPr/>
                      </a:pPr>
                      <a:r>
                        <a:rPr lang="en-US" sz="1050" b="0" kern="1200" dirty="0">
                          <a:gradFill>
                            <a:gsLst>
                              <a:gs pos="0">
                                <a:schemeClr val="tx2"/>
                              </a:gs>
                              <a:gs pos="100000">
                                <a:schemeClr val="tx2"/>
                              </a:gs>
                            </a:gsLst>
                            <a:lin ang="5400000" scaled="0"/>
                          </a:gradFill>
                          <a:latin typeface="+mn-lt"/>
                          <a:ea typeface="+mn-ea"/>
                          <a:cs typeface="Segoe UI Semilight" panose="020B0402040204020203" pitchFamily="34" charset="0"/>
                        </a:rPr>
                        <a:t>Highlighted content updates</a:t>
                      </a:r>
                    </a:p>
                    <a:p>
                      <a:pPr marL="0" marR="0" lvl="0" indent="0" algn="l" defTabSz="932742" rtl="0" eaLnBrk="1" fontAlgn="auto" latinLnBrk="0" hangingPunct="1">
                        <a:lnSpc>
                          <a:spcPct val="90000"/>
                        </a:lnSpc>
                        <a:spcBef>
                          <a:spcPts val="800"/>
                        </a:spcBef>
                        <a:spcAft>
                          <a:spcPts val="0"/>
                        </a:spcAft>
                        <a:buClrTx/>
                        <a:buSzTx/>
                        <a:buFontTx/>
                        <a:buNone/>
                        <a:tabLst/>
                        <a:defRPr/>
                      </a:pPr>
                      <a:r>
                        <a:rPr lang="en-US" sz="1050" b="0" kern="1200" dirty="0">
                          <a:gradFill>
                            <a:gsLst>
                              <a:gs pos="0">
                                <a:schemeClr val="tx2"/>
                              </a:gs>
                              <a:gs pos="100000">
                                <a:schemeClr val="tx2"/>
                              </a:gs>
                            </a:gsLst>
                            <a:lin ang="5400000" scaled="0"/>
                          </a:gradFill>
                          <a:latin typeface="+mn-lt"/>
                          <a:ea typeface="+mn-ea"/>
                          <a:cs typeface="Segoe UI Semilight" panose="020B0402040204020203" pitchFamily="34" charset="0"/>
                        </a:rPr>
                        <a:t>Stream improvements</a:t>
                      </a:r>
                    </a:p>
                  </a:txBody>
                  <a:tcPr marL="89617" marR="89617" marT="80666" marB="89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lvl1pPr marL="0" algn="l" defTabSz="932502" rtl="0" eaLnBrk="1" latinLnBrk="0" hangingPunct="1">
                        <a:defRPr sz="1801" kern="1200">
                          <a:solidFill>
                            <a:schemeClr val="dk1"/>
                          </a:solidFill>
                          <a:latin typeface="Segoe UI Semilight"/>
                        </a:defRPr>
                      </a:lvl1pPr>
                      <a:lvl2pPr marL="466250" algn="l" defTabSz="932502" rtl="0" eaLnBrk="1" latinLnBrk="0" hangingPunct="1">
                        <a:defRPr sz="1801" kern="1200">
                          <a:solidFill>
                            <a:schemeClr val="dk1"/>
                          </a:solidFill>
                          <a:latin typeface="Segoe UI Semilight"/>
                        </a:defRPr>
                      </a:lvl2pPr>
                      <a:lvl3pPr marL="932502" algn="l" defTabSz="932502" rtl="0" eaLnBrk="1" latinLnBrk="0" hangingPunct="1">
                        <a:defRPr sz="1801" kern="1200">
                          <a:solidFill>
                            <a:schemeClr val="dk1"/>
                          </a:solidFill>
                          <a:latin typeface="Segoe UI Semilight"/>
                        </a:defRPr>
                      </a:lvl3pPr>
                      <a:lvl4pPr marL="1398752" algn="l" defTabSz="932502" rtl="0" eaLnBrk="1" latinLnBrk="0" hangingPunct="1">
                        <a:defRPr sz="1801" kern="1200">
                          <a:solidFill>
                            <a:schemeClr val="dk1"/>
                          </a:solidFill>
                          <a:latin typeface="Segoe UI Semilight"/>
                        </a:defRPr>
                      </a:lvl4pPr>
                      <a:lvl5pPr marL="1865004" algn="l" defTabSz="932502" rtl="0" eaLnBrk="1" latinLnBrk="0" hangingPunct="1">
                        <a:defRPr sz="1801" kern="1200">
                          <a:solidFill>
                            <a:schemeClr val="dk1"/>
                          </a:solidFill>
                          <a:latin typeface="Segoe UI Semilight"/>
                        </a:defRPr>
                      </a:lvl5pPr>
                      <a:lvl6pPr marL="2331255" algn="l" defTabSz="932502" rtl="0" eaLnBrk="1" latinLnBrk="0" hangingPunct="1">
                        <a:defRPr sz="1801" kern="1200">
                          <a:solidFill>
                            <a:schemeClr val="dk1"/>
                          </a:solidFill>
                          <a:latin typeface="Segoe UI Semilight"/>
                        </a:defRPr>
                      </a:lvl6pPr>
                      <a:lvl7pPr marL="2797506" algn="l" defTabSz="932502" rtl="0" eaLnBrk="1" latinLnBrk="0" hangingPunct="1">
                        <a:defRPr sz="1801" kern="1200">
                          <a:solidFill>
                            <a:schemeClr val="dk1"/>
                          </a:solidFill>
                          <a:latin typeface="Segoe UI Semilight"/>
                        </a:defRPr>
                      </a:lvl7pPr>
                      <a:lvl8pPr marL="3263756" algn="l" defTabSz="932502" rtl="0" eaLnBrk="1" latinLnBrk="0" hangingPunct="1">
                        <a:defRPr sz="1801" kern="1200">
                          <a:solidFill>
                            <a:schemeClr val="dk1"/>
                          </a:solidFill>
                          <a:latin typeface="Segoe UI Semilight"/>
                        </a:defRPr>
                      </a:lvl8pPr>
                      <a:lvl9pPr marL="3730009" algn="l" defTabSz="932502" rtl="0" eaLnBrk="1" latinLnBrk="0" hangingPunct="1">
                        <a:defRPr sz="1801" kern="1200">
                          <a:solidFill>
                            <a:schemeClr val="dk1"/>
                          </a:solidFill>
                          <a:latin typeface="Segoe UI Semilight"/>
                        </a:defRPr>
                      </a:lvl9pPr>
                    </a:lstStyle>
                    <a:p>
                      <a:pPr marL="0" marR="0" lvl="0" indent="0" algn="l" defTabSz="932742" rtl="0" eaLnBrk="1" fontAlgn="auto" latinLnBrk="0" hangingPunct="1">
                        <a:lnSpc>
                          <a:spcPct val="90000"/>
                        </a:lnSpc>
                        <a:spcBef>
                          <a:spcPts val="800"/>
                        </a:spcBef>
                        <a:spcAft>
                          <a:spcPts val="0"/>
                        </a:spcAft>
                        <a:buClrTx/>
                        <a:buSzTx/>
                        <a:buFontTx/>
                        <a:buNone/>
                        <a:tabLst/>
                        <a:defRPr/>
                      </a:pPr>
                      <a:r>
                        <a:rPr lang="en-US" sz="1050" b="0" kern="1200" dirty="0">
                          <a:gradFill>
                            <a:gsLst>
                              <a:gs pos="0">
                                <a:schemeClr val="tx2"/>
                              </a:gs>
                              <a:gs pos="100000">
                                <a:schemeClr val="tx2"/>
                              </a:gs>
                            </a:gsLst>
                            <a:lin ang="5400000" scaled="0"/>
                          </a:gradFill>
                          <a:latin typeface="+mn-lt"/>
                          <a:ea typeface="+mn-ea"/>
                          <a:cs typeface="Segoe UI Semilight" panose="020B0402040204020203" pitchFamily="34" charset="0"/>
                        </a:rPr>
                        <a:t>Audience Targeting of pages and news</a:t>
                      </a:r>
                    </a:p>
                  </a:txBody>
                  <a:tcPr marL="89617" marR="89617" marT="80666" marB="89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3056915797"/>
                  </a:ext>
                </a:extLst>
              </a:tr>
            </a:tbl>
          </a:graphicData>
        </a:graphic>
      </p:graphicFrame>
    </p:spTree>
    <p:extLst>
      <p:ext uri="{BB962C8B-B14F-4D97-AF65-F5344CB8AC3E}">
        <p14:creationId xmlns:p14="http://schemas.microsoft.com/office/powerpoint/2010/main" val="143904362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CAC6E3A-5CA5-4E0B-9BCC-0427C608C017}"/>
              </a:ext>
            </a:extLst>
          </p:cNvPr>
          <p:cNvSpPr/>
          <p:nvPr/>
        </p:nvSpPr>
        <p:spPr>
          <a:xfrm>
            <a:off x="3925272" y="34929"/>
            <a:ext cx="8267788" cy="6788148"/>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914367">
              <a:defRPr/>
            </a:pPr>
            <a:endParaRPr lang="en-US" dirty="0">
              <a:solidFill>
                <a:srgbClr val="FFFFFF"/>
              </a:solidFill>
              <a:latin typeface="Segoe UI Semilight"/>
            </a:endParaRPr>
          </a:p>
        </p:txBody>
      </p:sp>
      <p:pic>
        <p:nvPicPr>
          <p:cNvPr id="26" name="Picture 25" descr="A screenshot of a cell phone&#10;&#10;Description generated with very high confidence">
            <a:extLst>
              <a:ext uri="{FF2B5EF4-FFF2-40B4-BE49-F238E27FC236}">
                <a16:creationId xmlns:a16="http://schemas.microsoft.com/office/drawing/2014/main" id="{2F050E66-E2D5-4FE3-89B8-FE3B34D73C5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872880" y="762115"/>
            <a:ext cx="2111018" cy="2293375"/>
          </a:xfrm>
          <a:prstGeom prst="rect">
            <a:avLst/>
          </a:prstGeom>
          <a:ln>
            <a:noFill/>
          </a:ln>
          <a:effectLst>
            <a:outerShdw blurRad="292100" dist="139700" dir="2700000" algn="tl" rotWithShape="0">
              <a:srgbClr val="333333">
                <a:alpha val="65000"/>
              </a:srgbClr>
            </a:outerShdw>
          </a:effectLst>
        </p:spPr>
      </p:pic>
      <p:pic>
        <p:nvPicPr>
          <p:cNvPr id="25" name="Picture 24" descr="A screenshot of a cell phone&#10;&#10;Description generated with very high confidence">
            <a:extLst>
              <a:ext uri="{FF2B5EF4-FFF2-40B4-BE49-F238E27FC236}">
                <a16:creationId xmlns:a16="http://schemas.microsoft.com/office/drawing/2014/main" id="{6D4B4194-4FC2-452E-ADAF-ACD3AEC4EF4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648146" y="513502"/>
            <a:ext cx="2111018" cy="2293375"/>
          </a:xfrm>
          <a:prstGeom prst="rect">
            <a:avLst/>
          </a:prstGeom>
          <a:ln>
            <a:noFill/>
          </a:ln>
          <a:effectLst>
            <a:outerShdw blurRad="292100" dist="139700" dir="2700000" algn="tl" rotWithShape="0">
              <a:srgbClr val="333333">
                <a:alpha val="65000"/>
              </a:srgbClr>
            </a:outerShdw>
          </a:effectLst>
        </p:spPr>
      </p:pic>
      <p:sp>
        <p:nvSpPr>
          <p:cNvPr id="17" name="Title 16"/>
          <p:cNvSpPr>
            <a:spLocks noGrp="1"/>
          </p:cNvSpPr>
          <p:nvPr>
            <p:ph type="title"/>
          </p:nvPr>
        </p:nvSpPr>
        <p:spPr>
          <a:xfrm>
            <a:off x="-34443" y="10578"/>
            <a:ext cx="4006205" cy="1988991"/>
          </a:xfrm>
        </p:spPr>
        <p:txBody>
          <a:bodyPr/>
          <a:lstStyle/>
          <a:p>
            <a:pPr algn="ctr"/>
            <a:r>
              <a:rPr lang="en-US" sz="6000" spc="0" dirty="0">
                <a:ln>
                  <a:noFill/>
                </a:ln>
                <a:solidFill>
                  <a:schemeClr val="accent1"/>
                </a:solidFill>
                <a:latin typeface="Segoe UI Semilight" panose="020B0402040204020203" pitchFamily="34" charset="0"/>
                <a:cs typeface="Segoe UI Semilight" panose="020B0402040204020203" pitchFamily="34" charset="0"/>
              </a:rPr>
              <a:t>SharePoint </a:t>
            </a:r>
            <a:br>
              <a:rPr lang="en-US" sz="6000" spc="0" dirty="0">
                <a:ln>
                  <a:noFill/>
                </a:ln>
                <a:solidFill>
                  <a:schemeClr val="accent1"/>
                </a:solidFill>
                <a:latin typeface="Segoe UI Semilight" panose="020B0402040204020203" pitchFamily="34" charset="0"/>
                <a:cs typeface="Segoe UI Semilight" panose="020B0402040204020203" pitchFamily="34" charset="0"/>
              </a:rPr>
            </a:br>
            <a:r>
              <a:rPr lang="en-US" sz="6000" spc="0" dirty="0">
                <a:ln>
                  <a:noFill/>
                </a:ln>
                <a:solidFill>
                  <a:schemeClr val="accent1"/>
                </a:solidFill>
                <a:latin typeface="Segoe UI Semilight" panose="020B0402040204020203" pitchFamily="34" charset="0"/>
                <a:cs typeface="Segoe UI Semilight" panose="020B0402040204020203" pitchFamily="34" charset="0"/>
              </a:rPr>
              <a:t>hub sites</a:t>
            </a:r>
            <a:endParaRPr lang="en-US" sz="4000" spc="0" dirty="0">
              <a:ln>
                <a:noFill/>
              </a:ln>
              <a:solidFill>
                <a:schemeClr val="accent1"/>
              </a:solidFill>
              <a:latin typeface="Segoe UI Semilight" panose="020B0402040204020203" pitchFamily="34" charset="0"/>
              <a:cs typeface="Segoe UI Semilight" panose="020B0402040204020203" pitchFamily="34" charset="0"/>
            </a:endParaRPr>
          </a:p>
        </p:txBody>
      </p:sp>
      <p:sp>
        <p:nvSpPr>
          <p:cNvPr id="6" name="Text Placeholder 5"/>
          <p:cNvSpPr>
            <a:spLocks noGrp="1"/>
          </p:cNvSpPr>
          <p:nvPr>
            <p:ph type="body" sz="quarter" idx="10"/>
          </p:nvPr>
        </p:nvSpPr>
        <p:spPr>
          <a:xfrm>
            <a:off x="96770" y="2291133"/>
            <a:ext cx="3794896" cy="3117777"/>
          </a:xfrm>
        </p:spPr>
        <p:txBody>
          <a:bodyPr/>
          <a:lstStyle/>
          <a:p>
            <a:pPr>
              <a:spcBef>
                <a:spcPts val="0"/>
              </a:spcBef>
            </a:pPr>
            <a:r>
              <a:rPr lang="en-US" sz="1765" dirty="0">
                <a:solidFill>
                  <a:schemeClr val="tx1"/>
                </a:solidFill>
              </a:rPr>
              <a:t>Brings together related team sites and communication sites</a:t>
            </a:r>
          </a:p>
          <a:p>
            <a:pPr>
              <a:spcBef>
                <a:spcPts val="0"/>
              </a:spcBef>
            </a:pPr>
            <a:endParaRPr lang="en-US" sz="1765" dirty="0">
              <a:solidFill>
                <a:schemeClr val="tx1"/>
              </a:solidFill>
            </a:endParaRPr>
          </a:p>
          <a:p>
            <a:pPr>
              <a:spcBef>
                <a:spcPts val="0"/>
              </a:spcBef>
            </a:pPr>
            <a:r>
              <a:rPr lang="en-US" sz="1765" dirty="0">
                <a:solidFill>
                  <a:schemeClr val="tx1"/>
                </a:solidFill>
              </a:rPr>
              <a:t>Roll up news and site activity</a:t>
            </a:r>
          </a:p>
          <a:p>
            <a:pPr>
              <a:spcBef>
                <a:spcPts val="0"/>
              </a:spcBef>
            </a:pPr>
            <a:endParaRPr lang="en-US" sz="1765" dirty="0">
              <a:solidFill>
                <a:schemeClr val="tx1"/>
              </a:solidFill>
            </a:endParaRPr>
          </a:p>
          <a:p>
            <a:pPr>
              <a:spcBef>
                <a:spcPts val="0"/>
              </a:spcBef>
            </a:pPr>
            <a:r>
              <a:rPr lang="en-US" sz="1765" dirty="0">
                <a:solidFill>
                  <a:schemeClr val="tx1"/>
                </a:solidFill>
              </a:rPr>
              <a:t>Search across related sites</a:t>
            </a:r>
          </a:p>
          <a:p>
            <a:pPr>
              <a:spcBef>
                <a:spcPts val="0"/>
              </a:spcBef>
            </a:pPr>
            <a:endParaRPr lang="en-US" sz="1765" dirty="0">
              <a:solidFill>
                <a:schemeClr val="tx1"/>
              </a:solidFill>
            </a:endParaRPr>
          </a:p>
          <a:p>
            <a:pPr>
              <a:spcBef>
                <a:spcPts val="0"/>
              </a:spcBef>
            </a:pPr>
            <a:r>
              <a:rPr lang="en-US" sz="1765" dirty="0">
                <a:solidFill>
                  <a:schemeClr val="tx1"/>
                </a:solidFill>
              </a:rPr>
              <a:t>Cross-site navigation</a:t>
            </a:r>
          </a:p>
          <a:p>
            <a:pPr>
              <a:spcBef>
                <a:spcPts val="0"/>
              </a:spcBef>
            </a:pPr>
            <a:endParaRPr lang="en-US" sz="1765" dirty="0">
              <a:solidFill>
                <a:schemeClr val="tx1"/>
              </a:solidFill>
            </a:endParaRPr>
          </a:p>
          <a:p>
            <a:pPr>
              <a:spcBef>
                <a:spcPts val="0"/>
              </a:spcBef>
            </a:pPr>
            <a:r>
              <a:rPr lang="en-US" sz="1765" dirty="0">
                <a:solidFill>
                  <a:schemeClr val="tx1"/>
                </a:solidFill>
              </a:rPr>
              <a:t>Consistent look-and-feel across sites</a:t>
            </a:r>
          </a:p>
          <a:p>
            <a:pPr>
              <a:spcBef>
                <a:spcPts val="0"/>
              </a:spcBef>
            </a:pPr>
            <a:endParaRPr lang="en-US" sz="1765" dirty="0">
              <a:solidFill>
                <a:schemeClr val="tx1"/>
              </a:solidFill>
            </a:endParaRPr>
          </a:p>
          <a:p>
            <a:pPr>
              <a:spcBef>
                <a:spcPts val="0"/>
              </a:spcBef>
            </a:pPr>
            <a:r>
              <a:rPr lang="en-US" sz="1765" dirty="0">
                <a:solidFill>
                  <a:schemeClr val="tx1"/>
                </a:solidFill>
              </a:rPr>
              <a:t>Admins create, users adopt and use</a:t>
            </a:r>
          </a:p>
        </p:txBody>
      </p:sp>
      <p:sp>
        <p:nvSpPr>
          <p:cNvPr id="11" name="Arrow: Left-Right 10">
            <a:extLst>
              <a:ext uri="{FF2B5EF4-FFF2-40B4-BE49-F238E27FC236}">
                <a16:creationId xmlns:a16="http://schemas.microsoft.com/office/drawing/2014/main" id="{3FD26E9F-3FC7-463D-BA8E-FE81B70EF492}"/>
              </a:ext>
            </a:extLst>
          </p:cNvPr>
          <p:cNvSpPr/>
          <p:nvPr/>
        </p:nvSpPr>
        <p:spPr>
          <a:xfrm>
            <a:off x="8843249" y="1936035"/>
            <a:ext cx="423451" cy="215626"/>
          </a:xfrm>
          <a:prstGeom prst="leftRightArrow">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914367">
              <a:defRPr/>
            </a:pPr>
            <a:endParaRPr lang="en-US">
              <a:solidFill>
                <a:srgbClr val="FFFFFF"/>
              </a:solidFill>
              <a:latin typeface="Segoe UI Semilight"/>
            </a:endParaRPr>
          </a:p>
        </p:txBody>
      </p:sp>
      <p:sp>
        <p:nvSpPr>
          <p:cNvPr id="2" name="TextBox 1">
            <a:extLst>
              <a:ext uri="{FF2B5EF4-FFF2-40B4-BE49-F238E27FC236}">
                <a16:creationId xmlns:a16="http://schemas.microsoft.com/office/drawing/2014/main" id="{23860DC0-DC70-4620-BF72-E7EB6E4F4AC6}"/>
              </a:ext>
            </a:extLst>
          </p:cNvPr>
          <p:cNvSpPr txBox="1"/>
          <p:nvPr/>
        </p:nvSpPr>
        <p:spPr>
          <a:xfrm>
            <a:off x="5907148" y="409509"/>
            <a:ext cx="1047729" cy="506901"/>
          </a:xfrm>
          <a:prstGeom prst="rect">
            <a:avLst/>
          </a:prstGeom>
          <a:noFill/>
        </p:spPr>
        <p:txBody>
          <a:bodyPr wrap="square" lIns="179285" tIns="143428" rIns="179285" bIns="143428" rtlCol="0">
            <a:spAutoFit/>
          </a:bodyPr>
          <a:lstStyle/>
          <a:p>
            <a:pPr defTabSz="914367">
              <a:lnSpc>
                <a:spcPct val="90000"/>
              </a:lnSpc>
              <a:spcAft>
                <a:spcPts val="588"/>
              </a:spcAft>
              <a:defRPr/>
            </a:pPr>
            <a:r>
              <a:rPr lang="en-US" sz="1568" dirty="0">
                <a:gradFill>
                  <a:gsLst>
                    <a:gs pos="2917">
                      <a:srgbClr val="353535"/>
                    </a:gs>
                    <a:gs pos="30000">
                      <a:srgbClr val="353535"/>
                    </a:gs>
                  </a:gsLst>
                  <a:lin ang="5400000" scaled="0"/>
                </a:gradFill>
                <a:latin typeface="Segoe UI Semilight"/>
              </a:rPr>
              <a:t>hub site</a:t>
            </a:r>
          </a:p>
        </p:txBody>
      </p:sp>
      <p:sp>
        <p:nvSpPr>
          <p:cNvPr id="15" name="TextBox 14">
            <a:extLst>
              <a:ext uri="{FF2B5EF4-FFF2-40B4-BE49-F238E27FC236}">
                <a16:creationId xmlns:a16="http://schemas.microsoft.com/office/drawing/2014/main" id="{5EE64F99-C0BC-41BA-93EE-B37E0B6F77AB}"/>
              </a:ext>
            </a:extLst>
          </p:cNvPr>
          <p:cNvSpPr txBox="1"/>
          <p:nvPr/>
        </p:nvSpPr>
        <p:spPr>
          <a:xfrm>
            <a:off x="9382282" y="-44824"/>
            <a:ext cx="2617417" cy="506901"/>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568" dirty="0">
                <a:gradFill>
                  <a:gsLst>
                    <a:gs pos="2917">
                      <a:srgbClr val="353535"/>
                    </a:gs>
                    <a:gs pos="30000">
                      <a:srgbClr val="353535"/>
                    </a:gs>
                  </a:gsLst>
                  <a:lin ang="5400000" scaled="0"/>
                </a:gradFill>
                <a:latin typeface="Segoe UI Semilight"/>
              </a:rPr>
              <a:t>team sites</a:t>
            </a:r>
          </a:p>
        </p:txBody>
      </p:sp>
      <p:sp>
        <p:nvSpPr>
          <p:cNvPr id="21" name="TextBox 20">
            <a:extLst>
              <a:ext uri="{FF2B5EF4-FFF2-40B4-BE49-F238E27FC236}">
                <a16:creationId xmlns:a16="http://schemas.microsoft.com/office/drawing/2014/main" id="{9807CBDA-1CC7-47A2-98E6-4CD4D282504D}"/>
              </a:ext>
            </a:extLst>
          </p:cNvPr>
          <p:cNvSpPr txBox="1"/>
          <p:nvPr/>
        </p:nvSpPr>
        <p:spPr>
          <a:xfrm>
            <a:off x="9382282" y="3130192"/>
            <a:ext cx="2617417" cy="506901"/>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568" dirty="0">
                <a:gradFill>
                  <a:gsLst>
                    <a:gs pos="2917">
                      <a:srgbClr val="353535"/>
                    </a:gs>
                    <a:gs pos="30000">
                      <a:srgbClr val="353535"/>
                    </a:gs>
                  </a:gsLst>
                  <a:lin ang="5400000" scaled="0"/>
                </a:gradFill>
                <a:latin typeface="Segoe UI Semilight"/>
              </a:rPr>
              <a:t>communication sites</a:t>
            </a:r>
          </a:p>
        </p:txBody>
      </p:sp>
      <p:sp>
        <p:nvSpPr>
          <p:cNvPr id="22" name="Arrow: Left-Right 21">
            <a:extLst>
              <a:ext uri="{FF2B5EF4-FFF2-40B4-BE49-F238E27FC236}">
                <a16:creationId xmlns:a16="http://schemas.microsoft.com/office/drawing/2014/main" id="{094FBFDB-F2CA-4A3A-9177-DCAA6EA9BA4F}"/>
              </a:ext>
            </a:extLst>
          </p:cNvPr>
          <p:cNvSpPr/>
          <p:nvPr/>
        </p:nvSpPr>
        <p:spPr>
          <a:xfrm>
            <a:off x="8843249" y="4780988"/>
            <a:ext cx="423451" cy="215626"/>
          </a:xfrm>
          <a:prstGeom prst="leftRightArrow">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914367">
              <a:defRPr/>
            </a:pPr>
            <a:endParaRPr lang="en-US">
              <a:solidFill>
                <a:srgbClr val="FFFFFF"/>
              </a:solidFill>
              <a:latin typeface="Segoe UI Semilight"/>
            </a:endParaRPr>
          </a:p>
        </p:txBody>
      </p:sp>
      <p:pic>
        <p:nvPicPr>
          <p:cNvPr id="5" name="Picture 4" descr="A screenshot of a cell phone&#10;&#10;Description generated with very high confidence">
            <a:extLst>
              <a:ext uri="{FF2B5EF4-FFF2-40B4-BE49-F238E27FC236}">
                <a16:creationId xmlns:a16="http://schemas.microsoft.com/office/drawing/2014/main" id="{BA58E83D-40A4-404F-9CF7-DB4F7EDD17F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152688" y="809663"/>
            <a:ext cx="4550099" cy="5522742"/>
          </a:xfrm>
          <a:prstGeom prst="rect">
            <a:avLst/>
          </a:prstGeom>
          <a:ln>
            <a:noFill/>
          </a:ln>
          <a:effectLst>
            <a:outerShdw blurRad="292100" dist="139700" dir="2700000" algn="tl" rotWithShape="0">
              <a:srgbClr val="333333">
                <a:alpha val="65000"/>
              </a:srgbClr>
            </a:outerShdw>
          </a:effectLst>
        </p:spPr>
      </p:pic>
      <p:pic>
        <p:nvPicPr>
          <p:cNvPr id="32" name="Picture 31" descr="A screenshot of a cell phone&#10;&#10;Description generated with very high confidence">
            <a:extLst>
              <a:ext uri="{FF2B5EF4-FFF2-40B4-BE49-F238E27FC236}">
                <a16:creationId xmlns:a16="http://schemas.microsoft.com/office/drawing/2014/main" id="{EBD83BD8-5201-47E1-B7BA-C12C24D5B0AD}"/>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9768197" y="4070742"/>
            <a:ext cx="2160555" cy="2610730"/>
          </a:xfrm>
          <a:prstGeom prst="rect">
            <a:avLst/>
          </a:prstGeom>
          <a:ln>
            <a:noFill/>
          </a:ln>
          <a:effectLst>
            <a:outerShdw blurRad="292100" dist="139700" dir="2700000" algn="tl" rotWithShape="0">
              <a:srgbClr val="333333">
                <a:alpha val="65000"/>
              </a:srgbClr>
            </a:outerShdw>
          </a:effectLst>
        </p:spPr>
      </p:pic>
      <p:pic>
        <p:nvPicPr>
          <p:cNvPr id="28" name="Picture 27" descr="A screenshot of a computer&#10;&#10;Description generated with very high confidence">
            <a:extLst>
              <a:ext uri="{FF2B5EF4-FFF2-40B4-BE49-F238E27FC236}">
                <a16:creationId xmlns:a16="http://schemas.microsoft.com/office/drawing/2014/main" id="{E84A08DA-66FF-4443-8010-25EF5B256437}"/>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9599584" y="3756072"/>
            <a:ext cx="2131111" cy="2711136"/>
          </a:xfrm>
          <a:prstGeom prst="rect">
            <a:avLst/>
          </a:prstGeom>
          <a:ln>
            <a:noFill/>
          </a:ln>
          <a:effectLst>
            <a:outerShdw blurRad="292100" dist="139700" dir="2700000" algn="tl" rotWithShape="0">
              <a:srgbClr val="333333">
                <a:alpha val="65000"/>
              </a:srgbClr>
            </a:outerShdw>
          </a:effectLst>
        </p:spPr>
      </p:pic>
      <p:grpSp>
        <p:nvGrpSpPr>
          <p:cNvPr id="37" name="Group 36">
            <a:extLst>
              <a:ext uri="{FF2B5EF4-FFF2-40B4-BE49-F238E27FC236}">
                <a16:creationId xmlns:a16="http://schemas.microsoft.com/office/drawing/2014/main" id="{5F97DD49-8D02-47F6-A31F-2FEBAD7AB72D}"/>
              </a:ext>
            </a:extLst>
          </p:cNvPr>
          <p:cNvGrpSpPr/>
          <p:nvPr/>
        </p:nvGrpSpPr>
        <p:grpSpPr>
          <a:xfrm>
            <a:off x="6746373" y="3966686"/>
            <a:ext cx="1795916" cy="2911261"/>
            <a:chOff x="4083492" y="0"/>
            <a:chExt cx="4269490" cy="6994525"/>
          </a:xfrm>
        </p:grpSpPr>
        <p:pic>
          <p:nvPicPr>
            <p:cNvPr id="36" name="Picture 35" descr="A screenshot of a cell phone&#10;&#10;Description generated with very high confidence">
              <a:extLst>
                <a:ext uri="{FF2B5EF4-FFF2-40B4-BE49-F238E27FC236}">
                  <a16:creationId xmlns:a16="http://schemas.microsoft.com/office/drawing/2014/main" id="{888F0162-2C30-4061-AEED-E5AEC52F370D}"/>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083492" y="0"/>
              <a:ext cx="4269490" cy="6994525"/>
            </a:xfrm>
            <a:prstGeom prst="rect">
              <a:avLst/>
            </a:prstGeom>
          </p:spPr>
        </p:pic>
        <p:pic>
          <p:nvPicPr>
            <p:cNvPr id="34" name="Picture 33" descr="A screenshot of a social media post&#10;&#10;Description generated with very high confidence">
              <a:extLst>
                <a:ext uri="{FF2B5EF4-FFF2-40B4-BE49-F238E27FC236}">
                  <a16:creationId xmlns:a16="http://schemas.microsoft.com/office/drawing/2014/main" id="{1C3458C7-CD67-4029-B66A-5EA2CEB7CE72}"/>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4753588" y="571874"/>
              <a:ext cx="2920762" cy="4932910"/>
            </a:xfrm>
            <a:prstGeom prst="rect">
              <a:avLst/>
            </a:prstGeom>
          </p:spPr>
        </p:pic>
      </p:grpSp>
      <p:grpSp>
        <p:nvGrpSpPr>
          <p:cNvPr id="20" name="Graphic 30">
            <a:extLst>
              <a:ext uri="{FF2B5EF4-FFF2-40B4-BE49-F238E27FC236}">
                <a16:creationId xmlns:a16="http://schemas.microsoft.com/office/drawing/2014/main" id="{34AB6B5B-A0DC-4AC6-AB64-0BB644B3A02B}"/>
              </a:ext>
            </a:extLst>
          </p:cNvPr>
          <p:cNvGrpSpPr/>
          <p:nvPr/>
        </p:nvGrpSpPr>
        <p:grpSpPr>
          <a:xfrm>
            <a:off x="1165664" y="5513438"/>
            <a:ext cx="1233715" cy="1189656"/>
            <a:chOff x="7485042" y="324947"/>
            <a:chExt cx="266700" cy="257175"/>
          </a:xfrm>
        </p:grpSpPr>
        <p:sp>
          <p:nvSpPr>
            <p:cNvPr id="23" name="Freeform: Shape 22">
              <a:extLst>
                <a:ext uri="{FF2B5EF4-FFF2-40B4-BE49-F238E27FC236}">
                  <a16:creationId xmlns:a16="http://schemas.microsoft.com/office/drawing/2014/main" id="{92C935A8-1D46-43A0-8075-ADD28D7C381B}"/>
                </a:ext>
              </a:extLst>
            </p:cNvPr>
            <p:cNvSpPr/>
            <p:nvPr/>
          </p:nvSpPr>
          <p:spPr>
            <a:xfrm>
              <a:off x="7489805" y="482110"/>
              <a:ext cx="228600" cy="95250"/>
            </a:xfrm>
            <a:custGeom>
              <a:avLst/>
              <a:gdLst/>
              <a:ahLst/>
              <a:cxnLst/>
              <a:rect l="0" t="0" r="0" b="0"/>
              <a:pathLst>
                <a:path w="228600" h="95250">
                  <a:moveTo>
                    <a:pt x="66675" y="28575"/>
                  </a:moveTo>
                  <a:cubicBezTo>
                    <a:pt x="66675" y="44768"/>
                    <a:pt x="54293" y="57150"/>
                    <a:pt x="38100" y="57150"/>
                  </a:cubicBezTo>
                  <a:cubicBezTo>
                    <a:pt x="21908" y="57150"/>
                    <a:pt x="9525" y="44768"/>
                    <a:pt x="9525" y="28575"/>
                  </a:cubicBezTo>
                  <a:cubicBezTo>
                    <a:pt x="9525" y="12382"/>
                    <a:pt x="21908" y="0"/>
                    <a:pt x="38100" y="0"/>
                  </a:cubicBezTo>
                  <a:cubicBezTo>
                    <a:pt x="54293" y="0"/>
                    <a:pt x="66675" y="12382"/>
                    <a:pt x="66675" y="28575"/>
                  </a:cubicBezTo>
                  <a:close/>
                  <a:moveTo>
                    <a:pt x="76200" y="95250"/>
                  </a:moveTo>
                  <a:cubicBezTo>
                    <a:pt x="76200" y="74295"/>
                    <a:pt x="59055" y="57150"/>
                    <a:pt x="38100" y="57150"/>
                  </a:cubicBezTo>
                  <a:cubicBezTo>
                    <a:pt x="17145" y="57150"/>
                    <a:pt x="0" y="74295"/>
                    <a:pt x="0" y="95250"/>
                  </a:cubicBezTo>
                  <a:moveTo>
                    <a:pt x="190500" y="0"/>
                  </a:moveTo>
                  <a:cubicBezTo>
                    <a:pt x="174308" y="0"/>
                    <a:pt x="161925" y="12382"/>
                    <a:pt x="161925" y="28575"/>
                  </a:cubicBezTo>
                  <a:cubicBezTo>
                    <a:pt x="161925" y="44768"/>
                    <a:pt x="174308" y="57150"/>
                    <a:pt x="190500" y="57150"/>
                  </a:cubicBezTo>
                  <a:cubicBezTo>
                    <a:pt x="206693" y="57150"/>
                    <a:pt x="219075" y="44768"/>
                    <a:pt x="219075" y="28575"/>
                  </a:cubicBezTo>
                  <a:cubicBezTo>
                    <a:pt x="219075" y="12382"/>
                    <a:pt x="206693" y="0"/>
                    <a:pt x="190500" y="0"/>
                  </a:cubicBezTo>
                  <a:close/>
                  <a:moveTo>
                    <a:pt x="228600" y="95250"/>
                  </a:moveTo>
                  <a:cubicBezTo>
                    <a:pt x="228600" y="74295"/>
                    <a:pt x="211455" y="57150"/>
                    <a:pt x="190500" y="57150"/>
                  </a:cubicBezTo>
                  <a:cubicBezTo>
                    <a:pt x="169545" y="57150"/>
                    <a:pt x="152400" y="74295"/>
                    <a:pt x="152400" y="95250"/>
                  </a:cubicBezTo>
                  <a:moveTo>
                    <a:pt x="114300" y="0"/>
                  </a:moveTo>
                  <a:cubicBezTo>
                    <a:pt x="98108" y="0"/>
                    <a:pt x="85725" y="12382"/>
                    <a:pt x="85725" y="28575"/>
                  </a:cubicBezTo>
                  <a:cubicBezTo>
                    <a:pt x="85725" y="44768"/>
                    <a:pt x="98108" y="57150"/>
                    <a:pt x="114300" y="57150"/>
                  </a:cubicBezTo>
                  <a:cubicBezTo>
                    <a:pt x="130493" y="57150"/>
                    <a:pt x="142875" y="44768"/>
                    <a:pt x="142875" y="28575"/>
                  </a:cubicBezTo>
                  <a:cubicBezTo>
                    <a:pt x="142875" y="12382"/>
                    <a:pt x="130493" y="0"/>
                    <a:pt x="114300" y="0"/>
                  </a:cubicBezTo>
                  <a:close/>
                  <a:moveTo>
                    <a:pt x="152400" y="95250"/>
                  </a:moveTo>
                  <a:cubicBezTo>
                    <a:pt x="152400" y="74295"/>
                    <a:pt x="135255" y="57150"/>
                    <a:pt x="114300" y="57150"/>
                  </a:cubicBezTo>
                  <a:cubicBezTo>
                    <a:pt x="93345" y="57150"/>
                    <a:pt x="76200" y="74295"/>
                    <a:pt x="76200" y="95250"/>
                  </a:cubicBezTo>
                </a:path>
              </a:pathLst>
            </a:custGeom>
            <a:noFill/>
            <a:ln w="31750" cap="flat">
              <a:solidFill>
                <a:srgbClr val="231F20"/>
              </a:solidFill>
              <a:prstDash val="solid"/>
              <a:miter/>
            </a:ln>
          </p:spPr>
          <p:txBody>
            <a:bodyPr/>
            <a:lstStyle/>
            <a:p>
              <a:pPr defTabSz="914367">
                <a:defRPr/>
              </a:pPr>
              <a:endParaRPr lang="en-US">
                <a:solidFill>
                  <a:srgbClr val="353535"/>
                </a:solidFill>
                <a:latin typeface="Segoe UI Semilight"/>
              </a:endParaRPr>
            </a:p>
          </p:txBody>
        </p:sp>
        <p:sp>
          <p:nvSpPr>
            <p:cNvPr id="24" name="Freeform: Shape 23">
              <a:extLst>
                <a:ext uri="{FF2B5EF4-FFF2-40B4-BE49-F238E27FC236}">
                  <a16:creationId xmlns:a16="http://schemas.microsoft.com/office/drawing/2014/main" id="{464949DC-5247-455E-81B9-7841BD5A91BD}"/>
                </a:ext>
              </a:extLst>
            </p:cNvPr>
            <p:cNvSpPr/>
            <p:nvPr/>
          </p:nvSpPr>
          <p:spPr>
            <a:xfrm>
              <a:off x="7594580" y="329710"/>
              <a:ext cx="142875" cy="123825"/>
            </a:xfrm>
            <a:custGeom>
              <a:avLst/>
              <a:gdLst/>
              <a:ahLst/>
              <a:cxnLst/>
              <a:rect l="0" t="0" r="0" b="0"/>
              <a:pathLst>
                <a:path w="142875" h="123825">
                  <a:moveTo>
                    <a:pt x="76200" y="76200"/>
                  </a:moveTo>
                  <a:lnTo>
                    <a:pt x="76200" y="38100"/>
                  </a:lnTo>
                  <a:moveTo>
                    <a:pt x="76200" y="28575"/>
                  </a:moveTo>
                  <a:lnTo>
                    <a:pt x="76200" y="19050"/>
                  </a:lnTo>
                  <a:moveTo>
                    <a:pt x="50482" y="100965"/>
                  </a:moveTo>
                  <a:lnTo>
                    <a:pt x="50482" y="131445"/>
                  </a:lnTo>
                  <a:lnTo>
                    <a:pt x="80963" y="100965"/>
                  </a:lnTo>
                  <a:cubicBezTo>
                    <a:pt x="80963" y="100965"/>
                    <a:pt x="106680" y="100965"/>
                    <a:pt x="126682" y="100965"/>
                  </a:cubicBezTo>
                  <a:cubicBezTo>
                    <a:pt x="140970" y="100965"/>
                    <a:pt x="151448" y="89535"/>
                    <a:pt x="151448" y="76200"/>
                  </a:cubicBezTo>
                  <a:lnTo>
                    <a:pt x="151448" y="24765"/>
                  </a:lnTo>
                  <a:cubicBezTo>
                    <a:pt x="151448" y="10478"/>
                    <a:pt x="140018" y="0"/>
                    <a:pt x="126682" y="0"/>
                  </a:cubicBezTo>
                  <a:lnTo>
                    <a:pt x="24765" y="0"/>
                  </a:lnTo>
                  <a:cubicBezTo>
                    <a:pt x="10478" y="0"/>
                    <a:pt x="0" y="11430"/>
                    <a:pt x="0" y="24765"/>
                  </a:cubicBezTo>
                  <a:lnTo>
                    <a:pt x="0" y="76200"/>
                  </a:lnTo>
                  <a:cubicBezTo>
                    <a:pt x="0" y="90488"/>
                    <a:pt x="11430" y="100965"/>
                    <a:pt x="24765" y="100965"/>
                  </a:cubicBezTo>
                  <a:lnTo>
                    <a:pt x="50482" y="100965"/>
                  </a:lnTo>
                  <a:close/>
                </a:path>
              </a:pathLst>
            </a:custGeom>
            <a:noFill/>
            <a:ln w="31750" cap="flat">
              <a:solidFill>
                <a:srgbClr val="D83B01"/>
              </a:solidFill>
              <a:prstDash val="solid"/>
              <a:miter/>
            </a:ln>
          </p:spPr>
          <p:txBody>
            <a:bodyPr/>
            <a:lstStyle/>
            <a:p>
              <a:pPr defTabSz="914367">
                <a:defRPr/>
              </a:pPr>
              <a:endParaRPr lang="en-US">
                <a:solidFill>
                  <a:srgbClr val="353535"/>
                </a:solidFill>
                <a:latin typeface="Segoe UI Semilight"/>
              </a:endParaRPr>
            </a:p>
          </p:txBody>
        </p:sp>
      </p:grpSp>
      <p:pic>
        <p:nvPicPr>
          <p:cNvPr id="4" name="Picture 3" descr="A screenshot of a cell phone&#10;&#10;Description generated with very high confidence">
            <a:extLst>
              <a:ext uri="{FF2B5EF4-FFF2-40B4-BE49-F238E27FC236}">
                <a16:creationId xmlns:a16="http://schemas.microsoft.com/office/drawing/2014/main" id="{A20678EF-D270-45DC-A85B-9DA7AC5C95B6}"/>
              </a:ext>
            </a:extLst>
          </p:cNvPr>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a:off x="9373136" y="377145"/>
            <a:ext cx="2149576" cy="2189309"/>
          </a:xfrm>
          <a:prstGeom prst="rect">
            <a:avLst/>
          </a:prstGeom>
          <a:ln>
            <a:noFill/>
          </a:ln>
          <a:effectLst>
            <a:outerShdw blurRad="292100" dist="139700" dir="2700000" algn="tl" rotWithShape="0">
              <a:srgbClr val="333333">
                <a:alpha val="65000"/>
              </a:srgbClr>
            </a:outerShdw>
          </a:effectLst>
        </p:spPr>
      </p:pic>
      <p:pic>
        <p:nvPicPr>
          <p:cNvPr id="8" name="Picture 7" descr="A screenshot of a social media post&#10;&#10;Description generated with very high confidence">
            <a:extLst>
              <a:ext uri="{FF2B5EF4-FFF2-40B4-BE49-F238E27FC236}">
                <a16:creationId xmlns:a16="http://schemas.microsoft.com/office/drawing/2014/main" id="{84568C10-FC4E-45FE-8FFB-7715F2663295}"/>
              </a:ext>
            </a:extLst>
          </p:cNvPr>
          <p:cNvPicPr>
            <a:picLocks noChangeAspect="1"/>
          </p:cNvPicPr>
          <p:nvPr/>
        </p:nvPicPr>
        <p:blipFill rotWithShape="1">
          <a:blip r:embed="rId10" cstate="email">
            <a:extLst>
              <a:ext uri="{28A0092B-C50C-407E-A947-70E740481C1C}">
                <a14:useLocalDpi xmlns:a14="http://schemas.microsoft.com/office/drawing/2010/main"/>
              </a:ext>
            </a:extLst>
          </a:blip>
          <a:srcRect/>
          <a:stretch/>
        </p:blipFill>
        <p:spPr>
          <a:xfrm>
            <a:off x="9382283" y="3570361"/>
            <a:ext cx="2143582" cy="26792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65048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xmlns:a16="http://schemas.microsoft.com/office/drawing/2014/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61C1B2-81D6-43BB-9D72-E0E8591880AD}"/>
              </a:ext>
            </a:extLst>
          </p:cNvPr>
          <p:cNvSpPr>
            <a:spLocks noGrp="1"/>
          </p:cNvSpPr>
          <p:nvPr>
            <p:ph type="title"/>
          </p:nvPr>
        </p:nvSpPr>
        <p:spPr>
          <a:xfrm>
            <a:off x="866" y="-7847"/>
            <a:ext cx="12190271" cy="899409"/>
          </a:xfrm>
        </p:spPr>
        <p:txBody>
          <a:bodyPr/>
          <a:lstStyle/>
          <a:p>
            <a:pPr algn="ctr"/>
            <a:r>
              <a:rPr lang="en-US" dirty="0"/>
              <a:t>A dynamic, ever-changing digital workplace</a:t>
            </a:r>
          </a:p>
        </p:txBody>
      </p:sp>
      <p:cxnSp>
        <p:nvCxnSpPr>
          <p:cNvPr id="297" name="Straight Connector 296"/>
          <p:cNvCxnSpPr>
            <a:cxnSpLocks/>
            <a:stCxn id="135" idx="1"/>
            <a:endCxn id="110" idx="3"/>
          </p:cNvCxnSpPr>
          <p:nvPr/>
        </p:nvCxnSpPr>
        <p:spPr>
          <a:xfrm flipH="1">
            <a:off x="3615751" y="5045276"/>
            <a:ext cx="1151846" cy="515460"/>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a:cxnSpLocks/>
            <a:stCxn id="206" idx="5"/>
            <a:endCxn id="110" idx="1"/>
          </p:cNvCxnSpPr>
          <p:nvPr/>
        </p:nvCxnSpPr>
        <p:spPr>
          <a:xfrm>
            <a:off x="1266121" y="4149848"/>
            <a:ext cx="1730185" cy="1410889"/>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a:cxnSpLocks/>
            <a:endCxn id="139" idx="1"/>
          </p:cNvCxnSpPr>
          <p:nvPr/>
        </p:nvCxnSpPr>
        <p:spPr>
          <a:xfrm>
            <a:off x="4197160" y="2298269"/>
            <a:ext cx="922061" cy="592547"/>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a:cxnSpLocks/>
            <a:stCxn id="115" idx="1"/>
            <a:endCxn id="137" idx="3"/>
          </p:cNvCxnSpPr>
          <p:nvPr/>
        </p:nvCxnSpPr>
        <p:spPr>
          <a:xfrm flipH="1" flipV="1">
            <a:off x="5881263" y="3860817"/>
            <a:ext cx="461214" cy="1553269"/>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a:cxnSpLocks/>
            <a:stCxn id="2" idx="3"/>
            <a:endCxn id="131" idx="2"/>
          </p:cNvCxnSpPr>
          <p:nvPr/>
        </p:nvCxnSpPr>
        <p:spPr>
          <a:xfrm flipV="1">
            <a:off x="4226715" y="1756491"/>
            <a:ext cx="1536274" cy="516248"/>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a:cxnSpLocks/>
            <a:stCxn id="115" idx="3"/>
            <a:endCxn id="185" idx="2"/>
          </p:cNvCxnSpPr>
          <p:nvPr/>
        </p:nvCxnSpPr>
        <p:spPr>
          <a:xfrm>
            <a:off x="6961923" y="5414086"/>
            <a:ext cx="1549083" cy="159016"/>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a:cxnSpLocks/>
            <a:stCxn id="26" idx="3"/>
            <a:endCxn id="110" idx="1"/>
          </p:cNvCxnSpPr>
          <p:nvPr/>
        </p:nvCxnSpPr>
        <p:spPr>
          <a:xfrm>
            <a:off x="1922616" y="5266523"/>
            <a:ext cx="1073689" cy="294215"/>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a:cxnSpLocks/>
            <a:stCxn id="120" idx="3"/>
            <a:endCxn id="247" idx="4"/>
          </p:cNvCxnSpPr>
          <p:nvPr/>
        </p:nvCxnSpPr>
        <p:spPr>
          <a:xfrm flipV="1">
            <a:off x="7686436" y="1680037"/>
            <a:ext cx="448375" cy="519577"/>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a:cxnSpLocks/>
            <a:stCxn id="120" idx="3"/>
            <a:endCxn id="201" idx="3"/>
          </p:cNvCxnSpPr>
          <p:nvPr/>
        </p:nvCxnSpPr>
        <p:spPr>
          <a:xfrm flipV="1">
            <a:off x="7686435" y="1912364"/>
            <a:ext cx="1936187" cy="287250"/>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a:cxnSpLocks/>
            <a:stCxn id="98" idx="7"/>
            <a:endCxn id="2" idx="1"/>
          </p:cNvCxnSpPr>
          <p:nvPr/>
        </p:nvCxnSpPr>
        <p:spPr>
          <a:xfrm flipV="1">
            <a:off x="2493492" y="2272740"/>
            <a:ext cx="1113778" cy="761637"/>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a:cxnSpLocks/>
            <a:stCxn id="143" idx="0"/>
            <a:endCxn id="120" idx="2"/>
          </p:cNvCxnSpPr>
          <p:nvPr/>
        </p:nvCxnSpPr>
        <p:spPr>
          <a:xfrm flipH="1" flipV="1">
            <a:off x="7376712" y="2511603"/>
            <a:ext cx="6845" cy="397245"/>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a:cxnSpLocks/>
            <a:stCxn id="115" idx="3"/>
            <a:endCxn id="121" idx="3"/>
          </p:cNvCxnSpPr>
          <p:nvPr/>
        </p:nvCxnSpPr>
        <p:spPr>
          <a:xfrm flipV="1">
            <a:off x="6961922" y="4749091"/>
            <a:ext cx="2507089" cy="664993"/>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F88DF386-D940-4CBE-8874-BB3CC5AA54BB}"/>
              </a:ext>
            </a:extLst>
          </p:cNvPr>
          <p:cNvGrpSpPr/>
          <p:nvPr/>
        </p:nvGrpSpPr>
        <p:grpSpPr>
          <a:xfrm>
            <a:off x="9132843" y="898623"/>
            <a:ext cx="1405769" cy="1102282"/>
            <a:chOff x="9316413" y="915780"/>
            <a:chExt cx="1434162" cy="1124544"/>
          </a:xfrm>
        </p:grpSpPr>
        <p:sp>
          <p:nvSpPr>
            <p:cNvPr id="201" name="Oval 200"/>
            <p:cNvSpPr/>
            <p:nvPr/>
          </p:nvSpPr>
          <p:spPr>
            <a:xfrm>
              <a:off x="9725755" y="1423514"/>
              <a:ext cx="616810" cy="616810"/>
            </a:xfrm>
            <a:prstGeom prst="ellipse">
              <a:avLst/>
            </a:prstGeom>
            <a:solidFill>
              <a:srgbClr val="0070C0"/>
            </a:solidFill>
            <a:ln w="28575" cap="flat" cmpd="sng" algn="ctr">
              <a:noFill/>
              <a:prstDash val="solid"/>
            </a:ln>
            <a:effectLst/>
          </p:spPr>
          <p:txBody>
            <a:bodyPr rtlCol="0" anchor="ctr"/>
            <a:lstStyle/>
            <a:p>
              <a:pPr algn="ctr" defTabSz="913523">
                <a:defRPr/>
              </a:pPr>
              <a:endParaRPr lang="en-GB" sz="1400" kern="0">
                <a:solidFill>
                  <a:prstClr val="white"/>
                </a:solidFill>
                <a:latin typeface="Calibri" panose="020F0502020204030204"/>
              </a:endParaRPr>
            </a:p>
          </p:txBody>
        </p:sp>
        <p:pic>
          <p:nvPicPr>
            <p:cNvPr id="202" name="Graphic 201" descr="Document"/>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883217" y="1584606"/>
              <a:ext cx="321731" cy="321731"/>
            </a:xfrm>
            <a:prstGeom prst="rect">
              <a:avLst/>
            </a:prstGeom>
          </p:spPr>
        </p:pic>
        <p:sp>
          <p:nvSpPr>
            <p:cNvPr id="309" name="Title 1"/>
            <p:cNvSpPr txBox="1">
              <a:spLocks/>
            </p:cNvSpPr>
            <p:nvPr/>
          </p:nvSpPr>
          <p:spPr>
            <a:xfrm>
              <a:off x="9316413" y="915780"/>
              <a:ext cx="1434162" cy="489898"/>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Vendor agreements</a:t>
              </a:r>
            </a:p>
          </p:txBody>
        </p:sp>
      </p:grpSp>
      <p:grpSp>
        <p:nvGrpSpPr>
          <p:cNvPr id="4" name="Group 3">
            <a:extLst>
              <a:ext uri="{FF2B5EF4-FFF2-40B4-BE49-F238E27FC236}">
                <a16:creationId xmlns:a16="http://schemas.microsoft.com/office/drawing/2014/main" id="{22308D0B-377A-40A1-AE31-E273F960DE44}"/>
              </a:ext>
            </a:extLst>
          </p:cNvPr>
          <p:cNvGrpSpPr/>
          <p:nvPr/>
        </p:nvGrpSpPr>
        <p:grpSpPr>
          <a:xfrm>
            <a:off x="568832" y="1476828"/>
            <a:ext cx="2510657" cy="597633"/>
            <a:chOff x="579437" y="1505661"/>
            <a:chExt cx="2561364" cy="609704"/>
          </a:xfrm>
        </p:grpSpPr>
        <p:sp>
          <p:nvSpPr>
            <p:cNvPr id="24" name="Diamond 23">
              <a:extLst>
                <a:ext uri="{FF2B5EF4-FFF2-40B4-BE49-F238E27FC236}">
                  <a16:creationId xmlns:a16="http://schemas.microsoft.com/office/drawing/2014/main" id="{B56768CD-E1AB-472A-A963-2EAE17D15421}"/>
                </a:ext>
              </a:extLst>
            </p:cNvPr>
            <p:cNvSpPr/>
            <p:nvPr/>
          </p:nvSpPr>
          <p:spPr bwMode="auto">
            <a:xfrm>
              <a:off x="2531097" y="1505661"/>
              <a:ext cx="609704" cy="609704"/>
            </a:xfrm>
            <a:prstGeom prst="diamond">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62" name="Freeform 40"/>
            <p:cNvSpPr>
              <a:spLocks noChangeAspect="1" noEditPoints="1"/>
            </p:cNvSpPr>
            <p:nvPr/>
          </p:nvSpPr>
          <p:spPr bwMode="auto">
            <a:xfrm>
              <a:off x="2728036" y="1678205"/>
              <a:ext cx="203071" cy="293323"/>
            </a:xfrm>
            <a:custGeom>
              <a:avLst/>
              <a:gdLst>
                <a:gd name="T0" fmla="*/ 76 w 152"/>
                <a:gd name="T1" fmla="*/ 0 h 221"/>
                <a:gd name="T2" fmla="*/ 96 w 152"/>
                <a:gd name="T3" fmla="*/ 2 h 221"/>
                <a:gd name="T4" fmla="*/ 115 w 152"/>
                <a:gd name="T5" fmla="*/ 10 h 221"/>
                <a:gd name="T6" fmla="*/ 130 w 152"/>
                <a:gd name="T7" fmla="*/ 22 h 221"/>
                <a:gd name="T8" fmla="*/ 142 w 152"/>
                <a:gd name="T9" fmla="*/ 37 h 221"/>
                <a:gd name="T10" fmla="*/ 150 w 152"/>
                <a:gd name="T11" fmla="*/ 56 h 221"/>
                <a:gd name="T12" fmla="*/ 152 w 152"/>
                <a:gd name="T13" fmla="*/ 76 h 221"/>
                <a:gd name="T14" fmla="*/ 146 w 152"/>
                <a:gd name="T15" fmla="*/ 105 h 221"/>
                <a:gd name="T16" fmla="*/ 129 w 152"/>
                <a:gd name="T17" fmla="*/ 129 h 221"/>
                <a:gd name="T18" fmla="*/ 115 w 152"/>
                <a:gd name="T19" fmla="*/ 149 h 221"/>
                <a:gd name="T20" fmla="*/ 111 w 152"/>
                <a:gd name="T21" fmla="*/ 173 h 221"/>
                <a:gd name="T22" fmla="*/ 111 w 152"/>
                <a:gd name="T23" fmla="*/ 200 h 221"/>
                <a:gd name="T24" fmla="*/ 109 w 152"/>
                <a:gd name="T25" fmla="*/ 209 h 221"/>
                <a:gd name="T26" fmla="*/ 105 w 152"/>
                <a:gd name="T27" fmla="*/ 215 h 221"/>
                <a:gd name="T28" fmla="*/ 98 w 152"/>
                <a:gd name="T29" fmla="*/ 220 h 221"/>
                <a:gd name="T30" fmla="*/ 90 w 152"/>
                <a:gd name="T31" fmla="*/ 221 h 221"/>
                <a:gd name="T32" fmla="*/ 62 w 152"/>
                <a:gd name="T33" fmla="*/ 221 h 221"/>
                <a:gd name="T34" fmla="*/ 54 w 152"/>
                <a:gd name="T35" fmla="*/ 220 h 221"/>
                <a:gd name="T36" fmla="*/ 48 w 152"/>
                <a:gd name="T37" fmla="*/ 215 h 221"/>
                <a:gd name="T38" fmla="*/ 43 w 152"/>
                <a:gd name="T39" fmla="*/ 209 h 221"/>
                <a:gd name="T40" fmla="*/ 41 w 152"/>
                <a:gd name="T41" fmla="*/ 200 h 221"/>
                <a:gd name="T42" fmla="*/ 41 w 152"/>
                <a:gd name="T43" fmla="*/ 173 h 221"/>
                <a:gd name="T44" fmla="*/ 37 w 152"/>
                <a:gd name="T45" fmla="*/ 149 h 221"/>
                <a:gd name="T46" fmla="*/ 23 w 152"/>
                <a:gd name="T47" fmla="*/ 129 h 221"/>
                <a:gd name="T48" fmla="*/ 6 w 152"/>
                <a:gd name="T49" fmla="*/ 105 h 221"/>
                <a:gd name="T50" fmla="*/ 0 w 152"/>
                <a:gd name="T51" fmla="*/ 76 h 221"/>
                <a:gd name="T52" fmla="*/ 3 w 152"/>
                <a:gd name="T53" fmla="*/ 56 h 221"/>
                <a:gd name="T54" fmla="*/ 10 w 152"/>
                <a:gd name="T55" fmla="*/ 37 h 221"/>
                <a:gd name="T56" fmla="*/ 22 w 152"/>
                <a:gd name="T57" fmla="*/ 22 h 221"/>
                <a:gd name="T58" fmla="*/ 38 w 152"/>
                <a:gd name="T59" fmla="*/ 10 h 221"/>
                <a:gd name="T60" fmla="*/ 56 w 152"/>
                <a:gd name="T61" fmla="*/ 2 h 221"/>
                <a:gd name="T62" fmla="*/ 76 w 152"/>
                <a:gd name="T63" fmla="*/ 0 h 221"/>
                <a:gd name="T64" fmla="*/ 90 w 152"/>
                <a:gd name="T65" fmla="*/ 207 h 221"/>
                <a:gd name="T66" fmla="*/ 95 w 152"/>
                <a:gd name="T67" fmla="*/ 205 h 221"/>
                <a:gd name="T68" fmla="*/ 97 w 152"/>
                <a:gd name="T69" fmla="*/ 200 h 221"/>
                <a:gd name="T70" fmla="*/ 97 w 152"/>
                <a:gd name="T71" fmla="*/ 180 h 221"/>
                <a:gd name="T72" fmla="*/ 55 w 152"/>
                <a:gd name="T73" fmla="*/ 180 h 221"/>
                <a:gd name="T74" fmla="*/ 55 w 152"/>
                <a:gd name="T75" fmla="*/ 200 h 221"/>
                <a:gd name="T76" fmla="*/ 57 w 152"/>
                <a:gd name="T77" fmla="*/ 205 h 221"/>
                <a:gd name="T78" fmla="*/ 62 w 152"/>
                <a:gd name="T79" fmla="*/ 207 h 221"/>
                <a:gd name="T80" fmla="*/ 90 w 152"/>
                <a:gd name="T81" fmla="*/ 207 h 221"/>
                <a:gd name="T82" fmla="*/ 97 w 152"/>
                <a:gd name="T83" fmla="*/ 166 h 221"/>
                <a:gd name="T84" fmla="*/ 104 w 152"/>
                <a:gd name="T85" fmla="*/ 140 h 221"/>
                <a:gd name="T86" fmla="*/ 120 w 152"/>
                <a:gd name="T87" fmla="*/ 119 h 221"/>
                <a:gd name="T88" fmla="*/ 134 w 152"/>
                <a:gd name="T89" fmla="*/ 99 h 221"/>
                <a:gd name="T90" fmla="*/ 138 w 152"/>
                <a:gd name="T91" fmla="*/ 76 h 221"/>
                <a:gd name="T92" fmla="*/ 133 w 152"/>
                <a:gd name="T93" fmla="*/ 52 h 221"/>
                <a:gd name="T94" fmla="*/ 120 w 152"/>
                <a:gd name="T95" fmla="*/ 32 h 221"/>
                <a:gd name="T96" fmla="*/ 100 w 152"/>
                <a:gd name="T97" fmla="*/ 18 h 221"/>
                <a:gd name="T98" fmla="*/ 76 w 152"/>
                <a:gd name="T99" fmla="*/ 13 h 221"/>
                <a:gd name="T100" fmla="*/ 52 w 152"/>
                <a:gd name="T101" fmla="*/ 18 h 221"/>
                <a:gd name="T102" fmla="*/ 32 w 152"/>
                <a:gd name="T103" fmla="*/ 32 h 221"/>
                <a:gd name="T104" fmla="*/ 19 w 152"/>
                <a:gd name="T105" fmla="*/ 52 h 221"/>
                <a:gd name="T106" fmla="*/ 14 w 152"/>
                <a:gd name="T107" fmla="*/ 76 h 221"/>
                <a:gd name="T108" fmla="*/ 19 w 152"/>
                <a:gd name="T109" fmla="*/ 99 h 221"/>
                <a:gd name="T110" fmla="*/ 32 w 152"/>
                <a:gd name="T111" fmla="*/ 119 h 221"/>
                <a:gd name="T112" fmla="*/ 48 w 152"/>
                <a:gd name="T113" fmla="*/ 140 h 221"/>
                <a:gd name="T114" fmla="*/ 55 w 152"/>
                <a:gd name="T115" fmla="*/ 166 h 221"/>
                <a:gd name="T116" fmla="*/ 97 w 152"/>
                <a:gd name="T117" fmla="*/ 166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221">
                  <a:moveTo>
                    <a:pt x="76" y="0"/>
                  </a:moveTo>
                  <a:cubicBezTo>
                    <a:pt x="83" y="0"/>
                    <a:pt x="90" y="1"/>
                    <a:pt x="96" y="2"/>
                  </a:cubicBezTo>
                  <a:cubicBezTo>
                    <a:pt x="103" y="4"/>
                    <a:pt x="109" y="7"/>
                    <a:pt x="115" y="10"/>
                  </a:cubicBezTo>
                  <a:cubicBezTo>
                    <a:pt x="120" y="13"/>
                    <a:pt x="125" y="17"/>
                    <a:pt x="130" y="22"/>
                  </a:cubicBezTo>
                  <a:cubicBezTo>
                    <a:pt x="135" y="27"/>
                    <a:pt x="139" y="32"/>
                    <a:pt x="142" y="37"/>
                  </a:cubicBezTo>
                  <a:cubicBezTo>
                    <a:pt x="145" y="43"/>
                    <a:pt x="148" y="49"/>
                    <a:pt x="150" y="56"/>
                  </a:cubicBezTo>
                  <a:cubicBezTo>
                    <a:pt x="151" y="62"/>
                    <a:pt x="152" y="69"/>
                    <a:pt x="152" y="76"/>
                  </a:cubicBezTo>
                  <a:cubicBezTo>
                    <a:pt x="152" y="86"/>
                    <a:pt x="150" y="96"/>
                    <a:pt x="146" y="105"/>
                  </a:cubicBezTo>
                  <a:cubicBezTo>
                    <a:pt x="142" y="114"/>
                    <a:pt x="137" y="122"/>
                    <a:pt x="129" y="129"/>
                  </a:cubicBezTo>
                  <a:cubicBezTo>
                    <a:pt x="123" y="135"/>
                    <a:pt x="119" y="142"/>
                    <a:pt x="115" y="149"/>
                  </a:cubicBezTo>
                  <a:cubicBezTo>
                    <a:pt x="112" y="156"/>
                    <a:pt x="111" y="164"/>
                    <a:pt x="111" y="173"/>
                  </a:cubicBezTo>
                  <a:cubicBezTo>
                    <a:pt x="111" y="200"/>
                    <a:pt x="111" y="200"/>
                    <a:pt x="111" y="200"/>
                  </a:cubicBezTo>
                  <a:cubicBezTo>
                    <a:pt x="111" y="203"/>
                    <a:pt x="110" y="206"/>
                    <a:pt x="109" y="209"/>
                  </a:cubicBezTo>
                  <a:cubicBezTo>
                    <a:pt x="108" y="211"/>
                    <a:pt x="106" y="213"/>
                    <a:pt x="105" y="215"/>
                  </a:cubicBezTo>
                  <a:cubicBezTo>
                    <a:pt x="103" y="217"/>
                    <a:pt x="101" y="218"/>
                    <a:pt x="98" y="220"/>
                  </a:cubicBezTo>
                  <a:cubicBezTo>
                    <a:pt x="95" y="221"/>
                    <a:pt x="93" y="221"/>
                    <a:pt x="90" y="221"/>
                  </a:cubicBezTo>
                  <a:cubicBezTo>
                    <a:pt x="62" y="221"/>
                    <a:pt x="62" y="221"/>
                    <a:pt x="62" y="221"/>
                  </a:cubicBezTo>
                  <a:cubicBezTo>
                    <a:pt x="59" y="221"/>
                    <a:pt x="57" y="221"/>
                    <a:pt x="54" y="220"/>
                  </a:cubicBezTo>
                  <a:cubicBezTo>
                    <a:pt x="52" y="218"/>
                    <a:pt x="49" y="217"/>
                    <a:pt x="48" y="215"/>
                  </a:cubicBezTo>
                  <a:cubicBezTo>
                    <a:pt x="46" y="213"/>
                    <a:pt x="44" y="211"/>
                    <a:pt x="43" y="209"/>
                  </a:cubicBezTo>
                  <a:cubicBezTo>
                    <a:pt x="42" y="206"/>
                    <a:pt x="41" y="203"/>
                    <a:pt x="41" y="200"/>
                  </a:cubicBezTo>
                  <a:cubicBezTo>
                    <a:pt x="41" y="173"/>
                    <a:pt x="41" y="173"/>
                    <a:pt x="41" y="173"/>
                  </a:cubicBezTo>
                  <a:cubicBezTo>
                    <a:pt x="41" y="164"/>
                    <a:pt x="40" y="156"/>
                    <a:pt x="37" y="149"/>
                  </a:cubicBezTo>
                  <a:cubicBezTo>
                    <a:pt x="33" y="142"/>
                    <a:pt x="29" y="135"/>
                    <a:pt x="23" y="129"/>
                  </a:cubicBezTo>
                  <a:cubicBezTo>
                    <a:pt x="15" y="122"/>
                    <a:pt x="10" y="114"/>
                    <a:pt x="6" y="105"/>
                  </a:cubicBezTo>
                  <a:cubicBezTo>
                    <a:pt x="2" y="96"/>
                    <a:pt x="0" y="86"/>
                    <a:pt x="0" y="76"/>
                  </a:cubicBezTo>
                  <a:cubicBezTo>
                    <a:pt x="0" y="69"/>
                    <a:pt x="1" y="62"/>
                    <a:pt x="3" y="56"/>
                  </a:cubicBezTo>
                  <a:cubicBezTo>
                    <a:pt x="4" y="49"/>
                    <a:pt x="7" y="43"/>
                    <a:pt x="10" y="37"/>
                  </a:cubicBezTo>
                  <a:cubicBezTo>
                    <a:pt x="14" y="32"/>
                    <a:pt x="18" y="27"/>
                    <a:pt x="22" y="22"/>
                  </a:cubicBezTo>
                  <a:cubicBezTo>
                    <a:pt x="27" y="17"/>
                    <a:pt x="32" y="13"/>
                    <a:pt x="38" y="10"/>
                  </a:cubicBezTo>
                  <a:cubicBezTo>
                    <a:pt x="43" y="7"/>
                    <a:pt x="49" y="4"/>
                    <a:pt x="56" y="2"/>
                  </a:cubicBezTo>
                  <a:cubicBezTo>
                    <a:pt x="62" y="1"/>
                    <a:pt x="69" y="0"/>
                    <a:pt x="76" y="0"/>
                  </a:cubicBezTo>
                  <a:close/>
                  <a:moveTo>
                    <a:pt x="90" y="207"/>
                  </a:moveTo>
                  <a:cubicBezTo>
                    <a:pt x="92" y="207"/>
                    <a:pt x="93" y="207"/>
                    <a:pt x="95" y="205"/>
                  </a:cubicBezTo>
                  <a:cubicBezTo>
                    <a:pt x="96" y="204"/>
                    <a:pt x="97" y="202"/>
                    <a:pt x="97" y="200"/>
                  </a:cubicBezTo>
                  <a:cubicBezTo>
                    <a:pt x="97" y="180"/>
                    <a:pt x="97" y="180"/>
                    <a:pt x="97" y="180"/>
                  </a:cubicBezTo>
                  <a:cubicBezTo>
                    <a:pt x="55" y="180"/>
                    <a:pt x="55" y="180"/>
                    <a:pt x="55" y="180"/>
                  </a:cubicBezTo>
                  <a:cubicBezTo>
                    <a:pt x="55" y="200"/>
                    <a:pt x="55" y="200"/>
                    <a:pt x="55" y="200"/>
                  </a:cubicBezTo>
                  <a:cubicBezTo>
                    <a:pt x="55" y="202"/>
                    <a:pt x="56" y="204"/>
                    <a:pt x="57" y="205"/>
                  </a:cubicBezTo>
                  <a:cubicBezTo>
                    <a:pt x="59" y="207"/>
                    <a:pt x="60" y="207"/>
                    <a:pt x="62" y="207"/>
                  </a:cubicBezTo>
                  <a:cubicBezTo>
                    <a:pt x="90" y="207"/>
                    <a:pt x="90" y="207"/>
                    <a:pt x="90" y="207"/>
                  </a:cubicBezTo>
                  <a:close/>
                  <a:moveTo>
                    <a:pt x="97" y="166"/>
                  </a:moveTo>
                  <a:cubicBezTo>
                    <a:pt x="98" y="156"/>
                    <a:pt x="100" y="148"/>
                    <a:pt x="104" y="140"/>
                  </a:cubicBezTo>
                  <a:cubicBezTo>
                    <a:pt x="108" y="133"/>
                    <a:pt x="113" y="126"/>
                    <a:pt x="120" y="119"/>
                  </a:cubicBezTo>
                  <a:cubicBezTo>
                    <a:pt x="126" y="113"/>
                    <a:pt x="130" y="107"/>
                    <a:pt x="134" y="99"/>
                  </a:cubicBezTo>
                  <a:cubicBezTo>
                    <a:pt x="137" y="92"/>
                    <a:pt x="138" y="84"/>
                    <a:pt x="138" y="76"/>
                  </a:cubicBezTo>
                  <a:cubicBezTo>
                    <a:pt x="138" y="67"/>
                    <a:pt x="137" y="59"/>
                    <a:pt x="133" y="52"/>
                  </a:cubicBezTo>
                  <a:cubicBezTo>
                    <a:pt x="130" y="44"/>
                    <a:pt x="126" y="37"/>
                    <a:pt x="120" y="32"/>
                  </a:cubicBezTo>
                  <a:cubicBezTo>
                    <a:pt x="114" y="26"/>
                    <a:pt x="108" y="22"/>
                    <a:pt x="100" y="18"/>
                  </a:cubicBezTo>
                  <a:cubicBezTo>
                    <a:pt x="93" y="15"/>
                    <a:pt x="85" y="13"/>
                    <a:pt x="76" y="13"/>
                  </a:cubicBezTo>
                  <a:cubicBezTo>
                    <a:pt x="67" y="13"/>
                    <a:pt x="59" y="15"/>
                    <a:pt x="52" y="18"/>
                  </a:cubicBezTo>
                  <a:cubicBezTo>
                    <a:pt x="44" y="22"/>
                    <a:pt x="38" y="26"/>
                    <a:pt x="32" y="32"/>
                  </a:cubicBezTo>
                  <a:cubicBezTo>
                    <a:pt x="26" y="37"/>
                    <a:pt x="22" y="44"/>
                    <a:pt x="19" y="52"/>
                  </a:cubicBezTo>
                  <a:cubicBezTo>
                    <a:pt x="15" y="59"/>
                    <a:pt x="14" y="67"/>
                    <a:pt x="14" y="76"/>
                  </a:cubicBezTo>
                  <a:cubicBezTo>
                    <a:pt x="14" y="84"/>
                    <a:pt x="15" y="92"/>
                    <a:pt x="19" y="99"/>
                  </a:cubicBezTo>
                  <a:cubicBezTo>
                    <a:pt x="22" y="107"/>
                    <a:pt x="26" y="113"/>
                    <a:pt x="32" y="119"/>
                  </a:cubicBezTo>
                  <a:cubicBezTo>
                    <a:pt x="39" y="126"/>
                    <a:pt x="44" y="133"/>
                    <a:pt x="48" y="140"/>
                  </a:cubicBezTo>
                  <a:cubicBezTo>
                    <a:pt x="52" y="148"/>
                    <a:pt x="54" y="156"/>
                    <a:pt x="55" y="166"/>
                  </a:cubicBezTo>
                  <a:cubicBezTo>
                    <a:pt x="97" y="166"/>
                    <a:pt x="97" y="166"/>
                    <a:pt x="97" y="166"/>
                  </a:cubicBezTo>
                  <a:close/>
                </a:path>
              </a:pathLst>
            </a:custGeom>
            <a:solidFill>
              <a:schemeClr val="bg1"/>
            </a:solidFill>
            <a:ln>
              <a:noFill/>
            </a:ln>
            <a:extLst/>
          </p:spPr>
          <p:txBody>
            <a:bodyPr vert="horz" wrap="square" lIns="91337" tIns="45669" rIns="91337" bIns="45669" numCol="1" anchor="t" anchorCtr="0" compatLnSpc="1">
              <a:prstTxWarp prst="textNoShape">
                <a:avLst/>
              </a:prstTxWarp>
            </a:bodyPr>
            <a:lstStyle/>
            <a:p>
              <a:pPr defTabSz="913344">
                <a:defRPr/>
              </a:pPr>
              <a:endParaRPr lang="en-US" sz="1801" kern="0">
                <a:solidFill>
                  <a:sysClr val="windowText" lastClr="000000"/>
                </a:solidFill>
                <a:latin typeface="Segoe UI"/>
              </a:endParaRPr>
            </a:p>
          </p:txBody>
        </p:sp>
        <p:sp>
          <p:nvSpPr>
            <p:cNvPr id="310" name="Title 1"/>
            <p:cNvSpPr txBox="1">
              <a:spLocks/>
            </p:cNvSpPr>
            <p:nvPr/>
          </p:nvSpPr>
          <p:spPr>
            <a:xfrm>
              <a:off x="579437" y="1547043"/>
              <a:ext cx="1986956" cy="452316"/>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Legal portal </a:t>
              </a:r>
            </a:p>
          </p:txBody>
        </p:sp>
      </p:grpSp>
      <p:grpSp>
        <p:nvGrpSpPr>
          <p:cNvPr id="22" name="Group 21">
            <a:extLst>
              <a:ext uri="{FF2B5EF4-FFF2-40B4-BE49-F238E27FC236}">
                <a16:creationId xmlns:a16="http://schemas.microsoft.com/office/drawing/2014/main" id="{BEAA1764-4692-4BCD-A376-3B80AA5AED56}"/>
              </a:ext>
            </a:extLst>
          </p:cNvPr>
          <p:cNvGrpSpPr/>
          <p:nvPr/>
        </p:nvGrpSpPr>
        <p:grpSpPr>
          <a:xfrm>
            <a:off x="8985021" y="4210740"/>
            <a:ext cx="1733926" cy="1173441"/>
            <a:chOff x="9165606" y="4294789"/>
            <a:chExt cx="1768946" cy="1197141"/>
          </a:xfrm>
        </p:grpSpPr>
        <p:sp>
          <p:nvSpPr>
            <p:cNvPr id="121" name="Oval 120"/>
            <p:cNvSpPr/>
            <p:nvPr/>
          </p:nvSpPr>
          <p:spPr bwMode="auto">
            <a:xfrm>
              <a:off x="9565137" y="4294789"/>
              <a:ext cx="643460" cy="643458"/>
            </a:xfrm>
            <a:prstGeom prst="ellipse">
              <a:avLst/>
            </a:prstGeom>
            <a:solidFill>
              <a:srgbClr val="107C10"/>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694" rIns="0" bIns="45694" numCol="1" spcCol="0" rtlCol="0" fromWordArt="0" anchor="ctr" anchorCtr="0" forceAA="0" compatLnSpc="1">
              <a:prstTxWarp prst="textNoShape">
                <a:avLst/>
              </a:prstTxWarp>
              <a:noAutofit/>
            </a:bodyPr>
            <a:lstStyle/>
            <a:p>
              <a:pPr algn="ctr" defTabSz="913400" fontAlgn="base">
                <a:spcBef>
                  <a:spcPct val="0"/>
                </a:spcBef>
                <a:spcAft>
                  <a:spcPct val="0"/>
                </a:spcAft>
                <a:defRPr/>
              </a:pPr>
              <a:endParaRPr lang="en-US" sz="1961" kern="0">
                <a:gradFill>
                  <a:gsLst>
                    <a:gs pos="5439">
                      <a:srgbClr val="F8F8F8"/>
                    </a:gs>
                    <a:gs pos="10000">
                      <a:srgbClr val="F8F8F8"/>
                    </a:gs>
                  </a:gsLst>
                  <a:lin ang="5400000" scaled="0"/>
                </a:gradFill>
                <a:latin typeface="Segoe UI Semilight"/>
              </a:endParaRPr>
            </a:p>
          </p:txBody>
        </p:sp>
        <p:sp>
          <p:nvSpPr>
            <p:cNvPr id="122" name="Freeform 20"/>
            <p:cNvSpPr>
              <a:spLocks noEditPoints="1"/>
            </p:cNvSpPr>
            <p:nvPr/>
          </p:nvSpPr>
          <p:spPr bwMode="auto">
            <a:xfrm>
              <a:off x="9740878" y="4480301"/>
              <a:ext cx="291976" cy="272434"/>
            </a:xfrm>
            <a:custGeom>
              <a:avLst/>
              <a:gdLst>
                <a:gd name="T0" fmla="*/ 24 w 351"/>
                <a:gd name="T1" fmla="*/ 190 h 329"/>
                <a:gd name="T2" fmla="*/ 80 w 351"/>
                <a:gd name="T3" fmla="*/ 134 h 329"/>
                <a:gd name="T4" fmla="*/ 136 w 351"/>
                <a:gd name="T5" fmla="*/ 190 h 329"/>
                <a:gd name="T6" fmla="*/ 80 w 351"/>
                <a:gd name="T7" fmla="*/ 246 h 329"/>
                <a:gd name="T8" fmla="*/ 24 w 351"/>
                <a:gd name="T9" fmla="*/ 190 h 329"/>
                <a:gd name="T10" fmla="*/ 163 w 351"/>
                <a:gd name="T11" fmla="*/ 328 h 329"/>
                <a:gd name="T12" fmla="*/ 81 w 351"/>
                <a:gd name="T13" fmla="*/ 246 h 329"/>
                <a:gd name="T14" fmla="*/ 0 w 351"/>
                <a:gd name="T15" fmla="*/ 328 h 329"/>
                <a:gd name="T16" fmla="*/ 217 w 351"/>
                <a:gd name="T17" fmla="*/ 112 h 329"/>
                <a:gd name="T18" fmla="*/ 273 w 351"/>
                <a:gd name="T19" fmla="*/ 56 h 329"/>
                <a:gd name="T20" fmla="*/ 217 w 351"/>
                <a:gd name="T21" fmla="*/ 0 h 329"/>
                <a:gd name="T22" fmla="*/ 161 w 351"/>
                <a:gd name="T23" fmla="*/ 56 h 329"/>
                <a:gd name="T24" fmla="*/ 217 w 351"/>
                <a:gd name="T25" fmla="*/ 112 h 329"/>
                <a:gd name="T26" fmla="*/ 300 w 351"/>
                <a:gd name="T27" fmla="*/ 194 h 329"/>
                <a:gd name="T28" fmla="*/ 218 w 351"/>
                <a:gd name="T29" fmla="*/ 112 h 329"/>
                <a:gd name="T30" fmla="*/ 136 w 351"/>
                <a:gd name="T31" fmla="*/ 194 h 329"/>
                <a:gd name="T32" fmla="*/ 296 w 351"/>
                <a:gd name="T33" fmla="*/ 329 h 329"/>
                <a:gd name="T34" fmla="*/ 351 w 351"/>
                <a:gd name="T35" fmla="*/ 273 h 329"/>
                <a:gd name="T36" fmla="*/ 296 w 351"/>
                <a:gd name="T37" fmla="*/ 218 h 329"/>
                <a:gd name="T38" fmla="*/ 351 w 351"/>
                <a:gd name="T39" fmla="*/ 273 h 329"/>
                <a:gd name="T40" fmla="*/ 249 w 351"/>
                <a:gd name="T41" fmla="*/ 273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1" h="329">
                  <a:moveTo>
                    <a:pt x="24" y="190"/>
                  </a:moveTo>
                  <a:cubicBezTo>
                    <a:pt x="24" y="159"/>
                    <a:pt x="49" y="134"/>
                    <a:pt x="80" y="134"/>
                  </a:cubicBezTo>
                  <a:cubicBezTo>
                    <a:pt x="111" y="134"/>
                    <a:pt x="136" y="159"/>
                    <a:pt x="136" y="190"/>
                  </a:cubicBezTo>
                  <a:cubicBezTo>
                    <a:pt x="136" y="221"/>
                    <a:pt x="111" y="246"/>
                    <a:pt x="80" y="246"/>
                  </a:cubicBezTo>
                  <a:cubicBezTo>
                    <a:pt x="49" y="246"/>
                    <a:pt x="24" y="221"/>
                    <a:pt x="24" y="190"/>
                  </a:cubicBezTo>
                  <a:close/>
                  <a:moveTo>
                    <a:pt x="163" y="328"/>
                  </a:moveTo>
                  <a:cubicBezTo>
                    <a:pt x="163" y="283"/>
                    <a:pt x="127" y="246"/>
                    <a:pt x="81" y="246"/>
                  </a:cubicBezTo>
                  <a:cubicBezTo>
                    <a:pt x="36" y="246"/>
                    <a:pt x="0" y="283"/>
                    <a:pt x="0" y="328"/>
                  </a:cubicBezTo>
                  <a:moveTo>
                    <a:pt x="217" y="112"/>
                  </a:moveTo>
                  <a:cubicBezTo>
                    <a:pt x="248" y="112"/>
                    <a:pt x="273" y="87"/>
                    <a:pt x="273" y="56"/>
                  </a:cubicBezTo>
                  <a:cubicBezTo>
                    <a:pt x="273" y="25"/>
                    <a:pt x="248" y="0"/>
                    <a:pt x="217" y="0"/>
                  </a:cubicBezTo>
                  <a:cubicBezTo>
                    <a:pt x="186" y="0"/>
                    <a:pt x="161" y="25"/>
                    <a:pt x="161" y="56"/>
                  </a:cubicBezTo>
                  <a:cubicBezTo>
                    <a:pt x="161" y="87"/>
                    <a:pt x="186" y="112"/>
                    <a:pt x="217" y="112"/>
                  </a:cubicBezTo>
                  <a:close/>
                  <a:moveTo>
                    <a:pt x="300" y="194"/>
                  </a:moveTo>
                  <a:cubicBezTo>
                    <a:pt x="300" y="149"/>
                    <a:pt x="263" y="112"/>
                    <a:pt x="218" y="112"/>
                  </a:cubicBezTo>
                  <a:cubicBezTo>
                    <a:pt x="173" y="112"/>
                    <a:pt x="136" y="149"/>
                    <a:pt x="136" y="194"/>
                  </a:cubicBezTo>
                  <a:moveTo>
                    <a:pt x="296" y="329"/>
                  </a:moveTo>
                  <a:cubicBezTo>
                    <a:pt x="351" y="273"/>
                    <a:pt x="351" y="273"/>
                    <a:pt x="351" y="273"/>
                  </a:cubicBezTo>
                  <a:cubicBezTo>
                    <a:pt x="296" y="218"/>
                    <a:pt x="296" y="218"/>
                    <a:pt x="296" y="218"/>
                  </a:cubicBezTo>
                  <a:moveTo>
                    <a:pt x="351" y="273"/>
                  </a:moveTo>
                  <a:cubicBezTo>
                    <a:pt x="249" y="273"/>
                    <a:pt x="249" y="273"/>
                    <a:pt x="249" y="273"/>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92" tIns="44796" rIns="89592" bIns="44796" numCol="1" anchor="t" anchorCtr="0" compatLnSpc="1">
              <a:prstTxWarp prst="textNoShape">
                <a:avLst/>
              </a:prstTxWarp>
            </a:bodyPr>
            <a:lstStyle/>
            <a:p>
              <a:pPr defTabSz="913665">
                <a:defRPr/>
              </a:pPr>
              <a:endParaRPr lang="en-US" sz="1765">
                <a:solidFill>
                  <a:srgbClr val="505050"/>
                </a:solidFill>
                <a:latin typeface="Segoe UI Semilight"/>
              </a:endParaRPr>
            </a:p>
          </p:txBody>
        </p:sp>
        <p:sp>
          <p:nvSpPr>
            <p:cNvPr id="171" name="Title 1">
              <a:extLst>
                <a:ext uri="{FF2B5EF4-FFF2-40B4-BE49-F238E27FC236}">
                  <a16:creationId xmlns:a16="http://schemas.microsoft.com/office/drawing/2014/main" id="{0C0F2769-120C-4F13-90CC-C3DF209E17B3}"/>
                </a:ext>
              </a:extLst>
            </p:cNvPr>
            <p:cNvSpPr txBox="1">
              <a:spLocks/>
            </p:cNvSpPr>
            <p:nvPr/>
          </p:nvSpPr>
          <p:spPr>
            <a:xfrm>
              <a:off x="9165606" y="4928277"/>
              <a:ext cx="1768946" cy="563653"/>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Regional partner outreach</a:t>
              </a:r>
            </a:p>
          </p:txBody>
        </p:sp>
      </p:grpSp>
      <p:grpSp>
        <p:nvGrpSpPr>
          <p:cNvPr id="21" name="Group 20">
            <a:extLst>
              <a:ext uri="{FF2B5EF4-FFF2-40B4-BE49-F238E27FC236}">
                <a16:creationId xmlns:a16="http://schemas.microsoft.com/office/drawing/2014/main" id="{A8F5AF31-0710-4DE9-A00C-586F1FDD69E8}"/>
              </a:ext>
            </a:extLst>
          </p:cNvPr>
          <p:cNvGrpSpPr/>
          <p:nvPr/>
        </p:nvGrpSpPr>
        <p:grpSpPr>
          <a:xfrm>
            <a:off x="10153169" y="5072522"/>
            <a:ext cx="1619382" cy="1212239"/>
            <a:chOff x="10357348" y="5173978"/>
            <a:chExt cx="1652089" cy="1236722"/>
          </a:xfrm>
        </p:grpSpPr>
        <p:sp>
          <p:nvSpPr>
            <p:cNvPr id="129" name="Pentagon 128">
              <a:extLst>
                <a:ext uri="{FF2B5EF4-FFF2-40B4-BE49-F238E27FC236}">
                  <a16:creationId xmlns:a16="http://schemas.microsoft.com/office/drawing/2014/main" id="{09AFD6C4-25BB-4A8B-B62C-F64B0D5B9477}"/>
                </a:ext>
              </a:extLst>
            </p:cNvPr>
            <p:cNvSpPr/>
            <p:nvPr/>
          </p:nvSpPr>
          <p:spPr bwMode="auto">
            <a:xfrm>
              <a:off x="10780713" y="5173978"/>
              <a:ext cx="723287" cy="693966"/>
            </a:xfrm>
            <a:prstGeom prst="pentag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183" name="Graphic 182" descr="List"/>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0995442" y="5426604"/>
              <a:ext cx="285848" cy="285848"/>
            </a:xfrm>
            <a:prstGeom prst="rect">
              <a:avLst/>
            </a:prstGeom>
          </p:spPr>
        </p:pic>
        <p:sp>
          <p:nvSpPr>
            <p:cNvPr id="175" name="Title 1">
              <a:extLst>
                <a:ext uri="{FF2B5EF4-FFF2-40B4-BE49-F238E27FC236}">
                  <a16:creationId xmlns:a16="http://schemas.microsoft.com/office/drawing/2014/main" id="{8C7194C6-E5D0-44F1-B7DC-E208AAEF81F7}"/>
                </a:ext>
              </a:extLst>
            </p:cNvPr>
            <p:cNvSpPr txBox="1">
              <a:spLocks/>
            </p:cNvSpPr>
            <p:nvPr/>
          </p:nvSpPr>
          <p:spPr>
            <a:xfrm>
              <a:off x="10357348" y="5916957"/>
              <a:ext cx="1652089" cy="493743"/>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Policies</a:t>
              </a:r>
            </a:p>
          </p:txBody>
        </p:sp>
      </p:grpSp>
      <p:grpSp>
        <p:nvGrpSpPr>
          <p:cNvPr id="28" name="Group 27">
            <a:extLst>
              <a:ext uri="{FF2B5EF4-FFF2-40B4-BE49-F238E27FC236}">
                <a16:creationId xmlns:a16="http://schemas.microsoft.com/office/drawing/2014/main" id="{6FE631EB-E231-46A3-B35A-A13C1EA1F606}"/>
              </a:ext>
            </a:extLst>
          </p:cNvPr>
          <p:cNvGrpSpPr/>
          <p:nvPr/>
        </p:nvGrpSpPr>
        <p:grpSpPr>
          <a:xfrm>
            <a:off x="6671701" y="4022190"/>
            <a:ext cx="1637034" cy="1086242"/>
            <a:chOff x="6805565" y="4102432"/>
            <a:chExt cx="1670097" cy="1108180"/>
          </a:xfrm>
        </p:grpSpPr>
        <p:sp>
          <p:nvSpPr>
            <p:cNvPr id="191" name="Oval 190"/>
            <p:cNvSpPr/>
            <p:nvPr/>
          </p:nvSpPr>
          <p:spPr>
            <a:xfrm rot="5400000">
              <a:off x="7084111" y="4102432"/>
              <a:ext cx="616810" cy="616810"/>
            </a:xfrm>
            <a:prstGeom prst="ellipse">
              <a:avLst/>
            </a:prstGeom>
            <a:solidFill>
              <a:srgbClr val="0078D7"/>
            </a:solidFill>
            <a:ln w="28575" cap="flat" cmpd="sng" algn="ctr">
              <a:noFill/>
              <a:prstDash val="solid"/>
            </a:ln>
            <a:effectLst/>
          </p:spPr>
          <p:txBody>
            <a:bodyPr rtlCol="0" anchor="ctr"/>
            <a:lstStyle/>
            <a:p>
              <a:pPr algn="ctr" defTabSz="913523">
                <a:defRPr/>
              </a:pPr>
              <a:endParaRPr lang="en-GB" sz="1400" kern="0">
                <a:solidFill>
                  <a:prstClr val="white"/>
                </a:solidFill>
                <a:latin typeface="Calibri" panose="020F0502020204030204"/>
              </a:endParaRPr>
            </a:p>
          </p:txBody>
        </p:sp>
        <p:pic>
          <p:nvPicPr>
            <p:cNvPr id="192" name="Graphic 191" descr="Flip Calenda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223938" y="4244040"/>
              <a:ext cx="347936" cy="347936"/>
            </a:xfrm>
            <a:prstGeom prst="rect">
              <a:avLst/>
            </a:prstGeom>
          </p:spPr>
        </p:pic>
        <p:sp>
          <p:nvSpPr>
            <p:cNvPr id="177" name="Title 1">
              <a:extLst>
                <a:ext uri="{FF2B5EF4-FFF2-40B4-BE49-F238E27FC236}">
                  <a16:creationId xmlns:a16="http://schemas.microsoft.com/office/drawing/2014/main" id="{86B2EFA4-9F64-4207-8F15-CFBDF9A550CC}"/>
                </a:ext>
              </a:extLst>
            </p:cNvPr>
            <p:cNvSpPr txBox="1">
              <a:spLocks/>
            </p:cNvSpPr>
            <p:nvPr/>
          </p:nvSpPr>
          <p:spPr>
            <a:xfrm>
              <a:off x="6805565" y="4697728"/>
              <a:ext cx="1670097" cy="512884"/>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Customer </a:t>
              </a:r>
            </a:p>
            <a:p>
              <a:pP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Event planning</a:t>
              </a:r>
            </a:p>
          </p:txBody>
        </p:sp>
      </p:grpSp>
      <p:grpSp>
        <p:nvGrpSpPr>
          <p:cNvPr id="11" name="Group 10">
            <a:extLst>
              <a:ext uri="{FF2B5EF4-FFF2-40B4-BE49-F238E27FC236}">
                <a16:creationId xmlns:a16="http://schemas.microsoft.com/office/drawing/2014/main" id="{748567DF-6181-4D85-B5ED-2045B2DBF533}"/>
              </a:ext>
            </a:extLst>
          </p:cNvPr>
          <p:cNvGrpSpPr/>
          <p:nvPr/>
        </p:nvGrpSpPr>
        <p:grpSpPr>
          <a:xfrm>
            <a:off x="2378181" y="5248750"/>
            <a:ext cx="1848926" cy="1060021"/>
            <a:chOff x="2425329" y="5353763"/>
            <a:chExt cx="1886268" cy="1081431"/>
          </a:xfrm>
        </p:grpSpPr>
        <p:sp>
          <p:nvSpPr>
            <p:cNvPr id="110" name="Rectangle 109">
              <a:extLst>
                <a:ext uri="{FF2B5EF4-FFF2-40B4-BE49-F238E27FC236}">
                  <a16:creationId xmlns:a16="http://schemas.microsoft.com/office/drawing/2014/main" id="{75376F74-003F-4B02-AD76-2F0808C7F42A}"/>
                </a:ext>
              </a:extLst>
            </p:cNvPr>
            <p:cNvSpPr/>
            <p:nvPr/>
          </p:nvSpPr>
          <p:spPr bwMode="auto">
            <a:xfrm>
              <a:off x="3055937" y="5353763"/>
              <a:ext cx="631956" cy="636578"/>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25" name="Group 224">
              <a:extLst>
                <a:ext uri="{FF2B5EF4-FFF2-40B4-BE49-F238E27FC236}">
                  <a16:creationId xmlns:a16="http://schemas.microsoft.com/office/drawing/2014/main" id="{4D632D47-06D0-4AC7-B1BD-F13F2E3A7DFF}"/>
                </a:ext>
              </a:extLst>
            </p:cNvPr>
            <p:cNvGrpSpPr/>
            <p:nvPr/>
          </p:nvGrpSpPr>
          <p:grpSpPr>
            <a:xfrm>
              <a:off x="3163442" y="5480088"/>
              <a:ext cx="408534" cy="382313"/>
              <a:chOff x="11364423" y="5182110"/>
              <a:chExt cx="530223" cy="523521"/>
            </a:xfrm>
            <a:solidFill>
              <a:srgbClr val="505050"/>
            </a:solidFill>
          </p:grpSpPr>
          <p:sp>
            <p:nvSpPr>
              <p:cNvPr id="226" name="Oval 225">
                <a:extLst>
                  <a:ext uri="{FF2B5EF4-FFF2-40B4-BE49-F238E27FC236}">
                    <a16:creationId xmlns:a16="http://schemas.microsoft.com/office/drawing/2014/main" id="{C253D11D-1343-410F-8867-6FC855B0B18D}"/>
                  </a:ext>
                </a:extLst>
              </p:cNvPr>
              <p:cNvSpPr/>
              <p:nvPr/>
            </p:nvSpPr>
            <p:spPr bwMode="auto">
              <a:xfrm>
                <a:off x="11402606" y="5248431"/>
                <a:ext cx="457200" cy="457200"/>
              </a:xfrm>
              <a:prstGeom prst="ellipse">
                <a:avLst/>
              </a:prstGeom>
              <a:solidFill>
                <a:srgbClr val="FF8C00"/>
              </a:solidFill>
              <a:ln w="19050">
                <a:solidFill>
                  <a:schemeClr val="bg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solidFill>
                    <a:srgbClr val="0171C7"/>
                  </a:solidFill>
                  <a:latin typeface="Segoe UI Semilight"/>
                  <a:ea typeface="Segoe UI" pitchFamily="34" charset="0"/>
                  <a:cs typeface="Segoe UI" pitchFamily="34" charset="0"/>
                </a:endParaRPr>
              </a:p>
            </p:txBody>
          </p:sp>
          <p:sp>
            <p:nvSpPr>
              <p:cNvPr id="228" name="Oval 227">
                <a:extLst>
                  <a:ext uri="{FF2B5EF4-FFF2-40B4-BE49-F238E27FC236}">
                    <a16:creationId xmlns:a16="http://schemas.microsoft.com/office/drawing/2014/main" id="{084D4C50-8417-4A6C-A094-175946DF9388}"/>
                  </a:ext>
                </a:extLst>
              </p:cNvPr>
              <p:cNvSpPr/>
              <p:nvPr/>
            </p:nvSpPr>
            <p:spPr bwMode="auto">
              <a:xfrm>
                <a:off x="11562626" y="5182110"/>
                <a:ext cx="137160" cy="137160"/>
              </a:xfrm>
              <a:prstGeom prst="ellipse">
                <a:avLst/>
              </a:prstGeom>
              <a:solidFill>
                <a:srgbClr val="FF8C00"/>
              </a:solidFill>
              <a:ln w="19050">
                <a:solidFill>
                  <a:schemeClr val="bg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solidFill>
                    <a:srgbClr val="0171C7"/>
                  </a:solidFill>
                  <a:latin typeface="Segoe UI Semilight"/>
                  <a:ea typeface="Segoe UI" pitchFamily="34" charset="0"/>
                  <a:cs typeface="Segoe UI" pitchFamily="34" charset="0"/>
                </a:endParaRPr>
              </a:p>
            </p:txBody>
          </p:sp>
          <p:sp>
            <p:nvSpPr>
              <p:cNvPr id="229" name="Oval 228">
                <a:extLst>
                  <a:ext uri="{FF2B5EF4-FFF2-40B4-BE49-F238E27FC236}">
                    <a16:creationId xmlns:a16="http://schemas.microsoft.com/office/drawing/2014/main" id="{D1426F4A-614D-42FB-8566-6CE07B3773B5}"/>
                  </a:ext>
                </a:extLst>
              </p:cNvPr>
              <p:cNvSpPr/>
              <p:nvPr/>
            </p:nvSpPr>
            <p:spPr bwMode="auto">
              <a:xfrm>
                <a:off x="11364423" y="5521270"/>
                <a:ext cx="137160" cy="137160"/>
              </a:xfrm>
              <a:prstGeom prst="ellipse">
                <a:avLst/>
              </a:prstGeom>
              <a:solidFill>
                <a:srgbClr val="FF8C00"/>
              </a:solidFill>
              <a:ln w="19050">
                <a:solidFill>
                  <a:schemeClr val="bg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solidFill>
                    <a:srgbClr val="0171C7"/>
                  </a:solidFill>
                  <a:latin typeface="Segoe UI Semilight"/>
                  <a:ea typeface="Segoe UI" pitchFamily="34" charset="0"/>
                  <a:cs typeface="Segoe UI" pitchFamily="34" charset="0"/>
                </a:endParaRPr>
              </a:p>
            </p:txBody>
          </p:sp>
          <p:sp>
            <p:nvSpPr>
              <p:cNvPr id="231" name="Oval 230">
                <a:extLst>
                  <a:ext uri="{FF2B5EF4-FFF2-40B4-BE49-F238E27FC236}">
                    <a16:creationId xmlns:a16="http://schemas.microsoft.com/office/drawing/2014/main" id="{9DB60579-2DED-40F3-B7FD-2127B23E967D}"/>
                  </a:ext>
                </a:extLst>
              </p:cNvPr>
              <p:cNvSpPr/>
              <p:nvPr/>
            </p:nvSpPr>
            <p:spPr bwMode="auto">
              <a:xfrm>
                <a:off x="11757486" y="5521270"/>
                <a:ext cx="137160" cy="137160"/>
              </a:xfrm>
              <a:prstGeom prst="ellipse">
                <a:avLst/>
              </a:prstGeom>
              <a:solidFill>
                <a:srgbClr val="FF8C00"/>
              </a:solidFill>
              <a:ln w="19050">
                <a:solidFill>
                  <a:schemeClr val="bg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solidFill>
                    <a:srgbClr val="0171C7"/>
                  </a:solidFill>
                  <a:latin typeface="Segoe UI Semilight"/>
                  <a:ea typeface="Segoe UI" pitchFamily="34" charset="0"/>
                  <a:cs typeface="Segoe UI" pitchFamily="34" charset="0"/>
                </a:endParaRPr>
              </a:p>
            </p:txBody>
          </p:sp>
        </p:grpSp>
        <p:sp>
          <p:nvSpPr>
            <p:cNvPr id="232" name="Title 1">
              <a:extLst>
                <a:ext uri="{FF2B5EF4-FFF2-40B4-BE49-F238E27FC236}">
                  <a16:creationId xmlns:a16="http://schemas.microsoft.com/office/drawing/2014/main" id="{C593EB6D-87ED-4D0D-821F-2649526A1ABB}"/>
                </a:ext>
              </a:extLst>
            </p:cNvPr>
            <p:cNvSpPr txBox="1">
              <a:spLocks/>
            </p:cNvSpPr>
            <p:nvPr/>
          </p:nvSpPr>
          <p:spPr>
            <a:xfrm>
              <a:off x="2425329" y="6095205"/>
              <a:ext cx="1886268" cy="339989"/>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HR </a:t>
              </a:r>
            </a:p>
          </p:txBody>
        </p:sp>
      </p:grpSp>
      <p:grpSp>
        <p:nvGrpSpPr>
          <p:cNvPr id="30" name="Group 29">
            <a:extLst>
              <a:ext uri="{FF2B5EF4-FFF2-40B4-BE49-F238E27FC236}">
                <a16:creationId xmlns:a16="http://schemas.microsoft.com/office/drawing/2014/main" id="{992AA56E-9FE9-4790-BCB2-4C21F9176896}"/>
              </a:ext>
            </a:extLst>
          </p:cNvPr>
          <p:cNvGrpSpPr/>
          <p:nvPr/>
        </p:nvGrpSpPr>
        <p:grpSpPr>
          <a:xfrm>
            <a:off x="4485676" y="2269977"/>
            <a:ext cx="1841700" cy="908925"/>
            <a:chOff x="4575390" y="2314830"/>
            <a:chExt cx="1878896" cy="927282"/>
          </a:xfrm>
        </p:grpSpPr>
        <p:sp>
          <p:nvSpPr>
            <p:cNvPr id="139" name="Rectangle: Rounded Corners 138">
              <a:extLst>
                <a:ext uri="{FF2B5EF4-FFF2-40B4-BE49-F238E27FC236}">
                  <a16:creationId xmlns:a16="http://schemas.microsoft.com/office/drawing/2014/main" id="{ED906BE5-76E9-4B4E-A53F-1577982B97E6}"/>
                </a:ext>
              </a:extLst>
            </p:cNvPr>
            <p:cNvSpPr/>
            <p:nvPr/>
          </p:nvSpPr>
          <p:spPr bwMode="auto">
            <a:xfrm>
              <a:off x="5221730" y="2654302"/>
              <a:ext cx="567495" cy="587810"/>
            </a:xfrm>
            <a:prstGeom prst="round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68" name="Freeform 33"/>
            <p:cNvSpPr>
              <a:spLocks noChangeAspect="1" noEditPoints="1"/>
            </p:cNvSpPr>
            <p:nvPr/>
          </p:nvSpPr>
          <p:spPr bwMode="black">
            <a:xfrm>
              <a:off x="5372178" y="2827940"/>
              <a:ext cx="267031" cy="189944"/>
            </a:xfrm>
            <a:custGeom>
              <a:avLst/>
              <a:gdLst>
                <a:gd name="T0" fmla="*/ 0 w 1871"/>
                <a:gd name="T1" fmla="*/ 1139 h 1330"/>
                <a:gd name="T2" fmla="*/ 1871 w 1871"/>
                <a:gd name="T3" fmla="*/ 1139 h 1330"/>
                <a:gd name="T4" fmla="*/ 1871 w 1871"/>
                <a:gd name="T5" fmla="*/ 1330 h 1330"/>
                <a:gd name="T6" fmla="*/ 0 w 1871"/>
                <a:gd name="T7" fmla="*/ 1330 h 1330"/>
                <a:gd name="T8" fmla="*/ 0 w 1871"/>
                <a:gd name="T9" fmla="*/ 1139 h 1330"/>
                <a:gd name="T10" fmla="*/ 1870 w 1871"/>
                <a:gd name="T11" fmla="*/ 0 h 1330"/>
                <a:gd name="T12" fmla="*/ 1829 w 1871"/>
                <a:gd name="T13" fmla="*/ 312 h 1330"/>
                <a:gd name="T14" fmla="*/ 1766 w 1871"/>
                <a:gd name="T15" fmla="*/ 249 h 1330"/>
                <a:gd name="T16" fmla="*/ 1118 w 1871"/>
                <a:gd name="T17" fmla="*/ 897 h 1330"/>
                <a:gd name="T18" fmla="*/ 1115 w 1871"/>
                <a:gd name="T19" fmla="*/ 894 h 1330"/>
                <a:gd name="T20" fmla="*/ 1112 w 1871"/>
                <a:gd name="T21" fmla="*/ 897 h 1330"/>
                <a:gd name="T22" fmla="*/ 951 w 1871"/>
                <a:gd name="T23" fmla="*/ 736 h 1330"/>
                <a:gd name="T24" fmla="*/ 951 w 1871"/>
                <a:gd name="T25" fmla="*/ 737 h 1330"/>
                <a:gd name="T26" fmla="*/ 710 w 1871"/>
                <a:gd name="T27" fmla="*/ 496 h 1330"/>
                <a:gd name="T28" fmla="*/ 175 w 1871"/>
                <a:gd name="T29" fmla="*/ 1032 h 1330"/>
                <a:gd name="T30" fmla="*/ 171 w 1871"/>
                <a:gd name="T31" fmla="*/ 1037 h 1330"/>
                <a:gd name="T32" fmla="*/ 166 w 1871"/>
                <a:gd name="T33" fmla="*/ 1041 h 1330"/>
                <a:gd name="T34" fmla="*/ 161 w 1871"/>
                <a:gd name="T35" fmla="*/ 1046 h 1330"/>
                <a:gd name="T36" fmla="*/ 160 w 1871"/>
                <a:gd name="T37" fmla="*/ 1045 h 1330"/>
                <a:gd name="T38" fmla="*/ 140 w 1871"/>
                <a:gd name="T39" fmla="*/ 1059 h 1330"/>
                <a:gd name="T40" fmla="*/ 101 w 1871"/>
                <a:gd name="T41" fmla="*/ 1066 h 1330"/>
                <a:gd name="T42" fmla="*/ 1 w 1871"/>
                <a:gd name="T43" fmla="*/ 967 h 1330"/>
                <a:gd name="T44" fmla="*/ 9 w 1871"/>
                <a:gd name="T45" fmla="*/ 928 h 1330"/>
                <a:gd name="T46" fmla="*/ 23 w 1871"/>
                <a:gd name="T47" fmla="*/ 908 h 1330"/>
                <a:gd name="T48" fmla="*/ 19 w 1871"/>
                <a:gd name="T49" fmla="*/ 905 h 1330"/>
                <a:gd name="T50" fmla="*/ 707 w 1871"/>
                <a:gd name="T51" fmla="*/ 217 h 1330"/>
                <a:gd name="T52" fmla="*/ 710 w 1871"/>
                <a:gd name="T53" fmla="*/ 220 h 1330"/>
                <a:gd name="T54" fmla="*/ 713 w 1871"/>
                <a:gd name="T55" fmla="*/ 217 h 1330"/>
                <a:gd name="T56" fmla="*/ 874 w 1871"/>
                <a:gd name="T57" fmla="*/ 378 h 1330"/>
                <a:gd name="T58" fmla="*/ 874 w 1871"/>
                <a:gd name="T59" fmla="*/ 377 h 1330"/>
                <a:gd name="T60" fmla="*/ 1115 w 1871"/>
                <a:gd name="T61" fmla="*/ 618 h 1330"/>
                <a:gd name="T62" fmla="*/ 1625 w 1871"/>
                <a:gd name="T63" fmla="*/ 108 h 1330"/>
                <a:gd name="T64" fmla="*/ 1558 w 1871"/>
                <a:gd name="T65" fmla="*/ 41 h 1330"/>
                <a:gd name="T66" fmla="*/ 1870 w 1871"/>
                <a:gd name="T67" fmla="*/ 0 h 1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71" h="1330">
                  <a:moveTo>
                    <a:pt x="0" y="1139"/>
                  </a:moveTo>
                  <a:cubicBezTo>
                    <a:pt x="1871" y="1139"/>
                    <a:pt x="1871" y="1139"/>
                    <a:pt x="1871" y="1139"/>
                  </a:cubicBezTo>
                  <a:cubicBezTo>
                    <a:pt x="1871" y="1330"/>
                    <a:pt x="1871" y="1330"/>
                    <a:pt x="1871" y="1330"/>
                  </a:cubicBezTo>
                  <a:cubicBezTo>
                    <a:pt x="0" y="1330"/>
                    <a:pt x="0" y="1330"/>
                    <a:pt x="0" y="1330"/>
                  </a:cubicBezTo>
                  <a:cubicBezTo>
                    <a:pt x="0" y="1139"/>
                    <a:pt x="0" y="1139"/>
                    <a:pt x="0" y="1139"/>
                  </a:cubicBezTo>
                  <a:close/>
                  <a:moveTo>
                    <a:pt x="1870" y="0"/>
                  </a:moveTo>
                  <a:cubicBezTo>
                    <a:pt x="1829" y="312"/>
                    <a:pt x="1829" y="312"/>
                    <a:pt x="1829" y="312"/>
                  </a:cubicBezTo>
                  <a:cubicBezTo>
                    <a:pt x="1766" y="249"/>
                    <a:pt x="1766" y="249"/>
                    <a:pt x="1766" y="249"/>
                  </a:cubicBezTo>
                  <a:cubicBezTo>
                    <a:pt x="1118" y="897"/>
                    <a:pt x="1118" y="897"/>
                    <a:pt x="1118" y="897"/>
                  </a:cubicBezTo>
                  <a:cubicBezTo>
                    <a:pt x="1115" y="894"/>
                    <a:pt x="1115" y="894"/>
                    <a:pt x="1115" y="894"/>
                  </a:cubicBezTo>
                  <a:cubicBezTo>
                    <a:pt x="1112" y="897"/>
                    <a:pt x="1112" y="897"/>
                    <a:pt x="1112" y="897"/>
                  </a:cubicBezTo>
                  <a:cubicBezTo>
                    <a:pt x="951" y="736"/>
                    <a:pt x="951" y="736"/>
                    <a:pt x="951" y="736"/>
                  </a:cubicBezTo>
                  <a:cubicBezTo>
                    <a:pt x="951" y="737"/>
                    <a:pt x="951" y="737"/>
                    <a:pt x="951" y="737"/>
                  </a:cubicBezTo>
                  <a:cubicBezTo>
                    <a:pt x="710" y="496"/>
                    <a:pt x="710" y="496"/>
                    <a:pt x="710" y="496"/>
                  </a:cubicBezTo>
                  <a:cubicBezTo>
                    <a:pt x="175" y="1032"/>
                    <a:pt x="175" y="1032"/>
                    <a:pt x="175" y="1032"/>
                  </a:cubicBezTo>
                  <a:cubicBezTo>
                    <a:pt x="171" y="1037"/>
                    <a:pt x="171" y="1037"/>
                    <a:pt x="171" y="1037"/>
                  </a:cubicBezTo>
                  <a:cubicBezTo>
                    <a:pt x="166" y="1041"/>
                    <a:pt x="166" y="1041"/>
                    <a:pt x="166" y="1041"/>
                  </a:cubicBezTo>
                  <a:cubicBezTo>
                    <a:pt x="161" y="1046"/>
                    <a:pt x="161" y="1046"/>
                    <a:pt x="161" y="1046"/>
                  </a:cubicBezTo>
                  <a:cubicBezTo>
                    <a:pt x="160" y="1045"/>
                    <a:pt x="160" y="1045"/>
                    <a:pt x="160" y="1045"/>
                  </a:cubicBezTo>
                  <a:cubicBezTo>
                    <a:pt x="140" y="1059"/>
                    <a:pt x="140" y="1059"/>
                    <a:pt x="140" y="1059"/>
                  </a:cubicBezTo>
                  <a:cubicBezTo>
                    <a:pt x="128" y="1064"/>
                    <a:pt x="115" y="1066"/>
                    <a:pt x="101" y="1066"/>
                  </a:cubicBezTo>
                  <a:cubicBezTo>
                    <a:pt x="46" y="1066"/>
                    <a:pt x="1" y="1022"/>
                    <a:pt x="1" y="967"/>
                  </a:cubicBezTo>
                  <a:cubicBezTo>
                    <a:pt x="1" y="953"/>
                    <a:pt x="4" y="940"/>
                    <a:pt x="9" y="928"/>
                  </a:cubicBezTo>
                  <a:cubicBezTo>
                    <a:pt x="23" y="908"/>
                    <a:pt x="23" y="908"/>
                    <a:pt x="23" y="908"/>
                  </a:cubicBezTo>
                  <a:cubicBezTo>
                    <a:pt x="19" y="905"/>
                    <a:pt x="19" y="905"/>
                    <a:pt x="19" y="905"/>
                  </a:cubicBezTo>
                  <a:cubicBezTo>
                    <a:pt x="707" y="217"/>
                    <a:pt x="707" y="217"/>
                    <a:pt x="707" y="217"/>
                  </a:cubicBezTo>
                  <a:cubicBezTo>
                    <a:pt x="710" y="220"/>
                    <a:pt x="710" y="220"/>
                    <a:pt x="710" y="220"/>
                  </a:cubicBezTo>
                  <a:cubicBezTo>
                    <a:pt x="713" y="217"/>
                    <a:pt x="713" y="217"/>
                    <a:pt x="713" y="217"/>
                  </a:cubicBezTo>
                  <a:cubicBezTo>
                    <a:pt x="874" y="378"/>
                    <a:pt x="874" y="378"/>
                    <a:pt x="874" y="378"/>
                  </a:cubicBezTo>
                  <a:cubicBezTo>
                    <a:pt x="874" y="377"/>
                    <a:pt x="874" y="377"/>
                    <a:pt x="874" y="377"/>
                  </a:cubicBezTo>
                  <a:cubicBezTo>
                    <a:pt x="1115" y="618"/>
                    <a:pt x="1115" y="618"/>
                    <a:pt x="1115" y="618"/>
                  </a:cubicBezTo>
                  <a:cubicBezTo>
                    <a:pt x="1625" y="108"/>
                    <a:pt x="1625" y="108"/>
                    <a:pt x="1625" y="108"/>
                  </a:cubicBezTo>
                  <a:cubicBezTo>
                    <a:pt x="1558" y="41"/>
                    <a:pt x="1558" y="41"/>
                    <a:pt x="1558" y="41"/>
                  </a:cubicBezTo>
                  <a:cubicBezTo>
                    <a:pt x="1870" y="0"/>
                    <a:pt x="1870" y="0"/>
                    <a:pt x="1870" y="0"/>
                  </a:cubicBezTo>
                  <a:close/>
                </a:path>
              </a:pathLst>
            </a:custGeom>
            <a:solidFill>
              <a:schemeClr val="bg1"/>
            </a:solidFill>
            <a:ln>
              <a:noFill/>
            </a:ln>
          </p:spPr>
          <p:txBody>
            <a:bodyPr vert="horz" wrap="square" lIns="89604" tIns="44802" rIns="89604" bIns="44802" numCol="1" anchor="t" anchorCtr="0" compatLnSpc="1">
              <a:prstTxWarp prst="textNoShape">
                <a:avLst/>
              </a:prstTxWarp>
            </a:bodyPr>
            <a:lstStyle/>
            <a:p>
              <a:pPr defTabSz="913841">
                <a:defRPr/>
              </a:pPr>
              <a:endParaRPr lang="en-US" sz="1765" kern="0">
                <a:solidFill>
                  <a:srgbClr val="505050"/>
                </a:solidFill>
                <a:latin typeface="Segoe UI"/>
              </a:endParaRPr>
            </a:p>
          </p:txBody>
        </p:sp>
        <p:sp>
          <p:nvSpPr>
            <p:cNvPr id="237" name="Title 1">
              <a:extLst>
                <a:ext uri="{FF2B5EF4-FFF2-40B4-BE49-F238E27FC236}">
                  <a16:creationId xmlns:a16="http://schemas.microsoft.com/office/drawing/2014/main" id="{A1EC9845-D99C-4DAC-ADFF-C81394AD9406}"/>
                </a:ext>
              </a:extLst>
            </p:cNvPr>
            <p:cNvSpPr txBox="1">
              <a:spLocks/>
            </p:cNvSpPr>
            <p:nvPr/>
          </p:nvSpPr>
          <p:spPr>
            <a:xfrm>
              <a:off x="4575390" y="2314830"/>
              <a:ext cx="1878896" cy="339989"/>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Quarterly reports</a:t>
              </a:r>
            </a:p>
          </p:txBody>
        </p:sp>
      </p:grpSp>
      <p:grpSp>
        <p:nvGrpSpPr>
          <p:cNvPr id="19" name="Group 18">
            <a:extLst>
              <a:ext uri="{FF2B5EF4-FFF2-40B4-BE49-F238E27FC236}">
                <a16:creationId xmlns:a16="http://schemas.microsoft.com/office/drawing/2014/main" id="{66A46930-BFD9-4567-A40A-4BB317D6A400}"/>
              </a:ext>
            </a:extLst>
          </p:cNvPr>
          <p:cNvGrpSpPr/>
          <p:nvPr/>
        </p:nvGrpSpPr>
        <p:grpSpPr>
          <a:xfrm>
            <a:off x="10541582" y="1232716"/>
            <a:ext cx="1619382" cy="1356796"/>
            <a:chOff x="10753604" y="1256618"/>
            <a:chExt cx="1652089" cy="1384199"/>
          </a:xfrm>
        </p:grpSpPr>
        <p:sp>
          <p:nvSpPr>
            <p:cNvPr id="25" name="Pentagon 24">
              <a:extLst>
                <a:ext uri="{FF2B5EF4-FFF2-40B4-BE49-F238E27FC236}">
                  <a16:creationId xmlns:a16="http://schemas.microsoft.com/office/drawing/2014/main" id="{8D975F7E-188C-499C-B328-894ABDAA067F}"/>
                </a:ext>
              </a:extLst>
            </p:cNvPr>
            <p:cNvSpPr/>
            <p:nvPr/>
          </p:nvSpPr>
          <p:spPr bwMode="auto">
            <a:xfrm>
              <a:off x="11190287" y="1256618"/>
              <a:ext cx="875178" cy="839699"/>
            </a:xfrm>
            <a:prstGeom prst="pentag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5" name="Title 1">
              <a:extLst>
                <a:ext uri="{FF2B5EF4-FFF2-40B4-BE49-F238E27FC236}">
                  <a16:creationId xmlns:a16="http://schemas.microsoft.com/office/drawing/2014/main" id="{37C21E86-4021-4CB1-B513-233C26A2B48C}"/>
                </a:ext>
              </a:extLst>
            </p:cNvPr>
            <p:cNvSpPr txBox="1">
              <a:spLocks/>
            </p:cNvSpPr>
            <p:nvPr/>
          </p:nvSpPr>
          <p:spPr>
            <a:xfrm>
              <a:off x="10753604" y="2147074"/>
              <a:ext cx="1652089" cy="493743"/>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Company-wide</a:t>
              </a:r>
            </a:p>
          </p:txBody>
        </p:sp>
        <p:grpSp>
          <p:nvGrpSpPr>
            <p:cNvPr id="212" name="Group 8">
              <a:extLst>
                <a:ext uri="{FF2B5EF4-FFF2-40B4-BE49-F238E27FC236}">
                  <a16:creationId xmlns:a16="http://schemas.microsoft.com/office/drawing/2014/main" id="{4264760E-6BF4-4AFD-A79E-FE96926C0F98}"/>
                </a:ext>
              </a:extLst>
            </p:cNvPr>
            <p:cNvGrpSpPr>
              <a:grpSpLocks noChangeAspect="1"/>
            </p:cNvGrpSpPr>
            <p:nvPr/>
          </p:nvGrpSpPr>
          <p:grpSpPr bwMode="auto">
            <a:xfrm>
              <a:off x="11407373" y="1501643"/>
              <a:ext cx="388932" cy="424600"/>
              <a:chOff x="1536" y="1515"/>
              <a:chExt cx="229" cy="250"/>
            </a:xfrm>
          </p:grpSpPr>
          <p:sp>
            <p:nvSpPr>
              <p:cNvPr id="213" name="Oval 9">
                <a:extLst>
                  <a:ext uri="{FF2B5EF4-FFF2-40B4-BE49-F238E27FC236}">
                    <a16:creationId xmlns:a16="http://schemas.microsoft.com/office/drawing/2014/main" id="{C7D4CCCB-8F36-461E-B4D6-55D120C84AF6}"/>
                  </a:ext>
                </a:extLst>
              </p:cNvPr>
              <p:cNvSpPr>
                <a:spLocks noChangeArrowheads="1"/>
              </p:cNvSpPr>
              <p:nvPr/>
            </p:nvSpPr>
            <p:spPr bwMode="auto">
              <a:xfrm>
                <a:off x="1555" y="1617"/>
                <a:ext cx="86" cy="86"/>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92" tIns="44796" rIns="89592" bIns="44796" numCol="1" anchor="t" anchorCtr="0" compatLnSpc="1">
                <a:prstTxWarp prst="textNoShape">
                  <a:avLst/>
                </a:prstTxWarp>
              </a:bodyPr>
              <a:lstStyle/>
              <a:p>
                <a:pPr defTabSz="913665">
                  <a:defRPr/>
                </a:pPr>
                <a:endParaRPr lang="en-US" sz="1765">
                  <a:solidFill>
                    <a:srgbClr val="505050"/>
                  </a:solidFill>
                  <a:latin typeface="Segoe UI Semilight"/>
                </a:endParaRPr>
              </a:p>
            </p:txBody>
          </p:sp>
          <p:sp>
            <p:nvSpPr>
              <p:cNvPr id="215" name="Freeform 10">
                <a:extLst>
                  <a:ext uri="{FF2B5EF4-FFF2-40B4-BE49-F238E27FC236}">
                    <a16:creationId xmlns:a16="http://schemas.microsoft.com/office/drawing/2014/main" id="{88192302-89BA-4339-ADB0-9B0949236A0D}"/>
                  </a:ext>
                </a:extLst>
              </p:cNvPr>
              <p:cNvSpPr>
                <a:spLocks/>
              </p:cNvSpPr>
              <p:nvPr/>
            </p:nvSpPr>
            <p:spPr bwMode="auto">
              <a:xfrm>
                <a:off x="1536" y="1703"/>
                <a:ext cx="125" cy="62"/>
              </a:xfrm>
              <a:custGeom>
                <a:avLst/>
                <a:gdLst>
                  <a:gd name="T0" fmla="*/ 0 w 172"/>
                  <a:gd name="T1" fmla="*/ 86 h 86"/>
                  <a:gd name="T2" fmla="*/ 86 w 172"/>
                  <a:gd name="T3" fmla="*/ 0 h 86"/>
                  <a:gd name="T4" fmla="*/ 172 w 172"/>
                  <a:gd name="T5" fmla="*/ 86 h 86"/>
                </a:gdLst>
                <a:ahLst/>
                <a:cxnLst>
                  <a:cxn ang="0">
                    <a:pos x="T0" y="T1"/>
                  </a:cxn>
                  <a:cxn ang="0">
                    <a:pos x="T2" y="T3"/>
                  </a:cxn>
                  <a:cxn ang="0">
                    <a:pos x="T4" y="T5"/>
                  </a:cxn>
                </a:cxnLst>
                <a:rect l="0" t="0" r="r" b="b"/>
                <a:pathLst>
                  <a:path w="172" h="86">
                    <a:moveTo>
                      <a:pt x="0" y="86"/>
                    </a:moveTo>
                    <a:cubicBezTo>
                      <a:pt x="0" y="39"/>
                      <a:pt x="38" y="0"/>
                      <a:pt x="86" y="0"/>
                    </a:cubicBezTo>
                    <a:cubicBezTo>
                      <a:pt x="133" y="0"/>
                      <a:pt x="172" y="39"/>
                      <a:pt x="172" y="86"/>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92" tIns="44796" rIns="89592" bIns="44796" numCol="1" anchor="t" anchorCtr="0" compatLnSpc="1">
                <a:prstTxWarp prst="textNoShape">
                  <a:avLst/>
                </a:prstTxWarp>
              </a:bodyPr>
              <a:lstStyle/>
              <a:p>
                <a:pPr defTabSz="913665">
                  <a:defRPr/>
                </a:pPr>
                <a:endParaRPr lang="en-US" sz="1765">
                  <a:solidFill>
                    <a:srgbClr val="505050"/>
                  </a:solidFill>
                  <a:latin typeface="Segoe UI Semilight"/>
                </a:endParaRPr>
              </a:p>
            </p:txBody>
          </p:sp>
          <p:sp>
            <p:nvSpPr>
              <p:cNvPr id="216" name="Oval 11">
                <a:extLst>
                  <a:ext uri="{FF2B5EF4-FFF2-40B4-BE49-F238E27FC236}">
                    <a16:creationId xmlns:a16="http://schemas.microsoft.com/office/drawing/2014/main" id="{472A3E47-A2C2-408E-A3E1-D8D30AA8EB69}"/>
                  </a:ext>
                </a:extLst>
              </p:cNvPr>
              <p:cNvSpPr>
                <a:spLocks noChangeArrowheads="1"/>
              </p:cNvSpPr>
              <p:nvPr/>
            </p:nvSpPr>
            <p:spPr bwMode="auto">
              <a:xfrm>
                <a:off x="1660" y="1515"/>
                <a:ext cx="85" cy="86"/>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92" tIns="44796" rIns="89592" bIns="44796" numCol="1" anchor="t" anchorCtr="0" compatLnSpc="1">
                <a:prstTxWarp prst="textNoShape">
                  <a:avLst/>
                </a:prstTxWarp>
              </a:bodyPr>
              <a:lstStyle/>
              <a:p>
                <a:pPr defTabSz="913665">
                  <a:defRPr/>
                </a:pPr>
                <a:endParaRPr lang="en-US" sz="1765">
                  <a:solidFill>
                    <a:srgbClr val="505050"/>
                  </a:solidFill>
                  <a:latin typeface="Segoe UI Semilight"/>
                </a:endParaRPr>
              </a:p>
            </p:txBody>
          </p:sp>
          <p:sp>
            <p:nvSpPr>
              <p:cNvPr id="218" name="Freeform 12">
                <a:extLst>
                  <a:ext uri="{FF2B5EF4-FFF2-40B4-BE49-F238E27FC236}">
                    <a16:creationId xmlns:a16="http://schemas.microsoft.com/office/drawing/2014/main" id="{107EDAB8-7035-44B2-AB59-5CCBE15331DB}"/>
                  </a:ext>
                </a:extLst>
              </p:cNvPr>
              <p:cNvSpPr>
                <a:spLocks/>
              </p:cNvSpPr>
              <p:nvPr/>
            </p:nvSpPr>
            <p:spPr bwMode="auto">
              <a:xfrm>
                <a:off x="1641" y="1601"/>
                <a:ext cx="124" cy="62"/>
              </a:xfrm>
              <a:custGeom>
                <a:avLst/>
                <a:gdLst>
                  <a:gd name="T0" fmla="*/ 0 w 172"/>
                  <a:gd name="T1" fmla="*/ 86 h 86"/>
                  <a:gd name="T2" fmla="*/ 86 w 172"/>
                  <a:gd name="T3" fmla="*/ 0 h 86"/>
                  <a:gd name="T4" fmla="*/ 172 w 172"/>
                  <a:gd name="T5" fmla="*/ 86 h 86"/>
                </a:gdLst>
                <a:ahLst/>
                <a:cxnLst>
                  <a:cxn ang="0">
                    <a:pos x="T0" y="T1"/>
                  </a:cxn>
                  <a:cxn ang="0">
                    <a:pos x="T2" y="T3"/>
                  </a:cxn>
                  <a:cxn ang="0">
                    <a:pos x="T4" y="T5"/>
                  </a:cxn>
                </a:cxnLst>
                <a:rect l="0" t="0" r="r" b="b"/>
                <a:pathLst>
                  <a:path w="172" h="86">
                    <a:moveTo>
                      <a:pt x="0" y="86"/>
                    </a:moveTo>
                    <a:cubicBezTo>
                      <a:pt x="0" y="39"/>
                      <a:pt x="38" y="0"/>
                      <a:pt x="86" y="0"/>
                    </a:cubicBezTo>
                    <a:cubicBezTo>
                      <a:pt x="133" y="0"/>
                      <a:pt x="172" y="39"/>
                      <a:pt x="172" y="86"/>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92" tIns="44796" rIns="89592" bIns="44796" numCol="1" anchor="t" anchorCtr="0" compatLnSpc="1">
                <a:prstTxWarp prst="textNoShape">
                  <a:avLst/>
                </a:prstTxWarp>
              </a:bodyPr>
              <a:lstStyle/>
              <a:p>
                <a:pPr defTabSz="913665">
                  <a:defRPr/>
                </a:pPr>
                <a:endParaRPr lang="en-US" sz="1765">
                  <a:solidFill>
                    <a:srgbClr val="505050"/>
                  </a:solidFill>
                  <a:latin typeface="Segoe UI Semilight"/>
                </a:endParaRPr>
              </a:p>
            </p:txBody>
          </p:sp>
        </p:grpSp>
      </p:grpSp>
      <p:cxnSp>
        <p:nvCxnSpPr>
          <p:cNvPr id="219" name="Straight Connector 218">
            <a:extLst>
              <a:ext uri="{FF2B5EF4-FFF2-40B4-BE49-F238E27FC236}">
                <a16:creationId xmlns:a16="http://schemas.microsoft.com/office/drawing/2014/main" id="{F0998110-1D61-4F7E-8E6D-77EBC453F468}"/>
              </a:ext>
            </a:extLst>
          </p:cNvPr>
          <p:cNvCxnSpPr>
            <a:cxnSpLocks/>
            <a:stCxn id="141" idx="0"/>
            <a:endCxn id="120" idx="2"/>
          </p:cNvCxnSpPr>
          <p:nvPr/>
        </p:nvCxnSpPr>
        <p:spPr>
          <a:xfrm flipH="1" flipV="1">
            <a:off x="7376713" y="2511602"/>
            <a:ext cx="587853" cy="225841"/>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B7A90492-1FE2-474E-9BC6-FB55A8180802}"/>
              </a:ext>
            </a:extLst>
          </p:cNvPr>
          <p:cNvCxnSpPr>
            <a:cxnSpLocks/>
            <a:stCxn id="142" idx="0"/>
            <a:endCxn id="120" idx="2"/>
          </p:cNvCxnSpPr>
          <p:nvPr/>
        </p:nvCxnSpPr>
        <p:spPr>
          <a:xfrm flipV="1">
            <a:off x="6812055" y="2511602"/>
            <a:ext cx="564658" cy="222729"/>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6914DBBB-9732-495F-800D-D23B854692AC}"/>
              </a:ext>
            </a:extLst>
          </p:cNvPr>
          <p:cNvCxnSpPr>
            <a:cxnSpLocks/>
            <a:stCxn id="110" idx="0"/>
            <a:endCxn id="133" idx="3"/>
          </p:cNvCxnSpPr>
          <p:nvPr/>
        </p:nvCxnSpPr>
        <p:spPr>
          <a:xfrm flipH="1" flipV="1">
            <a:off x="3193225" y="4591786"/>
            <a:ext cx="112802" cy="656964"/>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39" name="Group 238">
            <a:extLst>
              <a:ext uri="{FF2B5EF4-FFF2-40B4-BE49-F238E27FC236}">
                <a16:creationId xmlns:a16="http://schemas.microsoft.com/office/drawing/2014/main" id="{755BC2DD-9DBE-4CB6-A255-F8DC222FFD03}"/>
              </a:ext>
            </a:extLst>
          </p:cNvPr>
          <p:cNvGrpSpPr/>
          <p:nvPr/>
        </p:nvGrpSpPr>
        <p:grpSpPr>
          <a:xfrm>
            <a:off x="2233129" y="4303700"/>
            <a:ext cx="1245257" cy="847917"/>
            <a:chOff x="2232580" y="4303823"/>
            <a:chExt cx="1245434" cy="848037"/>
          </a:xfrm>
        </p:grpSpPr>
        <p:sp>
          <p:nvSpPr>
            <p:cNvPr id="133" name="Rectangle: Rounded Corners 132">
              <a:extLst>
                <a:ext uri="{FF2B5EF4-FFF2-40B4-BE49-F238E27FC236}">
                  <a16:creationId xmlns:a16="http://schemas.microsoft.com/office/drawing/2014/main" id="{1A5EB76A-9255-4F1F-8A24-9388E1ADC6FF}"/>
                </a:ext>
              </a:extLst>
            </p:cNvPr>
            <p:cNvSpPr/>
            <p:nvPr/>
          </p:nvSpPr>
          <p:spPr bwMode="auto">
            <a:xfrm>
              <a:off x="2636474" y="4303823"/>
              <a:ext cx="556339" cy="576255"/>
            </a:xfrm>
            <a:prstGeom prst="round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59" name="Freeform 160"/>
            <p:cNvSpPr>
              <a:spLocks noChangeAspect="1"/>
            </p:cNvSpPr>
            <p:nvPr/>
          </p:nvSpPr>
          <p:spPr bwMode="black">
            <a:xfrm>
              <a:off x="2762148" y="4450176"/>
              <a:ext cx="306047" cy="306006"/>
            </a:xfrm>
            <a:custGeom>
              <a:avLst/>
              <a:gdLst>
                <a:gd name="connsiteX0" fmla="*/ 2846107 w 2846107"/>
                <a:gd name="connsiteY0" fmla="*/ 1526447 h 2845712"/>
                <a:gd name="connsiteX1" fmla="*/ 2844123 w 2846107"/>
                <a:gd name="connsiteY1" fmla="*/ 1565744 h 2845712"/>
                <a:gd name="connsiteX2" fmla="*/ 1425742 w 2846107"/>
                <a:gd name="connsiteY2" fmla="*/ 2845712 h 2845712"/>
                <a:gd name="connsiteX3" fmla="*/ 1138405 w 2846107"/>
                <a:gd name="connsiteY3" fmla="*/ 2816746 h 2845712"/>
                <a:gd name="connsiteX4" fmla="*/ 1045028 w 2846107"/>
                <a:gd name="connsiteY4" fmla="*/ 2792736 h 2845712"/>
                <a:gd name="connsiteX5" fmla="*/ 1505920 w 2846107"/>
                <a:gd name="connsiteY5" fmla="*/ 1526448 h 2845712"/>
                <a:gd name="connsiteX6" fmla="*/ 1540042 w 2846107"/>
                <a:gd name="connsiteY6" fmla="*/ 1526449 h 2845712"/>
                <a:gd name="connsiteX7" fmla="*/ 1540042 w 2846107"/>
                <a:gd name="connsiteY7" fmla="*/ 1526448 h 2845712"/>
                <a:gd name="connsiteX8" fmla="*/ 1311441 w 2846107"/>
                <a:gd name="connsiteY8" fmla="*/ 0 h 2845712"/>
                <a:gd name="connsiteX9" fmla="*/ 1311442 w 2846107"/>
                <a:gd name="connsiteY9" fmla="*/ 1297847 h 2845712"/>
                <a:gd name="connsiteX10" fmla="*/ 1311442 w 2846107"/>
                <a:gd name="connsiteY10" fmla="*/ 1392388 h 2845712"/>
                <a:gd name="connsiteX11" fmla="*/ 830345 w 2846107"/>
                <a:gd name="connsiteY11" fmla="*/ 2714192 h 2845712"/>
                <a:gd name="connsiteX12" fmla="*/ 746149 w 2846107"/>
                <a:gd name="connsiteY12" fmla="*/ 2673633 h 2845712"/>
                <a:gd name="connsiteX13" fmla="*/ 0 w 2846107"/>
                <a:gd name="connsiteY13" fmla="*/ 1419970 h 2845712"/>
                <a:gd name="connsiteX14" fmla="*/ 1279968 w 2846107"/>
                <a:gd name="connsiteY14" fmla="*/ 1589 h 2845712"/>
                <a:gd name="connsiteX15" fmla="*/ 1540042 w 2846107"/>
                <a:gd name="connsiteY15" fmla="*/ 0 h 2845712"/>
                <a:gd name="connsiteX16" fmla="*/ 1571516 w 2846107"/>
                <a:gd name="connsiteY16" fmla="*/ 1589 h 2845712"/>
                <a:gd name="connsiteX17" fmla="*/ 2844123 w 2846107"/>
                <a:gd name="connsiteY17" fmla="*/ 1274196 h 2845712"/>
                <a:gd name="connsiteX18" fmla="*/ 2845317 w 2846107"/>
                <a:gd name="connsiteY18" fmla="*/ 1297848 h 2845712"/>
                <a:gd name="connsiteX19" fmla="*/ 1540042 w 2846107"/>
                <a:gd name="connsiteY19" fmla="*/ 1297847 h 2845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846107" h="2845712">
                  <a:moveTo>
                    <a:pt x="2846107" y="1526447"/>
                  </a:moveTo>
                  <a:lnTo>
                    <a:pt x="2844123" y="1565744"/>
                  </a:lnTo>
                  <a:cubicBezTo>
                    <a:pt x="2771111" y="2284684"/>
                    <a:pt x="2163945" y="2845712"/>
                    <a:pt x="1425742" y="2845712"/>
                  </a:cubicBezTo>
                  <a:cubicBezTo>
                    <a:pt x="1327315" y="2845712"/>
                    <a:pt x="1231218" y="2835738"/>
                    <a:pt x="1138405" y="2816746"/>
                  </a:cubicBezTo>
                  <a:lnTo>
                    <a:pt x="1045028" y="2792736"/>
                  </a:lnTo>
                  <a:lnTo>
                    <a:pt x="1505920" y="1526448"/>
                  </a:lnTo>
                  <a:lnTo>
                    <a:pt x="1540042" y="1526449"/>
                  </a:lnTo>
                  <a:lnTo>
                    <a:pt x="1540042" y="1526448"/>
                  </a:lnTo>
                  <a:close/>
                  <a:moveTo>
                    <a:pt x="1311441" y="0"/>
                  </a:moveTo>
                  <a:lnTo>
                    <a:pt x="1311442" y="1297847"/>
                  </a:lnTo>
                  <a:lnTo>
                    <a:pt x="1311442" y="1392388"/>
                  </a:lnTo>
                  <a:lnTo>
                    <a:pt x="830345" y="2714192"/>
                  </a:lnTo>
                  <a:lnTo>
                    <a:pt x="746149" y="2673633"/>
                  </a:lnTo>
                  <a:cubicBezTo>
                    <a:pt x="301709" y="2432199"/>
                    <a:pt x="0" y="1961319"/>
                    <a:pt x="0" y="1419970"/>
                  </a:cubicBezTo>
                  <a:cubicBezTo>
                    <a:pt x="0" y="681768"/>
                    <a:pt x="561029" y="74601"/>
                    <a:pt x="1279968" y="1589"/>
                  </a:cubicBezTo>
                  <a:close/>
                  <a:moveTo>
                    <a:pt x="1540042" y="0"/>
                  </a:moveTo>
                  <a:lnTo>
                    <a:pt x="1571516" y="1589"/>
                  </a:lnTo>
                  <a:cubicBezTo>
                    <a:pt x="2242526" y="69734"/>
                    <a:pt x="2775978" y="603186"/>
                    <a:pt x="2844123" y="1274196"/>
                  </a:cubicBezTo>
                  <a:lnTo>
                    <a:pt x="2845317" y="1297848"/>
                  </a:lnTo>
                  <a:lnTo>
                    <a:pt x="1540042" y="1297847"/>
                  </a:lnTo>
                  <a:close/>
                </a:path>
              </a:pathLst>
            </a:custGeom>
            <a:noFill/>
            <a:ln w="12700" cap="flat" cmpd="sng" algn="ctr">
              <a:solidFill>
                <a:schemeClr val="bg1"/>
              </a:solidFill>
              <a:prstDash val="solid"/>
              <a:headEnd type="none" w="med" len="med"/>
              <a:tailEnd type="none" w="med" len="med"/>
            </a:ln>
            <a:effectLst/>
          </p:spPr>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6" fontAlgn="base">
                <a:lnSpc>
                  <a:spcPct val="90000"/>
                </a:lnSpc>
                <a:spcBef>
                  <a:spcPct val="0"/>
                </a:spcBef>
                <a:spcAft>
                  <a:spcPct val="0"/>
                </a:spcAft>
                <a:defRPr/>
              </a:pPr>
              <a:endParaRPr lang="en-US" sz="2353"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1" name="Title 1">
              <a:extLst>
                <a:ext uri="{FF2B5EF4-FFF2-40B4-BE49-F238E27FC236}">
                  <a16:creationId xmlns:a16="http://schemas.microsoft.com/office/drawing/2014/main" id="{166BD42C-DC59-44D9-B8B7-86BFCA6B1140}"/>
                </a:ext>
              </a:extLst>
            </p:cNvPr>
            <p:cNvSpPr txBox="1">
              <a:spLocks/>
            </p:cNvSpPr>
            <p:nvPr/>
          </p:nvSpPr>
          <p:spPr>
            <a:xfrm>
              <a:off x="2232580" y="4818555"/>
              <a:ext cx="1245434" cy="333305"/>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Benefits</a:t>
              </a:r>
            </a:p>
          </p:txBody>
        </p:sp>
      </p:grpSp>
      <p:cxnSp>
        <p:nvCxnSpPr>
          <p:cNvPr id="272" name="Straight Connector 271">
            <a:extLst>
              <a:ext uri="{FF2B5EF4-FFF2-40B4-BE49-F238E27FC236}">
                <a16:creationId xmlns:a16="http://schemas.microsoft.com/office/drawing/2014/main" id="{A0BF41F2-57D6-4F0E-9C1C-10398D345AE9}"/>
              </a:ext>
            </a:extLst>
          </p:cNvPr>
          <p:cNvCxnSpPr>
            <a:cxnSpLocks/>
            <a:stCxn id="115" idx="0"/>
            <a:endCxn id="191" idx="4"/>
          </p:cNvCxnSpPr>
          <p:nvPr/>
        </p:nvCxnSpPr>
        <p:spPr>
          <a:xfrm flipV="1">
            <a:off x="6652201" y="4324491"/>
            <a:ext cx="292533" cy="777607"/>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134ABA1-E7E6-4581-99C8-5FC3A9D111C2}"/>
              </a:ext>
            </a:extLst>
          </p:cNvPr>
          <p:cNvGrpSpPr/>
          <p:nvPr/>
        </p:nvGrpSpPr>
        <p:grpSpPr>
          <a:xfrm>
            <a:off x="2668170" y="777481"/>
            <a:ext cx="2080577" cy="701964"/>
            <a:chOff x="2721175" y="792190"/>
            <a:chExt cx="2122598" cy="716141"/>
          </a:xfrm>
        </p:grpSpPr>
        <p:sp>
          <p:nvSpPr>
            <p:cNvPr id="282" name="Oval 281">
              <a:extLst>
                <a:ext uri="{FF2B5EF4-FFF2-40B4-BE49-F238E27FC236}">
                  <a16:creationId xmlns:a16="http://schemas.microsoft.com/office/drawing/2014/main" id="{50BD74DE-50E0-4582-B0D0-A0E65707A865}"/>
                </a:ext>
              </a:extLst>
            </p:cNvPr>
            <p:cNvSpPr/>
            <p:nvPr/>
          </p:nvSpPr>
          <p:spPr bwMode="auto">
            <a:xfrm>
              <a:off x="4200313" y="864873"/>
              <a:ext cx="643460" cy="643458"/>
            </a:xfrm>
            <a:prstGeom prst="ellipse">
              <a:avLst/>
            </a:prstGeom>
            <a:solidFill>
              <a:srgbClr val="0078D7"/>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694" rIns="0" bIns="45694" numCol="1" spcCol="0" rtlCol="0" fromWordArt="0" anchor="ctr" anchorCtr="0" forceAA="0" compatLnSpc="1">
              <a:prstTxWarp prst="textNoShape">
                <a:avLst/>
              </a:prstTxWarp>
              <a:noAutofit/>
            </a:bodyPr>
            <a:lstStyle/>
            <a:p>
              <a:pPr algn="ctr" defTabSz="913400" fontAlgn="base">
                <a:spcBef>
                  <a:spcPct val="0"/>
                </a:spcBef>
                <a:spcAft>
                  <a:spcPct val="0"/>
                </a:spcAft>
                <a:defRPr/>
              </a:pPr>
              <a:endParaRPr lang="en-US" sz="1961" kern="0">
                <a:gradFill>
                  <a:gsLst>
                    <a:gs pos="5439">
                      <a:srgbClr val="F8F8F8"/>
                    </a:gs>
                    <a:gs pos="10000">
                      <a:srgbClr val="F8F8F8"/>
                    </a:gs>
                  </a:gsLst>
                  <a:lin ang="5400000" scaled="0"/>
                </a:gradFill>
                <a:latin typeface="Segoe UI Semilight"/>
              </a:endParaRPr>
            </a:p>
          </p:txBody>
        </p:sp>
        <p:sp>
          <p:nvSpPr>
            <p:cNvPr id="284" name="Freeform 5">
              <a:extLst>
                <a:ext uri="{FF2B5EF4-FFF2-40B4-BE49-F238E27FC236}">
                  <a16:creationId xmlns:a16="http://schemas.microsoft.com/office/drawing/2014/main" id="{D4E5BFA5-E36E-4A05-B966-8D56BD4C7B36}"/>
                </a:ext>
              </a:extLst>
            </p:cNvPr>
            <p:cNvSpPr>
              <a:spLocks noEditPoints="1"/>
            </p:cNvSpPr>
            <p:nvPr/>
          </p:nvSpPr>
          <p:spPr bwMode="auto">
            <a:xfrm>
              <a:off x="4368122" y="1056482"/>
              <a:ext cx="307844" cy="260239"/>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92" tIns="44796" rIns="89592" bIns="44796" numCol="1" anchor="t" anchorCtr="0" compatLnSpc="1">
              <a:prstTxWarp prst="textNoShape">
                <a:avLst/>
              </a:prstTxWarp>
            </a:bodyPr>
            <a:lstStyle/>
            <a:p>
              <a:pPr defTabSz="913665">
                <a:defRPr/>
              </a:pPr>
              <a:endParaRPr lang="en-US" sz="1765">
                <a:solidFill>
                  <a:srgbClr val="505050"/>
                </a:solidFill>
                <a:latin typeface="Segoe UI Semilight"/>
              </a:endParaRPr>
            </a:p>
          </p:txBody>
        </p:sp>
        <p:sp>
          <p:nvSpPr>
            <p:cNvPr id="286" name="Title 1">
              <a:extLst>
                <a:ext uri="{FF2B5EF4-FFF2-40B4-BE49-F238E27FC236}">
                  <a16:creationId xmlns:a16="http://schemas.microsoft.com/office/drawing/2014/main" id="{2EE0B657-A0D0-4372-A285-2E08D05BCBD7}"/>
                </a:ext>
              </a:extLst>
            </p:cNvPr>
            <p:cNvSpPr txBox="1">
              <a:spLocks/>
            </p:cNvSpPr>
            <p:nvPr/>
          </p:nvSpPr>
          <p:spPr>
            <a:xfrm>
              <a:off x="2721175" y="792190"/>
              <a:ext cx="1595919" cy="462843"/>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Acquired sales</a:t>
              </a:r>
            </a:p>
          </p:txBody>
        </p:sp>
      </p:grpSp>
      <p:cxnSp>
        <p:nvCxnSpPr>
          <p:cNvPr id="301" name="Straight Connector 300">
            <a:extLst>
              <a:ext uri="{FF2B5EF4-FFF2-40B4-BE49-F238E27FC236}">
                <a16:creationId xmlns:a16="http://schemas.microsoft.com/office/drawing/2014/main" id="{E639671A-6257-46E7-8B35-9230C3C9ADC7}"/>
              </a:ext>
            </a:extLst>
          </p:cNvPr>
          <p:cNvCxnSpPr>
            <a:cxnSpLocks/>
            <a:endCxn id="282" idx="4"/>
          </p:cNvCxnSpPr>
          <p:nvPr/>
        </p:nvCxnSpPr>
        <p:spPr>
          <a:xfrm flipV="1">
            <a:off x="3923445" y="1479444"/>
            <a:ext cx="509941" cy="483956"/>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42" name="Group 241">
            <a:extLst>
              <a:ext uri="{FF2B5EF4-FFF2-40B4-BE49-F238E27FC236}">
                <a16:creationId xmlns:a16="http://schemas.microsoft.com/office/drawing/2014/main" id="{2D8C35F8-52F5-483E-8524-95CB08676481}"/>
              </a:ext>
            </a:extLst>
          </p:cNvPr>
          <p:cNvGrpSpPr/>
          <p:nvPr/>
        </p:nvGrpSpPr>
        <p:grpSpPr>
          <a:xfrm>
            <a:off x="37359" y="6083187"/>
            <a:ext cx="7051798" cy="751990"/>
            <a:chOff x="-94135" y="6083562"/>
            <a:chExt cx="7052798" cy="752097"/>
          </a:xfrm>
        </p:grpSpPr>
        <p:grpSp>
          <p:nvGrpSpPr>
            <p:cNvPr id="246" name="Group 245">
              <a:extLst>
                <a:ext uri="{FF2B5EF4-FFF2-40B4-BE49-F238E27FC236}">
                  <a16:creationId xmlns:a16="http://schemas.microsoft.com/office/drawing/2014/main" id="{610FCDF7-C5E7-4702-A7B2-F9B42B31DB53}"/>
                </a:ext>
              </a:extLst>
            </p:cNvPr>
            <p:cNvGrpSpPr/>
            <p:nvPr/>
          </p:nvGrpSpPr>
          <p:grpSpPr>
            <a:xfrm>
              <a:off x="960" y="6377245"/>
              <a:ext cx="1029513" cy="455728"/>
              <a:chOff x="978" y="6656710"/>
              <a:chExt cx="1050157" cy="464866"/>
            </a:xfrm>
          </p:grpSpPr>
          <p:sp>
            <p:nvSpPr>
              <p:cNvPr id="150" name="Rectangle 149">
                <a:extLst>
                  <a:ext uri="{FF2B5EF4-FFF2-40B4-BE49-F238E27FC236}">
                    <a16:creationId xmlns:a16="http://schemas.microsoft.com/office/drawing/2014/main" id="{3FA33BDD-0E69-408D-9EB6-27959564E210}"/>
                  </a:ext>
                </a:extLst>
              </p:cNvPr>
              <p:cNvSpPr/>
              <p:nvPr/>
            </p:nvSpPr>
            <p:spPr bwMode="auto">
              <a:xfrm>
                <a:off x="978" y="6773861"/>
                <a:ext cx="225714" cy="227365"/>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45" name="TextBox 244">
                <a:extLst>
                  <a:ext uri="{FF2B5EF4-FFF2-40B4-BE49-F238E27FC236}">
                    <a16:creationId xmlns:a16="http://schemas.microsoft.com/office/drawing/2014/main" id="{93A86799-EB09-4854-A98D-4C8903327C0D}"/>
                  </a:ext>
                </a:extLst>
              </p:cNvPr>
              <p:cNvSpPr txBox="1"/>
              <p:nvPr/>
            </p:nvSpPr>
            <p:spPr>
              <a:xfrm>
                <a:off x="125853" y="6656710"/>
                <a:ext cx="925282" cy="464866"/>
              </a:xfrm>
              <a:prstGeom prst="rect">
                <a:avLst/>
              </a:prstGeom>
              <a:noFill/>
            </p:spPr>
            <p:txBody>
              <a:bodyPr wrap="none" lIns="179259" tIns="143407" rIns="179259" bIns="143407" rtlCol="0">
                <a:spAutoFit/>
              </a:bodyPr>
              <a:lstStyle/>
              <a:p>
                <a:pPr defTabSz="914192">
                  <a:lnSpc>
                    <a:spcPct val="90000"/>
                  </a:lnSpc>
                  <a:spcAft>
                    <a:spcPts val="588"/>
                  </a:spcAft>
                  <a:defRPr/>
                </a:pPr>
                <a:r>
                  <a:rPr lang="en-US" sz="1175" dirty="0">
                    <a:gradFill>
                      <a:gsLst>
                        <a:gs pos="2917">
                          <a:srgbClr val="353535"/>
                        </a:gs>
                        <a:gs pos="30000">
                          <a:srgbClr val="353535"/>
                        </a:gs>
                      </a:gsLst>
                      <a:lin ang="5400000" scaled="0"/>
                    </a:gradFill>
                    <a:latin typeface="Segoe UI Semilight"/>
                  </a:rPr>
                  <a:t>Hub site</a:t>
                </a:r>
              </a:p>
            </p:txBody>
          </p:sp>
        </p:grpSp>
        <p:grpSp>
          <p:nvGrpSpPr>
            <p:cNvPr id="248" name="Group 247">
              <a:extLst>
                <a:ext uri="{FF2B5EF4-FFF2-40B4-BE49-F238E27FC236}">
                  <a16:creationId xmlns:a16="http://schemas.microsoft.com/office/drawing/2014/main" id="{FC1F89D7-8B2E-4C88-91ED-353BDA26E1C5}"/>
                </a:ext>
              </a:extLst>
            </p:cNvPr>
            <p:cNvGrpSpPr/>
            <p:nvPr/>
          </p:nvGrpSpPr>
          <p:grpSpPr>
            <a:xfrm>
              <a:off x="1048007" y="6377245"/>
              <a:ext cx="1779737" cy="455728"/>
              <a:chOff x="1069021" y="6656710"/>
              <a:chExt cx="1815424" cy="464866"/>
            </a:xfrm>
          </p:grpSpPr>
          <p:sp>
            <p:nvSpPr>
              <p:cNvPr id="154" name="Rectangle: Rounded Corners 153">
                <a:extLst>
                  <a:ext uri="{FF2B5EF4-FFF2-40B4-BE49-F238E27FC236}">
                    <a16:creationId xmlns:a16="http://schemas.microsoft.com/office/drawing/2014/main" id="{C9876FE4-A0AC-4905-BC76-29125E11A1E0}"/>
                  </a:ext>
                </a:extLst>
              </p:cNvPr>
              <p:cNvSpPr/>
              <p:nvPr/>
            </p:nvSpPr>
            <p:spPr bwMode="auto">
              <a:xfrm>
                <a:off x="1069021" y="6773861"/>
                <a:ext cx="216270" cy="224012"/>
              </a:xfrm>
              <a:prstGeom prst="round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56" name="TextBox 155">
                <a:extLst>
                  <a:ext uri="{FF2B5EF4-FFF2-40B4-BE49-F238E27FC236}">
                    <a16:creationId xmlns:a16="http://schemas.microsoft.com/office/drawing/2014/main" id="{663D967E-A255-4D37-A101-8DF629415997}"/>
                  </a:ext>
                </a:extLst>
              </p:cNvPr>
              <p:cNvSpPr txBox="1"/>
              <p:nvPr/>
            </p:nvSpPr>
            <p:spPr>
              <a:xfrm>
                <a:off x="1177563" y="6656710"/>
                <a:ext cx="1706882" cy="464866"/>
              </a:xfrm>
              <a:prstGeom prst="rect">
                <a:avLst/>
              </a:prstGeom>
              <a:noFill/>
            </p:spPr>
            <p:txBody>
              <a:bodyPr wrap="none" lIns="179259" tIns="143407" rIns="179259" bIns="143407" rtlCol="0">
                <a:spAutoFit/>
              </a:bodyPr>
              <a:lstStyle/>
              <a:p>
                <a:pPr defTabSz="914192">
                  <a:lnSpc>
                    <a:spcPct val="90000"/>
                  </a:lnSpc>
                  <a:spcAft>
                    <a:spcPts val="588"/>
                  </a:spcAft>
                  <a:defRPr/>
                </a:pPr>
                <a:r>
                  <a:rPr lang="en-US" sz="1175" dirty="0">
                    <a:gradFill>
                      <a:gsLst>
                        <a:gs pos="2917">
                          <a:srgbClr val="353535"/>
                        </a:gs>
                        <a:gs pos="30000">
                          <a:srgbClr val="353535"/>
                        </a:gs>
                      </a:gsLst>
                      <a:lin ang="5400000" scaled="0"/>
                    </a:gradFill>
                    <a:latin typeface="Segoe UI Semilight"/>
                  </a:rPr>
                  <a:t>Communication site</a:t>
                </a:r>
              </a:p>
            </p:txBody>
          </p:sp>
        </p:grpSp>
        <p:grpSp>
          <p:nvGrpSpPr>
            <p:cNvPr id="249" name="Group 248">
              <a:extLst>
                <a:ext uri="{FF2B5EF4-FFF2-40B4-BE49-F238E27FC236}">
                  <a16:creationId xmlns:a16="http://schemas.microsoft.com/office/drawing/2014/main" id="{0F790EFA-C5BF-4FF1-AE5C-B2D2FDBAE85A}"/>
                </a:ext>
              </a:extLst>
            </p:cNvPr>
            <p:cNvGrpSpPr/>
            <p:nvPr/>
          </p:nvGrpSpPr>
          <p:grpSpPr>
            <a:xfrm>
              <a:off x="2877408" y="6379931"/>
              <a:ext cx="1110509" cy="455728"/>
              <a:chOff x="2935105" y="6659450"/>
              <a:chExt cx="1132777" cy="464866"/>
            </a:xfrm>
          </p:grpSpPr>
          <p:sp>
            <p:nvSpPr>
              <p:cNvPr id="157" name="Oval 156">
                <a:extLst>
                  <a:ext uri="{FF2B5EF4-FFF2-40B4-BE49-F238E27FC236}">
                    <a16:creationId xmlns:a16="http://schemas.microsoft.com/office/drawing/2014/main" id="{D70445E2-37B9-4BF8-9DAE-8A70B4492019}"/>
                  </a:ext>
                </a:extLst>
              </p:cNvPr>
              <p:cNvSpPr/>
              <p:nvPr/>
            </p:nvSpPr>
            <p:spPr bwMode="auto">
              <a:xfrm>
                <a:off x="2935105" y="6773861"/>
                <a:ext cx="221371" cy="221370"/>
              </a:xfrm>
              <a:prstGeom prst="ellipse">
                <a:avLst/>
              </a:prstGeom>
              <a:solidFill>
                <a:srgbClr val="0078D7"/>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694" rIns="0" bIns="45694" numCol="1" spcCol="0" rtlCol="0" fromWordArt="0" anchor="ctr" anchorCtr="0" forceAA="0" compatLnSpc="1">
                <a:prstTxWarp prst="textNoShape">
                  <a:avLst/>
                </a:prstTxWarp>
                <a:noAutofit/>
              </a:bodyPr>
              <a:lstStyle/>
              <a:p>
                <a:pPr algn="ctr" defTabSz="913400" fontAlgn="base">
                  <a:spcBef>
                    <a:spcPct val="0"/>
                  </a:spcBef>
                  <a:spcAft>
                    <a:spcPct val="0"/>
                  </a:spcAft>
                  <a:defRPr/>
                </a:pPr>
                <a:endParaRPr lang="en-US" sz="1961" kern="0">
                  <a:gradFill>
                    <a:gsLst>
                      <a:gs pos="5439">
                        <a:srgbClr val="F8F8F8"/>
                      </a:gs>
                      <a:gs pos="10000">
                        <a:srgbClr val="F8F8F8"/>
                      </a:gs>
                    </a:gsLst>
                    <a:lin ang="5400000" scaled="0"/>
                  </a:gradFill>
                  <a:latin typeface="Segoe UI Semilight"/>
                </a:endParaRPr>
              </a:p>
            </p:txBody>
          </p:sp>
          <p:sp>
            <p:nvSpPr>
              <p:cNvPr id="160" name="TextBox 159">
                <a:extLst>
                  <a:ext uri="{FF2B5EF4-FFF2-40B4-BE49-F238E27FC236}">
                    <a16:creationId xmlns:a16="http://schemas.microsoft.com/office/drawing/2014/main" id="{B0AB62C8-43A2-476D-BB0A-C9B7ACE85FB0}"/>
                  </a:ext>
                </a:extLst>
              </p:cNvPr>
              <p:cNvSpPr txBox="1"/>
              <p:nvPr/>
            </p:nvSpPr>
            <p:spPr>
              <a:xfrm>
                <a:off x="3055937" y="6659450"/>
                <a:ext cx="1011945" cy="464866"/>
              </a:xfrm>
              <a:prstGeom prst="rect">
                <a:avLst/>
              </a:prstGeom>
              <a:noFill/>
            </p:spPr>
            <p:txBody>
              <a:bodyPr wrap="none" lIns="179259" tIns="143407" rIns="179259" bIns="143407" rtlCol="0">
                <a:spAutoFit/>
              </a:bodyPr>
              <a:lstStyle/>
              <a:p>
                <a:pPr defTabSz="914192">
                  <a:lnSpc>
                    <a:spcPct val="90000"/>
                  </a:lnSpc>
                  <a:spcAft>
                    <a:spcPts val="588"/>
                  </a:spcAft>
                  <a:defRPr/>
                </a:pPr>
                <a:r>
                  <a:rPr lang="en-US" sz="1175" dirty="0">
                    <a:gradFill>
                      <a:gsLst>
                        <a:gs pos="2917">
                          <a:srgbClr val="353535"/>
                        </a:gs>
                        <a:gs pos="30000">
                          <a:srgbClr val="353535"/>
                        </a:gs>
                      </a:gsLst>
                      <a:lin ang="5400000" scaled="0"/>
                    </a:gradFill>
                    <a:latin typeface="Segoe UI Semilight"/>
                  </a:rPr>
                  <a:t>Team site</a:t>
                </a:r>
              </a:p>
            </p:txBody>
          </p:sp>
        </p:grpSp>
        <p:grpSp>
          <p:nvGrpSpPr>
            <p:cNvPr id="250" name="Group 249">
              <a:extLst>
                <a:ext uri="{FF2B5EF4-FFF2-40B4-BE49-F238E27FC236}">
                  <a16:creationId xmlns:a16="http://schemas.microsoft.com/office/drawing/2014/main" id="{EB9AD999-299B-48AD-BC43-DC431F9DA7C5}"/>
                </a:ext>
              </a:extLst>
            </p:cNvPr>
            <p:cNvGrpSpPr/>
            <p:nvPr/>
          </p:nvGrpSpPr>
          <p:grpSpPr>
            <a:xfrm>
              <a:off x="4046438" y="6372873"/>
              <a:ext cx="1530085" cy="455728"/>
              <a:chOff x="4127577" y="6652250"/>
              <a:chExt cx="1560766" cy="464866"/>
            </a:xfrm>
          </p:grpSpPr>
          <p:sp>
            <p:nvSpPr>
              <p:cNvPr id="163" name="Diamond 162">
                <a:extLst>
                  <a:ext uri="{FF2B5EF4-FFF2-40B4-BE49-F238E27FC236}">
                    <a16:creationId xmlns:a16="http://schemas.microsoft.com/office/drawing/2014/main" id="{C5A2AB58-D073-417F-A3AB-CA4D4FE6687D}"/>
                  </a:ext>
                </a:extLst>
              </p:cNvPr>
              <p:cNvSpPr/>
              <p:nvPr/>
            </p:nvSpPr>
            <p:spPr bwMode="auto">
              <a:xfrm>
                <a:off x="4127577" y="6773861"/>
                <a:ext cx="218445" cy="218445"/>
              </a:xfrm>
              <a:prstGeom prst="diamond">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64" name="TextBox 163">
                <a:extLst>
                  <a:ext uri="{FF2B5EF4-FFF2-40B4-BE49-F238E27FC236}">
                    <a16:creationId xmlns:a16="http://schemas.microsoft.com/office/drawing/2014/main" id="{91F00769-D18D-4F2C-8D5D-265886BEA28B}"/>
                  </a:ext>
                </a:extLst>
              </p:cNvPr>
              <p:cNvSpPr txBox="1"/>
              <p:nvPr/>
            </p:nvSpPr>
            <p:spPr>
              <a:xfrm>
                <a:off x="4252895" y="6652250"/>
                <a:ext cx="1435448" cy="464866"/>
              </a:xfrm>
              <a:prstGeom prst="rect">
                <a:avLst/>
              </a:prstGeom>
              <a:noFill/>
            </p:spPr>
            <p:txBody>
              <a:bodyPr wrap="none" lIns="179259" tIns="143407" rIns="179259" bIns="143407" rtlCol="0">
                <a:spAutoFit/>
              </a:bodyPr>
              <a:lstStyle/>
              <a:p>
                <a:pPr defTabSz="914192">
                  <a:lnSpc>
                    <a:spcPct val="90000"/>
                  </a:lnSpc>
                  <a:spcAft>
                    <a:spcPts val="588"/>
                  </a:spcAft>
                  <a:defRPr/>
                </a:pPr>
                <a:r>
                  <a:rPr lang="en-US" sz="1175" dirty="0">
                    <a:gradFill>
                      <a:gsLst>
                        <a:gs pos="2917">
                          <a:srgbClr val="353535"/>
                        </a:gs>
                        <a:gs pos="30000">
                          <a:srgbClr val="353535"/>
                        </a:gs>
                      </a:gsLst>
                      <a:lin ang="5400000" scaled="0"/>
                    </a:gradFill>
                    <a:latin typeface="Segoe UI Semilight"/>
                  </a:rPr>
                  <a:t>Partner solution</a:t>
                </a:r>
              </a:p>
            </p:txBody>
          </p:sp>
        </p:grpSp>
        <p:grpSp>
          <p:nvGrpSpPr>
            <p:cNvPr id="251" name="Group 250">
              <a:extLst>
                <a:ext uri="{FF2B5EF4-FFF2-40B4-BE49-F238E27FC236}">
                  <a16:creationId xmlns:a16="http://schemas.microsoft.com/office/drawing/2014/main" id="{5F8D7BEE-9D4B-4535-A4A9-7B85F4985FFF}"/>
                </a:ext>
              </a:extLst>
            </p:cNvPr>
            <p:cNvGrpSpPr/>
            <p:nvPr/>
          </p:nvGrpSpPr>
          <p:grpSpPr>
            <a:xfrm>
              <a:off x="5549064" y="6369127"/>
              <a:ext cx="1409599" cy="452590"/>
              <a:chOff x="5660334" y="6648428"/>
              <a:chExt cx="1437864" cy="461665"/>
            </a:xfrm>
          </p:grpSpPr>
          <p:sp>
            <p:nvSpPr>
              <p:cNvPr id="165" name="Pentagon 164">
                <a:extLst>
                  <a:ext uri="{FF2B5EF4-FFF2-40B4-BE49-F238E27FC236}">
                    <a16:creationId xmlns:a16="http://schemas.microsoft.com/office/drawing/2014/main" id="{EAA7EEAE-7E10-4362-AEAC-3D6D41340C8F}"/>
                  </a:ext>
                </a:extLst>
              </p:cNvPr>
              <p:cNvSpPr/>
              <p:nvPr/>
            </p:nvSpPr>
            <p:spPr bwMode="auto">
              <a:xfrm>
                <a:off x="5660334" y="6773860"/>
                <a:ext cx="236202" cy="226627"/>
              </a:xfrm>
              <a:prstGeom prst="pentag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66" name="TextBox 165">
                <a:extLst>
                  <a:ext uri="{FF2B5EF4-FFF2-40B4-BE49-F238E27FC236}">
                    <a16:creationId xmlns:a16="http://schemas.microsoft.com/office/drawing/2014/main" id="{A355F2E7-8540-4202-8BAC-1FEFF2183AB8}"/>
                  </a:ext>
                </a:extLst>
              </p:cNvPr>
              <p:cNvSpPr txBox="1"/>
              <p:nvPr/>
            </p:nvSpPr>
            <p:spPr>
              <a:xfrm>
                <a:off x="5783094" y="6648428"/>
                <a:ext cx="1315104" cy="461665"/>
              </a:xfrm>
              <a:prstGeom prst="rect">
                <a:avLst/>
              </a:prstGeom>
              <a:noFill/>
            </p:spPr>
            <p:txBody>
              <a:bodyPr wrap="none" lIns="179259" tIns="143407" rIns="179259" bIns="143407" rtlCol="0">
                <a:spAutoFit/>
              </a:bodyPr>
              <a:lstStyle/>
              <a:p>
                <a:pPr defTabSz="914192">
                  <a:lnSpc>
                    <a:spcPct val="90000"/>
                  </a:lnSpc>
                  <a:spcAft>
                    <a:spcPts val="588"/>
                  </a:spcAft>
                  <a:defRPr/>
                </a:pPr>
                <a:r>
                  <a:rPr lang="en-US" sz="1175" dirty="0">
                    <a:gradFill>
                      <a:gsLst>
                        <a:gs pos="2917">
                          <a:srgbClr val="353535"/>
                        </a:gs>
                        <a:gs pos="30000">
                          <a:srgbClr val="353535"/>
                        </a:gs>
                      </a:gsLst>
                      <a:lin ang="5400000" scaled="0"/>
                    </a:gradFill>
                    <a:latin typeface="Segoe UI Semilight"/>
                  </a:rPr>
                  <a:t>Custom portal</a:t>
                </a:r>
              </a:p>
            </p:txBody>
          </p:sp>
        </p:grpSp>
        <p:sp>
          <p:nvSpPr>
            <p:cNvPr id="253" name="TextBox 252">
              <a:extLst>
                <a:ext uri="{FF2B5EF4-FFF2-40B4-BE49-F238E27FC236}">
                  <a16:creationId xmlns:a16="http://schemas.microsoft.com/office/drawing/2014/main" id="{EDC5FEC2-56F8-4459-A424-88E0BEB025DE}"/>
                </a:ext>
              </a:extLst>
            </p:cNvPr>
            <p:cNvSpPr txBox="1"/>
            <p:nvPr/>
          </p:nvSpPr>
          <p:spPr>
            <a:xfrm>
              <a:off x="-94135" y="6083562"/>
              <a:ext cx="614705" cy="479745"/>
            </a:xfrm>
            <a:prstGeom prst="rect">
              <a:avLst/>
            </a:prstGeom>
            <a:noFill/>
          </p:spPr>
          <p:txBody>
            <a:bodyPr wrap="none" lIns="179259" tIns="143407" rIns="179259" bIns="143407" rtlCol="0">
              <a:spAutoFit/>
            </a:bodyPr>
            <a:lstStyle/>
            <a:p>
              <a:pPr defTabSz="914192">
                <a:lnSpc>
                  <a:spcPct val="90000"/>
                </a:lnSpc>
                <a:spcAft>
                  <a:spcPts val="588"/>
                </a:spcAft>
                <a:defRPr/>
              </a:pPr>
              <a:r>
                <a:rPr lang="en-US" sz="1371" dirty="0">
                  <a:gradFill>
                    <a:gsLst>
                      <a:gs pos="2917">
                        <a:srgbClr val="353535"/>
                      </a:gs>
                      <a:gs pos="30000">
                        <a:srgbClr val="353535"/>
                      </a:gs>
                    </a:gsLst>
                    <a:lin ang="5400000" scaled="0"/>
                  </a:gradFill>
                  <a:latin typeface="Segoe UI Semilight"/>
                </a:rPr>
                <a:t>key</a:t>
              </a:r>
            </a:p>
          </p:txBody>
        </p:sp>
      </p:grpSp>
      <p:grpSp>
        <p:nvGrpSpPr>
          <p:cNvPr id="31" name="Group 30">
            <a:extLst>
              <a:ext uri="{FF2B5EF4-FFF2-40B4-BE49-F238E27FC236}">
                <a16:creationId xmlns:a16="http://schemas.microsoft.com/office/drawing/2014/main" id="{0368D740-F424-4D19-8BC8-07D4A8AEF115}"/>
              </a:ext>
            </a:extLst>
          </p:cNvPr>
          <p:cNvGrpSpPr/>
          <p:nvPr/>
        </p:nvGrpSpPr>
        <p:grpSpPr>
          <a:xfrm>
            <a:off x="7686435" y="2737443"/>
            <a:ext cx="711661" cy="871674"/>
            <a:chOff x="7840793" y="2791737"/>
            <a:chExt cx="726034" cy="889279"/>
          </a:xfrm>
        </p:grpSpPr>
        <p:sp>
          <p:nvSpPr>
            <p:cNvPr id="141" name="Rectangle: Rounded Corners 140">
              <a:extLst>
                <a:ext uri="{FF2B5EF4-FFF2-40B4-BE49-F238E27FC236}">
                  <a16:creationId xmlns:a16="http://schemas.microsoft.com/office/drawing/2014/main" id="{0E83169D-DBF5-4C57-8054-D443E340E1F8}"/>
                </a:ext>
              </a:extLst>
            </p:cNvPr>
            <p:cNvSpPr/>
            <p:nvPr/>
          </p:nvSpPr>
          <p:spPr bwMode="auto">
            <a:xfrm>
              <a:off x="7840793" y="2791737"/>
              <a:ext cx="567495" cy="587810"/>
            </a:xfrm>
            <a:prstGeom prst="round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41" name="Title 1">
              <a:extLst>
                <a:ext uri="{FF2B5EF4-FFF2-40B4-BE49-F238E27FC236}">
                  <a16:creationId xmlns:a16="http://schemas.microsoft.com/office/drawing/2014/main" id="{12CF6E98-A98A-41E0-AEC4-805FF6CBABFC}"/>
                </a:ext>
              </a:extLst>
            </p:cNvPr>
            <p:cNvSpPr txBox="1">
              <a:spLocks/>
            </p:cNvSpPr>
            <p:nvPr/>
          </p:nvSpPr>
          <p:spPr>
            <a:xfrm>
              <a:off x="7916668" y="3341027"/>
              <a:ext cx="650159" cy="339989"/>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Eco</a:t>
              </a:r>
            </a:p>
          </p:txBody>
        </p:sp>
        <p:sp>
          <p:nvSpPr>
            <p:cNvPr id="123" name="globe" title="Icon of the earth">
              <a:extLst>
                <a:ext uri="{FF2B5EF4-FFF2-40B4-BE49-F238E27FC236}">
                  <a16:creationId xmlns:a16="http://schemas.microsoft.com/office/drawing/2014/main" id="{C84CC537-1043-4239-8735-E1DF10C5613B}"/>
                </a:ext>
              </a:extLst>
            </p:cNvPr>
            <p:cNvSpPr>
              <a:spLocks noChangeAspect="1" noEditPoints="1"/>
            </p:cNvSpPr>
            <p:nvPr/>
          </p:nvSpPr>
          <p:spPr bwMode="auto">
            <a:xfrm>
              <a:off x="7957347" y="2930893"/>
              <a:ext cx="331382" cy="332509"/>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42 w 332"/>
                <a:gd name="T21" fmla="*/ 246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42" y="246"/>
                    <a:pt x="42" y="246"/>
                    <a:pt x="42" y="246"/>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882">
                <a:gradFill>
                  <a:gsLst>
                    <a:gs pos="0">
                      <a:srgbClr val="505050"/>
                    </a:gs>
                    <a:gs pos="100000">
                      <a:srgbClr val="505050"/>
                    </a:gs>
                  </a:gsLst>
                  <a:lin ang="5400000" scaled="1"/>
                </a:gradFill>
                <a:latin typeface="Segoe UI Semilight"/>
              </a:endParaRPr>
            </a:p>
          </p:txBody>
        </p:sp>
      </p:grpSp>
      <p:grpSp>
        <p:nvGrpSpPr>
          <p:cNvPr id="224" name="Group 223">
            <a:extLst>
              <a:ext uri="{FF2B5EF4-FFF2-40B4-BE49-F238E27FC236}">
                <a16:creationId xmlns:a16="http://schemas.microsoft.com/office/drawing/2014/main" id="{776061E9-A9C1-4174-90E6-CAC756CF29B9}"/>
              </a:ext>
            </a:extLst>
          </p:cNvPr>
          <p:cNvGrpSpPr/>
          <p:nvPr/>
        </p:nvGrpSpPr>
        <p:grpSpPr>
          <a:xfrm>
            <a:off x="6766223" y="2908849"/>
            <a:ext cx="1245257" cy="926946"/>
            <a:chOff x="6901996" y="2966604"/>
            <a:chExt cx="1270408" cy="945667"/>
          </a:xfrm>
        </p:grpSpPr>
        <p:sp>
          <p:nvSpPr>
            <p:cNvPr id="240" name="Title 1">
              <a:extLst>
                <a:ext uri="{FF2B5EF4-FFF2-40B4-BE49-F238E27FC236}">
                  <a16:creationId xmlns:a16="http://schemas.microsoft.com/office/drawing/2014/main" id="{8FE42111-4414-400A-85FD-2815F42C6A58}"/>
                </a:ext>
              </a:extLst>
            </p:cNvPr>
            <p:cNvSpPr txBox="1">
              <a:spLocks/>
            </p:cNvSpPr>
            <p:nvPr/>
          </p:nvSpPr>
          <p:spPr>
            <a:xfrm>
              <a:off x="6901996" y="3572282"/>
              <a:ext cx="1270408" cy="339989"/>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Adventure</a:t>
              </a:r>
            </a:p>
          </p:txBody>
        </p:sp>
        <p:sp>
          <p:nvSpPr>
            <p:cNvPr id="143" name="Rectangle: Rounded Corners 142">
              <a:extLst>
                <a:ext uri="{FF2B5EF4-FFF2-40B4-BE49-F238E27FC236}">
                  <a16:creationId xmlns:a16="http://schemas.microsoft.com/office/drawing/2014/main" id="{3353AAE8-8769-4D40-8CA9-899B57B80372}"/>
                </a:ext>
              </a:extLst>
            </p:cNvPr>
            <p:cNvSpPr/>
            <p:nvPr/>
          </p:nvSpPr>
          <p:spPr bwMode="auto">
            <a:xfrm>
              <a:off x="7248050" y="2966604"/>
              <a:ext cx="567495" cy="587810"/>
            </a:xfrm>
            <a:prstGeom prst="round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4" name="Airplane_E709" title="Icon of an airplane">
              <a:extLst>
                <a:ext uri="{FF2B5EF4-FFF2-40B4-BE49-F238E27FC236}">
                  <a16:creationId xmlns:a16="http://schemas.microsoft.com/office/drawing/2014/main" id="{90A050C1-2E5E-44D4-8C8C-C71C1133944C}"/>
                </a:ext>
              </a:extLst>
            </p:cNvPr>
            <p:cNvSpPr>
              <a:spLocks noChangeAspect="1"/>
            </p:cNvSpPr>
            <p:nvPr/>
          </p:nvSpPr>
          <p:spPr bwMode="auto">
            <a:xfrm>
              <a:off x="7375691" y="3104000"/>
              <a:ext cx="328165" cy="332509"/>
            </a:xfrm>
            <a:custGeom>
              <a:avLst/>
              <a:gdLst>
                <a:gd name="T0" fmla="*/ 1002 w 3707"/>
                <a:gd name="T1" fmla="*/ 3755 h 3755"/>
                <a:gd name="T2" fmla="*/ 1502 w 3707"/>
                <a:gd name="T3" fmla="*/ 2253 h 3755"/>
                <a:gd name="T4" fmla="*/ 751 w 3707"/>
                <a:gd name="T5" fmla="*/ 2253 h 3755"/>
                <a:gd name="T6" fmla="*/ 625 w 3707"/>
                <a:gd name="T7" fmla="*/ 2503 h 3755"/>
                <a:gd name="T8" fmla="*/ 0 w 3707"/>
                <a:gd name="T9" fmla="*/ 2503 h 3755"/>
                <a:gd name="T10" fmla="*/ 209 w 3707"/>
                <a:gd name="T11" fmla="*/ 1877 h 3755"/>
                <a:gd name="T12" fmla="*/ 0 w 3707"/>
                <a:gd name="T13" fmla="*/ 1251 h 3755"/>
                <a:gd name="T14" fmla="*/ 625 w 3707"/>
                <a:gd name="T15" fmla="*/ 1251 h 3755"/>
                <a:gd name="T16" fmla="*/ 751 w 3707"/>
                <a:gd name="T17" fmla="*/ 1502 h 3755"/>
                <a:gd name="T18" fmla="*/ 1502 w 3707"/>
                <a:gd name="T19" fmla="*/ 1502 h 3755"/>
                <a:gd name="T20" fmla="*/ 1002 w 3707"/>
                <a:gd name="T21" fmla="*/ 0 h 3755"/>
                <a:gd name="T22" fmla="*/ 1627 w 3707"/>
                <a:gd name="T23" fmla="*/ 0 h 3755"/>
                <a:gd name="T24" fmla="*/ 2378 w 3707"/>
                <a:gd name="T25" fmla="*/ 1502 h 3755"/>
                <a:gd name="T26" fmla="*/ 3331 w 3707"/>
                <a:gd name="T27" fmla="*/ 1502 h 3755"/>
                <a:gd name="T28" fmla="*/ 3707 w 3707"/>
                <a:gd name="T29" fmla="*/ 1877 h 3755"/>
                <a:gd name="T30" fmla="*/ 3331 w 3707"/>
                <a:gd name="T31" fmla="*/ 2253 h 3755"/>
                <a:gd name="T32" fmla="*/ 2378 w 3707"/>
                <a:gd name="T33" fmla="*/ 2253 h 3755"/>
                <a:gd name="T34" fmla="*/ 1627 w 3707"/>
                <a:gd name="T35" fmla="*/ 3755 h 3755"/>
                <a:gd name="T36" fmla="*/ 1002 w 3707"/>
                <a:gd name="T37" fmla="*/ 3755 h 3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07" h="3755">
                  <a:moveTo>
                    <a:pt x="1002" y="3755"/>
                  </a:moveTo>
                  <a:cubicBezTo>
                    <a:pt x="1502" y="2253"/>
                    <a:pt x="1502" y="2253"/>
                    <a:pt x="1502" y="2253"/>
                  </a:cubicBezTo>
                  <a:cubicBezTo>
                    <a:pt x="751" y="2253"/>
                    <a:pt x="751" y="2253"/>
                    <a:pt x="751" y="2253"/>
                  </a:cubicBezTo>
                  <a:cubicBezTo>
                    <a:pt x="625" y="2503"/>
                    <a:pt x="625" y="2503"/>
                    <a:pt x="625" y="2503"/>
                  </a:cubicBezTo>
                  <a:cubicBezTo>
                    <a:pt x="0" y="2503"/>
                    <a:pt x="0" y="2503"/>
                    <a:pt x="0" y="2503"/>
                  </a:cubicBezTo>
                  <a:cubicBezTo>
                    <a:pt x="209" y="1877"/>
                    <a:pt x="209" y="1877"/>
                    <a:pt x="209" y="1877"/>
                  </a:cubicBezTo>
                  <a:cubicBezTo>
                    <a:pt x="0" y="1251"/>
                    <a:pt x="0" y="1251"/>
                    <a:pt x="0" y="1251"/>
                  </a:cubicBezTo>
                  <a:cubicBezTo>
                    <a:pt x="625" y="1251"/>
                    <a:pt x="625" y="1251"/>
                    <a:pt x="625" y="1251"/>
                  </a:cubicBezTo>
                  <a:cubicBezTo>
                    <a:pt x="751" y="1502"/>
                    <a:pt x="751" y="1502"/>
                    <a:pt x="751" y="1502"/>
                  </a:cubicBezTo>
                  <a:cubicBezTo>
                    <a:pt x="1502" y="1502"/>
                    <a:pt x="1502" y="1502"/>
                    <a:pt x="1502" y="1502"/>
                  </a:cubicBezTo>
                  <a:cubicBezTo>
                    <a:pt x="1002" y="0"/>
                    <a:pt x="1002" y="0"/>
                    <a:pt x="1002" y="0"/>
                  </a:cubicBezTo>
                  <a:cubicBezTo>
                    <a:pt x="1627" y="0"/>
                    <a:pt x="1627" y="0"/>
                    <a:pt x="1627" y="0"/>
                  </a:cubicBezTo>
                  <a:cubicBezTo>
                    <a:pt x="2378" y="1502"/>
                    <a:pt x="2378" y="1502"/>
                    <a:pt x="2378" y="1502"/>
                  </a:cubicBezTo>
                  <a:cubicBezTo>
                    <a:pt x="3331" y="1502"/>
                    <a:pt x="3331" y="1502"/>
                    <a:pt x="3331" y="1502"/>
                  </a:cubicBezTo>
                  <a:cubicBezTo>
                    <a:pt x="3538" y="1502"/>
                    <a:pt x="3707" y="1670"/>
                    <a:pt x="3707" y="1877"/>
                  </a:cubicBezTo>
                  <a:cubicBezTo>
                    <a:pt x="3707" y="2084"/>
                    <a:pt x="3538" y="2253"/>
                    <a:pt x="3331" y="2253"/>
                  </a:cubicBezTo>
                  <a:cubicBezTo>
                    <a:pt x="2378" y="2253"/>
                    <a:pt x="2378" y="2253"/>
                    <a:pt x="2378" y="2253"/>
                  </a:cubicBezTo>
                  <a:cubicBezTo>
                    <a:pt x="1627" y="3755"/>
                    <a:pt x="1627" y="3755"/>
                    <a:pt x="1627" y="3755"/>
                  </a:cubicBezTo>
                  <a:lnTo>
                    <a:pt x="1002" y="3755"/>
                  </a:lnTo>
                  <a:close/>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882">
                <a:gradFill>
                  <a:gsLst>
                    <a:gs pos="0">
                      <a:srgbClr val="505050"/>
                    </a:gs>
                    <a:gs pos="100000">
                      <a:srgbClr val="505050"/>
                    </a:gs>
                  </a:gsLst>
                  <a:lin ang="5400000" scaled="1"/>
                </a:gradFill>
                <a:latin typeface="Segoe UI Semilight"/>
              </a:endParaRPr>
            </a:p>
          </p:txBody>
        </p:sp>
      </p:grpSp>
      <p:grpSp>
        <p:nvGrpSpPr>
          <p:cNvPr id="16" name="Group 15">
            <a:extLst>
              <a:ext uri="{FF2B5EF4-FFF2-40B4-BE49-F238E27FC236}">
                <a16:creationId xmlns:a16="http://schemas.microsoft.com/office/drawing/2014/main" id="{86419835-1863-4B8C-A991-2C39AE97EA31}"/>
              </a:ext>
            </a:extLst>
          </p:cNvPr>
          <p:cNvGrpSpPr/>
          <p:nvPr/>
        </p:nvGrpSpPr>
        <p:grpSpPr>
          <a:xfrm>
            <a:off x="6493427" y="1455559"/>
            <a:ext cx="1749270" cy="1056043"/>
            <a:chOff x="6623687" y="1483963"/>
            <a:chExt cx="1784601" cy="1077372"/>
          </a:xfrm>
        </p:grpSpPr>
        <p:sp>
          <p:nvSpPr>
            <p:cNvPr id="120" name="Rectangle 119">
              <a:extLst>
                <a:ext uri="{FF2B5EF4-FFF2-40B4-BE49-F238E27FC236}">
                  <a16:creationId xmlns:a16="http://schemas.microsoft.com/office/drawing/2014/main" id="{7A2D01C7-F8E4-41EA-8653-981F7ECAE3A2}"/>
                </a:ext>
              </a:extLst>
            </p:cNvPr>
            <p:cNvSpPr/>
            <p:nvPr/>
          </p:nvSpPr>
          <p:spPr bwMode="auto">
            <a:xfrm>
              <a:off x="7208837" y="1924757"/>
              <a:ext cx="631956" cy="636578"/>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1" name="Title 1"/>
            <p:cNvSpPr txBox="1">
              <a:spLocks/>
            </p:cNvSpPr>
            <p:nvPr/>
          </p:nvSpPr>
          <p:spPr>
            <a:xfrm>
              <a:off x="6623687" y="1483963"/>
              <a:ext cx="1784601" cy="339989"/>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Travel </a:t>
              </a:r>
            </a:p>
            <a:p>
              <a:pP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Programs</a:t>
              </a:r>
            </a:p>
          </p:txBody>
        </p:sp>
        <p:sp>
          <p:nvSpPr>
            <p:cNvPr id="125" name="location_3" title="Icon of a map with a pin in it">
              <a:extLst>
                <a:ext uri="{FF2B5EF4-FFF2-40B4-BE49-F238E27FC236}">
                  <a16:creationId xmlns:a16="http://schemas.microsoft.com/office/drawing/2014/main" id="{9352174E-ACBA-4AA8-9669-AAE70A4A0684}"/>
                </a:ext>
              </a:extLst>
            </p:cNvPr>
            <p:cNvSpPr>
              <a:spLocks noChangeAspect="1" noEditPoints="1"/>
            </p:cNvSpPr>
            <p:nvPr/>
          </p:nvSpPr>
          <p:spPr bwMode="auto">
            <a:xfrm>
              <a:off x="7329678" y="2072894"/>
              <a:ext cx="395785" cy="332509"/>
            </a:xfrm>
            <a:custGeom>
              <a:avLst/>
              <a:gdLst>
                <a:gd name="T0" fmla="*/ 84 w 360"/>
                <a:gd name="T1" fmla="*/ 109 h 302"/>
                <a:gd name="T2" fmla="*/ 276 w 360"/>
                <a:gd name="T3" fmla="*/ 109 h 302"/>
                <a:gd name="T4" fmla="*/ 360 w 360"/>
                <a:gd name="T5" fmla="*/ 302 h 302"/>
                <a:gd name="T6" fmla="*/ 0 w 360"/>
                <a:gd name="T7" fmla="*/ 302 h 302"/>
                <a:gd name="T8" fmla="*/ 84 w 360"/>
                <a:gd name="T9" fmla="*/ 109 h 302"/>
                <a:gd name="T10" fmla="*/ 180 w 360"/>
                <a:gd name="T11" fmla="*/ 72 h 302"/>
                <a:gd name="T12" fmla="*/ 216 w 360"/>
                <a:gd name="T13" fmla="*/ 36 h 302"/>
                <a:gd name="T14" fmla="*/ 180 w 360"/>
                <a:gd name="T15" fmla="*/ 0 h 302"/>
                <a:gd name="T16" fmla="*/ 144 w 360"/>
                <a:gd name="T17" fmla="*/ 36 h 302"/>
                <a:gd name="T18" fmla="*/ 180 w 360"/>
                <a:gd name="T19" fmla="*/ 72 h 302"/>
                <a:gd name="T20" fmla="*/ 180 w 360"/>
                <a:gd name="T21" fmla="*/ 72 h 302"/>
                <a:gd name="T22" fmla="*/ 180 w 360"/>
                <a:gd name="T23" fmla="*/ 216 h 302"/>
                <a:gd name="T24" fmla="*/ 36 w 360"/>
                <a:gd name="T25" fmla="*/ 218 h 302"/>
                <a:gd name="T26" fmla="*/ 323 w 360"/>
                <a:gd name="T27" fmla="*/ 218 h 302"/>
                <a:gd name="T28" fmla="*/ 111 w 360"/>
                <a:gd name="T29" fmla="*/ 218 h 302"/>
                <a:gd name="T30" fmla="*/ 94 w 360"/>
                <a:gd name="T31" fmla="*/ 302 h 302"/>
                <a:gd name="T32" fmla="*/ 267 w 360"/>
                <a:gd name="T33" fmla="*/ 302 h 302"/>
                <a:gd name="T34" fmla="*/ 222 w 360"/>
                <a:gd name="T35" fmla="*/ 109 h 302"/>
                <a:gd name="T36" fmla="*/ 236 w 360"/>
                <a:gd name="T37" fmla="*/ 169 h 302"/>
                <a:gd name="T38" fmla="*/ 302 w 360"/>
                <a:gd name="T39" fmla="*/ 169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0" h="302">
                  <a:moveTo>
                    <a:pt x="84" y="109"/>
                  </a:moveTo>
                  <a:cubicBezTo>
                    <a:pt x="276" y="109"/>
                    <a:pt x="276" y="109"/>
                    <a:pt x="276" y="109"/>
                  </a:cubicBezTo>
                  <a:cubicBezTo>
                    <a:pt x="360" y="302"/>
                    <a:pt x="360" y="302"/>
                    <a:pt x="360" y="302"/>
                  </a:cubicBezTo>
                  <a:cubicBezTo>
                    <a:pt x="0" y="302"/>
                    <a:pt x="0" y="302"/>
                    <a:pt x="0" y="302"/>
                  </a:cubicBezTo>
                  <a:lnTo>
                    <a:pt x="84" y="109"/>
                  </a:lnTo>
                  <a:close/>
                  <a:moveTo>
                    <a:pt x="180" y="72"/>
                  </a:moveTo>
                  <a:cubicBezTo>
                    <a:pt x="200" y="72"/>
                    <a:pt x="216" y="56"/>
                    <a:pt x="216" y="36"/>
                  </a:cubicBezTo>
                  <a:cubicBezTo>
                    <a:pt x="216" y="16"/>
                    <a:pt x="200" y="0"/>
                    <a:pt x="180" y="0"/>
                  </a:cubicBezTo>
                  <a:cubicBezTo>
                    <a:pt x="160" y="0"/>
                    <a:pt x="144" y="16"/>
                    <a:pt x="144" y="36"/>
                  </a:cubicBezTo>
                  <a:cubicBezTo>
                    <a:pt x="144" y="56"/>
                    <a:pt x="160" y="72"/>
                    <a:pt x="180" y="72"/>
                  </a:cubicBezTo>
                  <a:close/>
                  <a:moveTo>
                    <a:pt x="180" y="72"/>
                  </a:moveTo>
                  <a:cubicBezTo>
                    <a:pt x="180" y="216"/>
                    <a:pt x="180" y="216"/>
                    <a:pt x="180" y="216"/>
                  </a:cubicBezTo>
                  <a:moveTo>
                    <a:pt x="36" y="218"/>
                  </a:moveTo>
                  <a:cubicBezTo>
                    <a:pt x="323" y="218"/>
                    <a:pt x="323" y="218"/>
                    <a:pt x="323" y="218"/>
                  </a:cubicBezTo>
                  <a:moveTo>
                    <a:pt x="111" y="218"/>
                  </a:moveTo>
                  <a:cubicBezTo>
                    <a:pt x="94" y="302"/>
                    <a:pt x="94" y="302"/>
                    <a:pt x="94" y="302"/>
                  </a:cubicBezTo>
                  <a:moveTo>
                    <a:pt x="267" y="302"/>
                  </a:moveTo>
                  <a:cubicBezTo>
                    <a:pt x="222" y="109"/>
                    <a:pt x="222" y="109"/>
                    <a:pt x="222" y="109"/>
                  </a:cubicBezTo>
                  <a:moveTo>
                    <a:pt x="236" y="169"/>
                  </a:moveTo>
                  <a:cubicBezTo>
                    <a:pt x="302" y="169"/>
                    <a:pt x="302" y="169"/>
                    <a:pt x="302" y="169"/>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882">
                <a:gradFill>
                  <a:gsLst>
                    <a:gs pos="0">
                      <a:srgbClr val="505050"/>
                    </a:gs>
                    <a:gs pos="100000">
                      <a:srgbClr val="505050"/>
                    </a:gs>
                  </a:gsLst>
                  <a:lin ang="5400000" scaled="1"/>
                </a:gradFill>
                <a:latin typeface="Segoe UI Semilight"/>
              </a:endParaRPr>
            </a:p>
          </p:txBody>
        </p:sp>
      </p:grpSp>
      <p:grpSp>
        <p:nvGrpSpPr>
          <p:cNvPr id="15" name="Group 14">
            <a:extLst>
              <a:ext uri="{FF2B5EF4-FFF2-40B4-BE49-F238E27FC236}">
                <a16:creationId xmlns:a16="http://schemas.microsoft.com/office/drawing/2014/main" id="{DCBFFD67-D127-4163-ADBF-295F359EBD88}"/>
              </a:ext>
            </a:extLst>
          </p:cNvPr>
          <p:cNvGrpSpPr/>
          <p:nvPr/>
        </p:nvGrpSpPr>
        <p:grpSpPr>
          <a:xfrm>
            <a:off x="4950751" y="999771"/>
            <a:ext cx="2248758" cy="1070290"/>
            <a:chOff x="5049858" y="1018970"/>
            <a:chExt cx="2294176" cy="1091907"/>
          </a:xfrm>
        </p:grpSpPr>
        <p:sp>
          <p:nvSpPr>
            <p:cNvPr id="131" name="Oval 130"/>
            <p:cNvSpPr/>
            <p:nvPr/>
          </p:nvSpPr>
          <p:spPr bwMode="auto">
            <a:xfrm>
              <a:off x="5878500" y="1471070"/>
              <a:ext cx="639810" cy="639807"/>
            </a:xfrm>
            <a:prstGeom prst="ellipse">
              <a:avLst/>
            </a:prstGeom>
            <a:solidFill>
              <a:srgbClr val="0070C0"/>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694" rIns="0" bIns="45694" numCol="1" spcCol="0" rtlCol="0" fromWordArt="0" anchor="ctr" anchorCtr="0" forceAA="0" compatLnSpc="1">
              <a:prstTxWarp prst="textNoShape">
                <a:avLst/>
              </a:prstTxWarp>
              <a:noAutofit/>
            </a:bodyPr>
            <a:lstStyle/>
            <a:p>
              <a:pPr algn="ctr" defTabSz="913400" fontAlgn="base">
                <a:spcBef>
                  <a:spcPct val="0"/>
                </a:spcBef>
                <a:spcAft>
                  <a:spcPct val="0"/>
                </a:spcAft>
                <a:defRPr/>
              </a:pPr>
              <a:endParaRPr lang="en-US" sz="1961" kern="0">
                <a:gradFill>
                  <a:gsLst>
                    <a:gs pos="5439">
                      <a:srgbClr val="F8F8F8"/>
                    </a:gs>
                    <a:gs pos="10000">
                      <a:srgbClr val="F8F8F8"/>
                    </a:gs>
                  </a:gsLst>
                  <a:lin ang="5400000" scaled="0"/>
                </a:gradFill>
                <a:latin typeface="Segoe UI Semilight"/>
              </a:endParaRPr>
            </a:p>
          </p:txBody>
        </p:sp>
        <p:sp>
          <p:nvSpPr>
            <p:cNvPr id="292" name="Title 1"/>
            <p:cNvSpPr txBox="1">
              <a:spLocks/>
            </p:cNvSpPr>
            <p:nvPr/>
          </p:nvSpPr>
          <p:spPr>
            <a:xfrm>
              <a:off x="5049858" y="1018970"/>
              <a:ext cx="2294176" cy="339989"/>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Customer connections</a:t>
              </a:r>
            </a:p>
          </p:txBody>
        </p:sp>
        <p:sp>
          <p:nvSpPr>
            <p:cNvPr id="126" name="Commitments_EC4D" title="Icon of a handshake">
              <a:extLst>
                <a:ext uri="{FF2B5EF4-FFF2-40B4-BE49-F238E27FC236}">
                  <a16:creationId xmlns:a16="http://schemas.microsoft.com/office/drawing/2014/main" id="{F11FBDBA-03E2-487E-9580-2D4861D4C6BD}"/>
                </a:ext>
              </a:extLst>
            </p:cNvPr>
            <p:cNvSpPr>
              <a:spLocks noChangeAspect="1" noEditPoints="1"/>
            </p:cNvSpPr>
            <p:nvPr/>
          </p:nvSpPr>
          <p:spPr bwMode="auto">
            <a:xfrm>
              <a:off x="6024519" y="1638420"/>
              <a:ext cx="354628" cy="332509"/>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nvGrpSpPr>
          <p:cNvPr id="17" name="Group 16">
            <a:extLst>
              <a:ext uri="{FF2B5EF4-FFF2-40B4-BE49-F238E27FC236}">
                <a16:creationId xmlns:a16="http://schemas.microsoft.com/office/drawing/2014/main" id="{B4600A68-A298-4CF6-A1ED-EABB0ACE7B89}"/>
              </a:ext>
            </a:extLst>
          </p:cNvPr>
          <p:cNvGrpSpPr/>
          <p:nvPr/>
        </p:nvGrpSpPr>
        <p:grpSpPr>
          <a:xfrm>
            <a:off x="7613282" y="906302"/>
            <a:ext cx="1502322" cy="1076034"/>
            <a:chOff x="7766162" y="923612"/>
            <a:chExt cx="1532664" cy="1097767"/>
          </a:xfrm>
        </p:grpSpPr>
        <p:sp>
          <p:nvSpPr>
            <p:cNvPr id="247" name="Oval 246"/>
            <p:cNvSpPr/>
            <p:nvPr/>
          </p:nvSpPr>
          <p:spPr>
            <a:xfrm rot="5400000">
              <a:off x="8298224" y="1404570"/>
              <a:ext cx="616809" cy="616809"/>
            </a:xfrm>
            <a:prstGeom prst="ellipse">
              <a:avLst/>
            </a:prstGeom>
            <a:solidFill>
              <a:schemeClr val="accent4"/>
            </a:solidFill>
            <a:ln w="28575" cap="flat" cmpd="sng" algn="ctr">
              <a:noFill/>
              <a:prstDash val="solid"/>
            </a:ln>
            <a:effectLst/>
          </p:spPr>
          <p:txBody>
            <a:bodyPr rtlCol="0" anchor="ctr"/>
            <a:lstStyle/>
            <a:p>
              <a:pPr algn="ctr" defTabSz="913523">
                <a:defRPr/>
              </a:pPr>
              <a:endParaRPr lang="en-GB" sz="1400" kern="0">
                <a:solidFill>
                  <a:prstClr val="white"/>
                </a:solidFill>
                <a:latin typeface="Calibri" panose="020F0502020204030204"/>
              </a:endParaRPr>
            </a:p>
          </p:txBody>
        </p:sp>
        <p:sp>
          <p:nvSpPr>
            <p:cNvPr id="234" name="Title 1">
              <a:extLst>
                <a:ext uri="{FF2B5EF4-FFF2-40B4-BE49-F238E27FC236}">
                  <a16:creationId xmlns:a16="http://schemas.microsoft.com/office/drawing/2014/main" id="{BAF9542F-8BEA-4164-90B9-B4FDA460C075}"/>
                </a:ext>
              </a:extLst>
            </p:cNvPr>
            <p:cNvSpPr txBox="1">
              <a:spLocks/>
            </p:cNvSpPr>
            <p:nvPr/>
          </p:nvSpPr>
          <p:spPr>
            <a:xfrm>
              <a:off x="7766162" y="923612"/>
              <a:ext cx="1532664" cy="453343"/>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Travel innovation</a:t>
              </a:r>
            </a:p>
          </p:txBody>
        </p:sp>
        <p:sp>
          <p:nvSpPr>
            <p:cNvPr id="128" name="Gravity" title="Icon of a solar system">
              <a:extLst>
                <a:ext uri="{FF2B5EF4-FFF2-40B4-BE49-F238E27FC236}">
                  <a16:creationId xmlns:a16="http://schemas.microsoft.com/office/drawing/2014/main" id="{CF7C4F3E-9B26-44D2-8588-31DAD4FC8D81}"/>
                </a:ext>
              </a:extLst>
            </p:cNvPr>
            <p:cNvSpPr>
              <a:spLocks noChangeAspect="1" noEditPoints="1"/>
            </p:cNvSpPr>
            <p:nvPr/>
          </p:nvSpPr>
          <p:spPr bwMode="auto">
            <a:xfrm>
              <a:off x="8443875" y="1547656"/>
              <a:ext cx="333037" cy="332509"/>
            </a:xfrm>
            <a:custGeom>
              <a:avLst/>
              <a:gdLst>
                <a:gd name="T0" fmla="*/ 96 w 356"/>
                <a:gd name="T1" fmla="*/ 178 h 356"/>
                <a:gd name="T2" fmla="*/ 178 w 356"/>
                <a:gd name="T3" fmla="*/ 96 h 356"/>
                <a:gd name="T4" fmla="*/ 260 w 356"/>
                <a:gd name="T5" fmla="*/ 178 h 356"/>
                <a:gd name="T6" fmla="*/ 178 w 356"/>
                <a:gd name="T7" fmla="*/ 260 h 356"/>
                <a:gd name="T8" fmla="*/ 96 w 356"/>
                <a:gd name="T9" fmla="*/ 178 h 356"/>
                <a:gd name="T10" fmla="*/ 310 w 356"/>
                <a:gd name="T11" fmla="*/ 185 h 356"/>
                <a:gd name="T12" fmla="*/ 310 w 356"/>
                <a:gd name="T13" fmla="*/ 178 h 356"/>
                <a:gd name="T14" fmla="*/ 178 w 356"/>
                <a:gd name="T15" fmla="*/ 46 h 356"/>
                <a:gd name="T16" fmla="*/ 46 w 356"/>
                <a:gd name="T17" fmla="*/ 178 h 356"/>
                <a:gd name="T18" fmla="*/ 178 w 356"/>
                <a:gd name="T19" fmla="*/ 310 h 356"/>
                <a:gd name="T20" fmla="*/ 297 w 356"/>
                <a:gd name="T21" fmla="*/ 235 h 356"/>
                <a:gd name="T22" fmla="*/ 44 w 356"/>
                <a:gd name="T23" fmla="*/ 60 h 356"/>
                <a:gd name="T24" fmla="*/ 0 w 356"/>
                <a:gd name="T25" fmla="*/ 178 h 356"/>
                <a:gd name="T26" fmla="*/ 178 w 356"/>
                <a:gd name="T27" fmla="*/ 356 h 356"/>
                <a:gd name="T28" fmla="*/ 356 w 356"/>
                <a:gd name="T29" fmla="*/ 178 h 356"/>
                <a:gd name="T30" fmla="*/ 178 w 356"/>
                <a:gd name="T31" fmla="*/ 0 h 356"/>
                <a:gd name="T32" fmla="*/ 80 w 356"/>
                <a:gd name="T33" fmla="*/ 29 h 356"/>
                <a:gd name="T34" fmla="*/ 64 w 356"/>
                <a:gd name="T35" fmla="*/ 17 h 356"/>
                <a:gd name="T36" fmla="*/ 41 w 356"/>
                <a:gd name="T37" fmla="*/ 40 h 356"/>
                <a:gd name="T38" fmla="*/ 64 w 356"/>
                <a:gd name="T39" fmla="*/ 63 h 356"/>
                <a:gd name="T40" fmla="*/ 87 w 356"/>
                <a:gd name="T41" fmla="*/ 40 h 356"/>
                <a:gd name="T42" fmla="*/ 64 w 356"/>
                <a:gd name="T43" fmla="*/ 17 h 356"/>
                <a:gd name="T44" fmla="*/ 306 w 356"/>
                <a:gd name="T45" fmla="*/ 189 h 356"/>
                <a:gd name="T46" fmla="*/ 283 w 356"/>
                <a:gd name="T47" fmla="*/ 212 h 356"/>
                <a:gd name="T48" fmla="*/ 306 w 356"/>
                <a:gd name="T49" fmla="*/ 235 h 356"/>
                <a:gd name="T50" fmla="*/ 329 w 356"/>
                <a:gd name="T51" fmla="*/ 212 h 356"/>
                <a:gd name="T52" fmla="*/ 306 w 356"/>
                <a:gd name="T53" fmla="*/ 189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6" h="356">
                  <a:moveTo>
                    <a:pt x="96" y="178"/>
                  </a:moveTo>
                  <a:cubicBezTo>
                    <a:pt x="96" y="133"/>
                    <a:pt x="133" y="96"/>
                    <a:pt x="178" y="96"/>
                  </a:cubicBezTo>
                  <a:cubicBezTo>
                    <a:pt x="223" y="96"/>
                    <a:pt x="260" y="133"/>
                    <a:pt x="260" y="178"/>
                  </a:cubicBezTo>
                  <a:cubicBezTo>
                    <a:pt x="260" y="223"/>
                    <a:pt x="223" y="260"/>
                    <a:pt x="178" y="260"/>
                  </a:cubicBezTo>
                  <a:cubicBezTo>
                    <a:pt x="133" y="260"/>
                    <a:pt x="96" y="223"/>
                    <a:pt x="96" y="178"/>
                  </a:cubicBezTo>
                  <a:close/>
                  <a:moveTo>
                    <a:pt x="310" y="185"/>
                  </a:moveTo>
                  <a:cubicBezTo>
                    <a:pt x="310" y="183"/>
                    <a:pt x="310" y="180"/>
                    <a:pt x="310" y="178"/>
                  </a:cubicBezTo>
                  <a:cubicBezTo>
                    <a:pt x="310" y="105"/>
                    <a:pt x="251" y="46"/>
                    <a:pt x="178" y="46"/>
                  </a:cubicBezTo>
                  <a:cubicBezTo>
                    <a:pt x="105" y="46"/>
                    <a:pt x="46" y="105"/>
                    <a:pt x="46" y="178"/>
                  </a:cubicBezTo>
                  <a:cubicBezTo>
                    <a:pt x="46" y="251"/>
                    <a:pt x="105" y="310"/>
                    <a:pt x="178" y="310"/>
                  </a:cubicBezTo>
                  <a:cubicBezTo>
                    <a:pt x="230" y="310"/>
                    <a:pt x="276" y="279"/>
                    <a:pt x="297" y="235"/>
                  </a:cubicBezTo>
                  <a:moveTo>
                    <a:pt x="44" y="60"/>
                  </a:moveTo>
                  <a:cubicBezTo>
                    <a:pt x="17" y="92"/>
                    <a:pt x="0" y="133"/>
                    <a:pt x="0" y="178"/>
                  </a:cubicBezTo>
                  <a:cubicBezTo>
                    <a:pt x="0" y="276"/>
                    <a:pt x="80" y="356"/>
                    <a:pt x="178" y="356"/>
                  </a:cubicBezTo>
                  <a:cubicBezTo>
                    <a:pt x="276" y="356"/>
                    <a:pt x="356" y="276"/>
                    <a:pt x="356" y="178"/>
                  </a:cubicBezTo>
                  <a:cubicBezTo>
                    <a:pt x="356" y="80"/>
                    <a:pt x="276" y="0"/>
                    <a:pt x="178" y="0"/>
                  </a:cubicBezTo>
                  <a:cubicBezTo>
                    <a:pt x="142" y="0"/>
                    <a:pt x="108" y="11"/>
                    <a:pt x="80" y="29"/>
                  </a:cubicBezTo>
                  <a:moveTo>
                    <a:pt x="64" y="17"/>
                  </a:moveTo>
                  <a:cubicBezTo>
                    <a:pt x="51" y="17"/>
                    <a:pt x="41" y="27"/>
                    <a:pt x="41" y="40"/>
                  </a:cubicBezTo>
                  <a:cubicBezTo>
                    <a:pt x="41" y="53"/>
                    <a:pt x="51" y="63"/>
                    <a:pt x="64" y="63"/>
                  </a:cubicBezTo>
                  <a:cubicBezTo>
                    <a:pt x="77" y="63"/>
                    <a:pt x="87" y="53"/>
                    <a:pt x="87" y="40"/>
                  </a:cubicBezTo>
                  <a:cubicBezTo>
                    <a:pt x="87" y="27"/>
                    <a:pt x="77" y="17"/>
                    <a:pt x="64" y="17"/>
                  </a:cubicBezTo>
                  <a:close/>
                  <a:moveTo>
                    <a:pt x="306" y="189"/>
                  </a:moveTo>
                  <a:cubicBezTo>
                    <a:pt x="293" y="189"/>
                    <a:pt x="283" y="199"/>
                    <a:pt x="283" y="212"/>
                  </a:cubicBezTo>
                  <a:cubicBezTo>
                    <a:pt x="283" y="225"/>
                    <a:pt x="293" y="235"/>
                    <a:pt x="306" y="235"/>
                  </a:cubicBezTo>
                  <a:cubicBezTo>
                    <a:pt x="319" y="235"/>
                    <a:pt x="329" y="225"/>
                    <a:pt x="329" y="212"/>
                  </a:cubicBezTo>
                  <a:cubicBezTo>
                    <a:pt x="329" y="199"/>
                    <a:pt x="319" y="189"/>
                    <a:pt x="306" y="189"/>
                  </a:cubicBezTo>
                  <a:close/>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nvGrpSpPr>
          <p:cNvPr id="13" name="Group 12">
            <a:extLst>
              <a:ext uri="{FF2B5EF4-FFF2-40B4-BE49-F238E27FC236}">
                <a16:creationId xmlns:a16="http://schemas.microsoft.com/office/drawing/2014/main" id="{FA01A7D3-A604-4867-9771-9A1603770BC9}"/>
              </a:ext>
            </a:extLst>
          </p:cNvPr>
          <p:cNvGrpSpPr/>
          <p:nvPr/>
        </p:nvGrpSpPr>
        <p:grpSpPr>
          <a:xfrm>
            <a:off x="3055207" y="1960752"/>
            <a:ext cx="1697901" cy="1037733"/>
            <a:chOff x="3116030" y="1999359"/>
            <a:chExt cx="1732192" cy="1058692"/>
          </a:xfrm>
        </p:grpSpPr>
        <p:sp>
          <p:nvSpPr>
            <p:cNvPr id="173" name="Title 1">
              <a:extLst>
                <a:ext uri="{FF2B5EF4-FFF2-40B4-BE49-F238E27FC236}">
                  <a16:creationId xmlns:a16="http://schemas.microsoft.com/office/drawing/2014/main" id="{97473D93-21ED-46F5-B73A-D0B1EBC6940A}"/>
                </a:ext>
              </a:extLst>
            </p:cNvPr>
            <p:cNvSpPr txBox="1">
              <a:spLocks/>
            </p:cNvSpPr>
            <p:nvPr/>
          </p:nvSpPr>
          <p:spPr>
            <a:xfrm>
              <a:off x="3116030" y="2718062"/>
              <a:ext cx="1732192" cy="339989"/>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Sales </a:t>
              </a:r>
            </a:p>
          </p:txBody>
        </p:sp>
        <p:sp>
          <p:nvSpPr>
            <p:cNvPr id="2" name="Rectangle 1">
              <a:extLst>
                <a:ext uri="{FF2B5EF4-FFF2-40B4-BE49-F238E27FC236}">
                  <a16:creationId xmlns:a16="http://schemas.microsoft.com/office/drawing/2014/main" id="{2A4F0E43-9276-4EB4-BC87-C04ADBEC6E97}"/>
                </a:ext>
              </a:extLst>
            </p:cNvPr>
            <p:cNvSpPr/>
            <p:nvPr/>
          </p:nvSpPr>
          <p:spPr bwMode="auto">
            <a:xfrm>
              <a:off x="3679243" y="1999359"/>
              <a:ext cx="631956" cy="636578"/>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32" name="Financial_E7BB" title="Icon of a chart made of vertical lines with a line tracing the top of each, turning into an arrow pointing up">
              <a:extLst>
                <a:ext uri="{FF2B5EF4-FFF2-40B4-BE49-F238E27FC236}">
                  <a16:creationId xmlns:a16="http://schemas.microsoft.com/office/drawing/2014/main" id="{10371FF3-4924-425B-AB8C-60C3E0759EE4}"/>
                </a:ext>
              </a:extLst>
            </p:cNvPr>
            <p:cNvSpPr>
              <a:spLocks noChangeAspect="1" noEditPoints="1"/>
            </p:cNvSpPr>
            <p:nvPr/>
          </p:nvSpPr>
          <p:spPr bwMode="auto">
            <a:xfrm>
              <a:off x="3808844" y="2140013"/>
              <a:ext cx="372755" cy="332509"/>
            </a:xfrm>
            <a:custGeom>
              <a:avLst/>
              <a:gdLst>
                <a:gd name="T0" fmla="*/ 47 w 4770"/>
                <a:gd name="T1" fmla="*/ 4255 h 4255"/>
                <a:gd name="T2" fmla="*/ 47 w 4770"/>
                <a:gd name="T3" fmla="*/ 3626 h 4255"/>
                <a:gd name="T4" fmla="*/ 676 w 4770"/>
                <a:gd name="T5" fmla="*/ 4255 h 4255"/>
                <a:gd name="T6" fmla="*/ 676 w 4770"/>
                <a:gd name="T7" fmla="*/ 2996 h 4255"/>
                <a:gd name="T8" fmla="*/ 1306 w 4770"/>
                <a:gd name="T9" fmla="*/ 4255 h 4255"/>
                <a:gd name="T10" fmla="*/ 1306 w 4770"/>
                <a:gd name="T11" fmla="*/ 2366 h 4255"/>
                <a:gd name="T12" fmla="*/ 1935 w 4770"/>
                <a:gd name="T13" fmla="*/ 4255 h 4255"/>
                <a:gd name="T14" fmla="*/ 1935 w 4770"/>
                <a:gd name="T15" fmla="*/ 1736 h 4255"/>
                <a:gd name="T16" fmla="*/ 2564 w 4770"/>
                <a:gd name="T17" fmla="*/ 4255 h 4255"/>
                <a:gd name="T18" fmla="*/ 2564 w 4770"/>
                <a:gd name="T19" fmla="*/ 1736 h 4255"/>
                <a:gd name="T20" fmla="*/ 3194 w 4770"/>
                <a:gd name="T21" fmla="*/ 4255 h 4255"/>
                <a:gd name="T22" fmla="*/ 3194 w 4770"/>
                <a:gd name="T23" fmla="*/ 2361 h 4255"/>
                <a:gd name="T24" fmla="*/ 3823 w 4770"/>
                <a:gd name="T25" fmla="*/ 4255 h 4255"/>
                <a:gd name="T26" fmla="*/ 3823 w 4770"/>
                <a:gd name="T27" fmla="*/ 1736 h 4255"/>
                <a:gd name="T28" fmla="*/ 4453 w 4770"/>
                <a:gd name="T29" fmla="*/ 4255 h 4255"/>
                <a:gd name="T30" fmla="*/ 4453 w 4770"/>
                <a:gd name="T31" fmla="*/ 1424 h 4255"/>
                <a:gd name="T32" fmla="*/ 4760 w 4770"/>
                <a:gd name="T33" fmla="*/ 5 h 4255"/>
                <a:gd name="T34" fmla="*/ 3191 w 4770"/>
                <a:gd name="T35" fmla="*/ 1575 h 4255"/>
                <a:gd name="T36" fmla="*/ 2247 w 4770"/>
                <a:gd name="T37" fmla="*/ 630 h 4255"/>
                <a:gd name="T38" fmla="*/ 0 w 4770"/>
                <a:gd name="T39" fmla="*/ 2879 h 4255"/>
                <a:gd name="T40" fmla="*/ 4770 w 4770"/>
                <a:gd name="T41" fmla="*/ 948 h 4255"/>
                <a:gd name="T42" fmla="*/ 4770 w 4770"/>
                <a:gd name="T43" fmla="*/ 0 h 4255"/>
                <a:gd name="T44" fmla="*/ 3818 w 4770"/>
                <a:gd name="T45" fmla="*/ 0 h 4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70" h="4255">
                  <a:moveTo>
                    <a:pt x="47" y="4255"/>
                  </a:moveTo>
                  <a:lnTo>
                    <a:pt x="47" y="3626"/>
                  </a:lnTo>
                  <a:moveTo>
                    <a:pt x="676" y="4255"/>
                  </a:moveTo>
                  <a:lnTo>
                    <a:pt x="676" y="2996"/>
                  </a:lnTo>
                  <a:moveTo>
                    <a:pt x="1306" y="4255"/>
                  </a:moveTo>
                  <a:lnTo>
                    <a:pt x="1306" y="2366"/>
                  </a:lnTo>
                  <a:moveTo>
                    <a:pt x="1935" y="4255"/>
                  </a:moveTo>
                  <a:lnTo>
                    <a:pt x="1935" y="1736"/>
                  </a:lnTo>
                  <a:moveTo>
                    <a:pt x="2564" y="4255"/>
                  </a:moveTo>
                  <a:lnTo>
                    <a:pt x="2564" y="1736"/>
                  </a:lnTo>
                  <a:moveTo>
                    <a:pt x="3194" y="4255"/>
                  </a:moveTo>
                  <a:lnTo>
                    <a:pt x="3194" y="2361"/>
                  </a:lnTo>
                  <a:moveTo>
                    <a:pt x="3823" y="4255"/>
                  </a:moveTo>
                  <a:lnTo>
                    <a:pt x="3823" y="1736"/>
                  </a:lnTo>
                  <a:moveTo>
                    <a:pt x="4453" y="4255"/>
                  </a:moveTo>
                  <a:lnTo>
                    <a:pt x="4453" y="1424"/>
                  </a:lnTo>
                  <a:moveTo>
                    <a:pt x="4760" y="5"/>
                  </a:moveTo>
                  <a:lnTo>
                    <a:pt x="3191" y="1575"/>
                  </a:lnTo>
                  <a:lnTo>
                    <a:pt x="2247" y="630"/>
                  </a:lnTo>
                  <a:lnTo>
                    <a:pt x="0" y="2879"/>
                  </a:lnTo>
                  <a:moveTo>
                    <a:pt x="4770" y="948"/>
                  </a:moveTo>
                  <a:lnTo>
                    <a:pt x="4770" y="0"/>
                  </a:lnTo>
                  <a:lnTo>
                    <a:pt x="3818" y="0"/>
                  </a:lnTo>
                </a:path>
              </a:pathLst>
            </a:custGeom>
            <a:noFill/>
            <a:ln w="15875" cap="sq">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defRPr/>
              </a:pPr>
              <a:endParaRPr lang="en-US" sz="882">
                <a:gradFill>
                  <a:gsLst>
                    <a:gs pos="0">
                      <a:srgbClr val="505050"/>
                    </a:gs>
                    <a:gs pos="100000">
                      <a:srgbClr val="505050"/>
                    </a:gs>
                  </a:gsLst>
                  <a:lin ang="5400000" scaled="1"/>
                </a:gradFill>
                <a:latin typeface="Segoe UI Semilight"/>
              </a:endParaRPr>
            </a:p>
          </p:txBody>
        </p:sp>
      </p:grpSp>
      <p:grpSp>
        <p:nvGrpSpPr>
          <p:cNvPr id="6" name="Group 5">
            <a:extLst>
              <a:ext uri="{FF2B5EF4-FFF2-40B4-BE49-F238E27FC236}">
                <a16:creationId xmlns:a16="http://schemas.microsoft.com/office/drawing/2014/main" id="{AE1CE15B-6956-4CAF-84ED-8CBF9B5FBFCF}"/>
              </a:ext>
            </a:extLst>
          </p:cNvPr>
          <p:cNvGrpSpPr/>
          <p:nvPr/>
        </p:nvGrpSpPr>
        <p:grpSpPr>
          <a:xfrm>
            <a:off x="1067859" y="2579405"/>
            <a:ext cx="1564325" cy="993324"/>
            <a:chOff x="1088543" y="2630508"/>
            <a:chExt cx="1595919" cy="1013386"/>
          </a:xfrm>
        </p:grpSpPr>
        <p:sp>
          <p:nvSpPr>
            <p:cNvPr id="259" name="Title 1"/>
            <p:cNvSpPr txBox="1">
              <a:spLocks/>
            </p:cNvSpPr>
            <p:nvPr/>
          </p:nvSpPr>
          <p:spPr>
            <a:xfrm>
              <a:off x="1088543" y="2630508"/>
              <a:ext cx="1595919" cy="462843"/>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Regional sales</a:t>
              </a:r>
            </a:p>
          </p:txBody>
        </p:sp>
        <p:sp>
          <p:nvSpPr>
            <p:cNvPr id="98" name="Oval 97"/>
            <p:cNvSpPr/>
            <p:nvPr/>
          </p:nvSpPr>
          <p:spPr bwMode="auto">
            <a:xfrm>
              <a:off x="1993742" y="3000436"/>
              <a:ext cx="643460" cy="643458"/>
            </a:xfrm>
            <a:prstGeom prst="ellipse">
              <a:avLst/>
            </a:prstGeom>
            <a:solidFill>
              <a:srgbClr val="0078D7"/>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694" rIns="0" bIns="45694" numCol="1" spcCol="0" rtlCol="0" fromWordArt="0" anchor="ctr" anchorCtr="0" forceAA="0" compatLnSpc="1">
              <a:prstTxWarp prst="textNoShape">
                <a:avLst/>
              </a:prstTxWarp>
              <a:noAutofit/>
            </a:bodyPr>
            <a:lstStyle/>
            <a:p>
              <a:pPr algn="ctr" defTabSz="913400" fontAlgn="base">
                <a:spcBef>
                  <a:spcPct val="0"/>
                </a:spcBef>
                <a:spcAft>
                  <a:spcPct val="0"/>
                </a:spcAft>
                <a:defRPr/>
              </a:pPr>
              <a:endParaRPr lang="en-US" sz="1961" kern="0">
                <a:gradFill>
                  <a:gsLst>
                    <a:gs pos="5439">
                      <a:srgbClr val="F8F8F8"/>
                    </a:gs>
                    <a:gs pos="10000">
                      <a:srgbClr val="F8F8F8"/>
                    </a:gs>
                  </a:gsLst>
                  <a:lin ang="5400000" scaled="0"/>
                </a:gradFill>
                <a:latin typeface="Segoe UI Semilight"/>
              </a:endParaRPr>
            </a:p>
          </p:txBody>
        </p:sp>
        <p:sp>
          <p:nvSpPr>
            <p:cNvPr id="134" name="money_2" title="Icon of a dollar sign with an arrow around it pointing clockwise">
              <a:extLst>
                <a:ext uri="{FF2B5EF4-FFF2-40B4-BE49-F238E27FC236}">
                  <a16:creationId xmlns:a16="http://schemas.microsoft.com/office/drawing/2014/main" id="{5DADC16C-51FD-4EB5-A45B-20581DFABD2E}"/>
                </a:ext>
              </a:extLst>
            </p:cNvPr>
            <p:cNvSpPr>
              <a:spLocks noChangeAspect="1" noEditPoints="1"/>
            </p:cNvSpPr>
            <p:nvPr/>
          </p:nvSpPr>
          <p:spPr bwMode="auto">
            <a:xfrm>
              <a:off x="2130088" y="3131834"/>
              <a:ext cx="357447" cy="376885"/>
            </a:xfrm>
            <a:custGeom>
              <a:avLst/>
              <a:gdLst>
                <a:gd name="T0" fmla="*/ 307 w 307"/>
                <a:gd name="T1" fmla="*/ 163 h 326"/>
                <a:gd name="T2" fmla="*/ 282 w 307"/>
                <a:gd name="T3" fmla="*/ 244 h 326"/>
                <a:gd name="T4" fmla="*/ 82 w 307"/>
                <a:gd name="T5" fmla="*/ 281 h 326"/>
                <a:gd name="T6" fmla="*/ 45 w 307"/>
                <a:gd name="T7" fmla="*/ 82 h 326"/>
                <a:gd name="T8" fmla="*/ 245 w 307"/>
                <a:gd name="T9" fmla="*/ 45 h 326"/>
                <a:gd name="T10" fmla="*/ 297 w 307"/>
                <a:gd name="T11" fmla="*/ 110 h 326"/>
                <a:gd name="T12" fmla="*/ 257 w 307"/>
                <a:gd name="T13" fmla="*/ 99 h 326"/>
                <a:gd name="T14" fmla="*/ 297 w 307"/>
                <a:gd name="T15" fmla="*/ 109 h 326"/>
                <a:gd name="T16" fmla="*/ 307 w 307"/>
                <a:gd name="T17" fmla="*/ 70 h 326"/>
                <a:gd name="T18" fmla="*/ 126 w 307"/>
                <a:gd name="T19" fmla="*/ 199 h 326"/>
                <a:gd name="T20" fmla="*/ 182 w 307"/>
                <a:gd name="T21" fmla="*/ 199 h 326"/>
                <a:gd name="T22" fmla="*/ 202 w 307"/>
                <a:gd name="T23" fmla="*/ 179 h 326"/>
                <a:gd name="T24" fmla="*/ 182 w 307"/>
                <a:gd name="T25" fmla="*/ 158 h 326"/>
                <a:gd name="T26" fmla="*/ 147 w 307"/>
                <a:gd name="T27" fmla="*/ 158 h 326"/>
                <a:gd name="T28" fmla="*/ 126 w 307"/>
                <a:gd name="T29" fmla="*/ 137 h 326"/>
                <a:gd name="T30" fmla="*/ 147 w 307"/>
                <a:gd name="T31" fmla="*/ 117 h 326"/>
                <a:gd name="T32" fmla="*/ 201 w 307"/>
                <a:gd name="T33" fmla="*/ 117 h 326"/>
                <a:gd name="T34" fmla="*/ 164 w 307"/>
                <a:gd name="T35" fmla="*/ 88 h 326"/>
                <a:gd name="T36" fmla="*/ 164 w 307"/>
                <a:gd name="T37" fmla="*/ 22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7" h="326">
                  <a:moveTo>
                    <a:pt x="307" y="163"/>
                  </a:moveTo>
                  <a:cubicBezTo>
                    <a:pt x="307" y="191"/>
                    <a:pt x="299" y="219"/>
                    <a:pt x="282" y="244"/>
                  </a:cubicBezTo>
                  <a:cubicBezTo>
                    <a:pt x="237" y="310"/>
                    <a:pt x="148" y="326"/>
                    <a:pt x="82" y="281"/>
                  </a:cubicBezTo>
                  <a:cubicBezTo>
                    <a:pt x="17" y="236"/>
                    <a:pt x="0" y="147"/>
                    <a:pt x="45" y="82"/>
                  </a:cubicBezTo>
                  <a:cubicBezTo>
                    <a:pt x="90" y="16"/>
                    <a:pt x="179" y="0"/>
                    <a:pt x="245" y="45"/>
                  </a:cubicBezTo>
                  <a:cubicBezTo>
                    <a:pt x="269" y="61"/>
                    <a:pt x="287" y="84"/>
                    <a:pt x="297" y="110"/>
                  </a:cubicBezTo>
                  <a:moveTo>
                    <a:pt x="257" y="99"/>
                  </a:moveTo>
                  <a:cubicBezTo>
                    <a:pt x="297" y="109"/>
                    <a:pt x="297" y="109"/>
                    <a:pt x="297" y="109"/>
                  </a:cubicBezTo>
                  <a:cubicBezTo>
                    <a:pt x="307" y="70"/>
                    <a:pt x="307" y="70"/>
                    <a:pt x="307" y="70"/>
                  </a:cubicBezTo>
                  <a:moveTo>
                    <a:pt x="126" y="199"/>
                  </a:moveTo>
                  <a:cubicBezTo>
                    <a:pt x="182" y="199"/>
                    <a:pt x="182" y="199"/>
                    <a:pt x="182" y="199"/>
                  </a:cubicBezTo>
                  <a:cubicBezTo>
                    <a:pt x="193" y="199"/>
                    <a:pt x="202" y="190"/>
                    <a:pt x="202" y="179"/>
                  </a:cubicBezTo>
                  <a:cubicBezTo>
                    <a:pt x="202" y="168"/>
                    <a:pt x="193" y="158"/>
                    <a:pt x="182" y="158"/>
                  </a:cubicBezTo>
                  <a:cubicBezTo>
                    <a:pt x="147" y="158"/>
                    <a:pt x="147" y="158"/>
                    <a:pt x="147" y="158"/>
                  </a:cubicBezTo>
                  <a:cubicBezTo>
                    <a:pt x="136" y="158"/>
                    <a:pt x="126" y="148"/>
                    <a:pt x="126" y="137"/>
                  </a:cubicBezTo>
                  <a:cubicBezTo>
                    <a:pt x="126" y="126"/>
                    <a:pt x="136" y="117"/>
                    <a:pt x="147" y="117"/>
                  </a:cubicBezTo>
                  <a:cubicBezTo>
                    <a:pt x="201" y="117"/>
                    <a:pt x="201" y="117"/>
                    <a:pt x="201" y="117"/>
                  </a:cubicBezTo>
                  <a:moveTo>
                    <a:pt x="164" y="88"/>
                  </a:moveTo>
                  <a:cubicBezTo>
                    <a:pt x="164" y="226"/>
                    <a:pt x="164" y="226"/>
                    <a:pt x="164" y="226"/>
                  </a:cubicBezTo>
                </a:path>
              </a:pathLst>
            </a:custGeom>
            <a:noFill/>
            <a:ln w="15875" cap="flat">
              <a:solidFill>
                <a:schemeClr val="bg1"/>
              </a:solidFill>
              <a:prstDash val="solid"/>
              <a:miter lim="800000"/>
              <a:headEnd/>
              <a:tailEnd/>
            </a:ln>
            <a:extLst/>
          </p:spPr>
          <p:txBody>
            <a:bodyPr vert="horz" wrap="square" lIns="89630" tIns="44814" rIns="89630" bIns="44814" numCol="1" anchor="t" anchorCtr="0" compatLnSpc="1">
              <a:prstTxWarp prst="textNoShape">
                <a:avLst/>
              </a:prstTxWarp>
            </a:bodyPr>
            <a:lstStyle/>
            <a:p>
              <a:pPr defTabSz="914192">
                <a:defRPr/>
              </a:pPr>
              <a:endParaRPr lang="en-US" sz="1765" dirty="0">
                <a:gradFill>
                  <a:gsLst>
                    <a:gs pos="0">
                      <a:srgbClr val="505050"/>
                    </a:gs>
                    <a:gs pos="100000">
                      <a:srgbClr val="505050"/>
                    </a:gs>
                  </a:gsLst>
                  <a:lin ang="5400000" scaled="1"/>
                </a:gradFill>
                <a:latin typeface="Segoe UI Semilight"/>
              </a:endParaRPr>
            </a:p>
          </p:txBody>
        </p:sp>
      </p:grpSp>
      <p:grpSp>
        <p:nvGrpSpPr>
          <p:cNvPr id="12" name="Group 11">
            <a:extLst>
              <a:ext uri="{FF2B5EF4-FFF2-40B4-BE49-F238E27FC236}">
                <a16:creationId xmlns:a16="http://schemas.microsoft.com/office/drawing/2014/main" id="{D5D01B4B-48CD-4C8D-82E4-516D328B068F}"/>
              </a:ext>
            </a:extLst>
          </p:cNvPr>
          <p:cNvGrpSpPr/>
          <p:nvPr/>
        </p:nvGrpSpPr>
        <p:grpSpPr>
          <a:xfrm>
            <a:off x="4362034" y="4757190"/>
            <a:ext cx="1377627" cy="1015566"/>
            <a:chOff x="4449251" y="4852276"/>
            <a:chExt cx="1405450" cy="1036077"/>
          </a:xfrm>
        </p:grpSpPr>
        <p:sp>
          <p:nvSpPr>
            <p:cNvPr id="135" name="Rectangle: Rounded Corners 134">
              <a:extLst>
                <a:ext uri="{FF2B5EF4-FFF2-40B4-BE49-F238E27FC236}">
                  <a16:creationId xmlns:a16="http://schemas.microsoft.com/office/drawing/2014/main" id="{0F7D6FFB-34B9-4AAC-9174-0376F7FEA412}"/>
                </a:ext>
              </a:extLst>
            </p:cNvPr>
            <p:cNvSpPr/>
            <p:nvPr/>
          </p:nvSpPr>
          <p:spPr bwMode="auto">
            <a:xfrm>
              <a:off x="4863002" y="4852276"/>
              <a:ext cx="567495" cy="587810"/>
            </a:xfrm>
            <a:prstGeom prst="round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8" name="Title 1">
              <a:extLst>
                <a:ext uri="{FF2B5EF4-FFF2-40B4-BE49-F238E27FC236}">
                  <a16:creationId xmlns:a16="http://schemas.microsoft.com/office/drawing/2014/main" id="{41EC6158-219D-46E4-BD0B-FCC482C3FEF2}"/>
                </a:ext>
              </a:extLst>
            </p:cNvPr>
            <p:cNvSpPr txBox="1">
              <a:spLocks/>
            </p:cNvSpPr>
            <p:nvPr/>
          </p:nvSpPr>
          <p:spPr>
            <a:xfrm>
              <a:off x="4449251" y="5548364"/>
              <a:ext cx="1405450" cy="339989"/>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Recognition &amp; rewards</a:t>
              </a:r>
            </a:p>
          </p:txBody>
        </p:sp>
        <p:sp>
          <p:nvSpPr>
            <p:cNvPr id="136" name="Trophy2_F1AE" title="Icon of a trophy">
              <a:extLst>
                <a:ext uri="{FF2B5EF4-FFF2-40B4-BE49-F238E27FC236}">
                  <a16:creationId xmlns:a16="http://schemas.microsoft.com/office/drawing/2014/main" id="{AA545FF3-D8A4-4032-A464-AC169ECECF07}"/>
                </a:ext>
              </a:extLst>
            </p:cNvPr>
            <p:cNvSpPr>
              <a:spLocks noChangeAspect="1" noEditPoints="1"/>
            </p:cNvSpPr>
            <p:nvPr/>
          </p:nvSpPr>
          <p:spPr bwMode="auto">
            <a:xfrm>
              <a:off x="4972456" y="4998139"/>
              <a:ext cx="357993" cy="332509"/>
            </a:xfrm>
            <a:custGeom>
              <a:avLst/>
              <a:gdLst>
                <a:gd name="T0" fmla="*/ 1250 w 3500"/>
                <a:gd name="T1" fmla="*/ 2750 h 3250"/>
                <a:gd name="T2" fmla="*/ 1750 w 3500"/>
                <a:gd name="T3" fmla="*/ 2250 h 3250"/>
                <a:gd name="T4" fmla="*/ 2250 w 3500"/>
                <a:gd name="T5" fmla="*/ 2750 h 3250"/>
                <a:gd name="T6" fmla="*/ 2750 w 3500"/>
                <a:gd name="T7" fmla="*/ 0 h 3250"/>
                <a:gd name="T8" fmla="*/ 750 w 3500"/>
                <a:gd name="T9" fmla="*/ 0 h 3250"/>
                <a:gd name="T10" fmla="*/ 750 w 3500"/>
                <a:gd name="T11" fmla="*/ 1375 h 3250"/>
                <a:gd name="T12" fmla="*/ 1750 w 3500"/>
                <a:gd name="T13" fmla="*/ 2250 h 3250"/>
                <a:gd name="T14" fmla="*/ 2750 w 3500"/>
                <a:gd name="T15" fmla="*/ 1375 h 3250"/>
                <a:gd name="T16" fmla="*/ 2750 w 3500"/>
                <a:gd name="T17" fmla="*/ 0 h 3250"/>
                <a:gd name="T18" fmla="*/ 2746 w 3500"/>
                <a:gd name="T19" fmla="*/ 2750 h 3250"/>
                <a:gd name="T20" fmla="*/ 754 w 3500"/>
                <a:gd name="T21" fmla="*/ 2750 h 3250"/>
                <a:gd name="T22" fmla="*/ 750 w 3500"/>
                <a:gd name="T23" fmla="*/ 2754 h 3250"/>
                <a:gd name="T24" fmla="*/ 750 w 3500"/>
                <a:gd name="T25" fmla="*/ 3250 h 3250"/>
                <a:gd name="T26" fmla="*/ 2750 w 3500"/>
                <a:gd name="T27" fmla="*/ 3250 h 3250"/>
                <a:gd name="T28" fmla="*/ 2750 w 3500"/>
                <a:gd name="T29" fmla="*/ 2754 h 3250"/>
                <a:gd name="T30" fmla="*/ 2746 w 3500"/>
                <a:gd name="T31" fmla="*/ 2750 h 3250"/>
                <a:gd name="T32" fmla="*/ 750 w 3500"/>
                <a:gd name="T33" fmla="*/ 500 h 3250"/>
                <a:gd name="T34" fmla="*/ 2750 w 3500"/>
                <a:gd name="T35" fmla="*/ 500 h 3250"/>
                <a:gd name="T36" fmla="*/ 750 w 3500"/>
                <a:gd name="T37" fmla="*/ 250 h 3250"/>
                <a:gd name="T38" fmla="*/ 125 w 3500"/>
                <a:gd name="T39" fmla="*/ 250 h 3250"/>
                <a:gd name="T40" fmla="*/ 0 w 3500"/>
                <a:gd name="T41" fmla="*/ 375 h 3250"/>
                <a:gd name="T42" fmla="*/ 0 w 3500"/>
                <a:gd name="T43" fmla="*/ 750 h 3250"/>
                <a:gd name="T44" fmla="*/ 750 w 3500"/>
                <a:gd name="T45" fmla="*/ 1500 h 3250"/>
                <a:gd name="T46" fmla="*/ 750 w 3500"/>
                <a:gd name="T47" fmla="*/ 250 h 3250"/>
                <a:gd name="T48" fmla="*/ 2750 w 3500"/>
                <a:gd name="T49" fmla="*/ 1500 h 3250"/>
                <a:gd name="T50" fmla="*/ 3500 w 3500"/>
                <a:gd name="T51" fmla="*/ 750 h 3250"/>
                <a:gd name="T52" fmla="*/ 3500 w 3500"/>
                <a:gd name="T53" fmla="*/ 375 h 3250"/>
                <a:gd name="T54" fmla="*/ 3375 w 3500"/>
                <a:gd name="T55" fmla="*/ 250 h 3250"/>
                <a:gd name="T56" fmla="*/ 2750 w 3500"/>
                <a:gd name="T57" fmla="*/ 250 h 3250"/>
                <a:gd name="T58" fmla="*/ 2750 w 3500"/>
                <a:gd name="T59" fmla="*/ 1500 h 3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00" h="3250">
                  <a:moveTo>
                    <a:pt x="1250" y="2750"/>
                  </a:moveTo>
                  <a:cubicBezTo>
                    <a:pt x="1250" y="2474"/>
                    <a:pt x="1474" y="2250"/>
                    <a:pt x="1750" y="2250"/>
                  </a:cubicBezTo>
                  <a:cubicBezTo>
                    <a:pt x="2026" y="2250"/>
                    <a:pt x="2250" y="2474"/>
                    <a:pt x="2250" y="2750"/>
                  </a:cubicBezTo>
                  <a:moveTo>
                    <a:pt x="2750" y="0"/>
                  </a:moveTo>
                  <a:cubicBezTo>
                    <a:pt x="750" y="0"/>
                    <a:pt x="750" y="0"/>
                    <a:pt x="750" y="0"/>
                  </a:cubicBezTo>
                  <a:cubicBezTo>
                    <a:pt x="750" y="1375"/>
                    <a:pt x="750" y="1375"/>
                    <a:pt x="750" y="1375"/>
                  </a:cubicBezTo>
                  <a:cubicBezTo>
                    <a:pt x="750" y="1858"/>
                    <a:pt x="1198" y="2250"/>
                    <a:pt x="1750" y="2250"/>
                  </a:cubicBezTo>
                  <a:cubicBezTo>
                    <a:pt x="2302" y="2250"/>
                    <a:pt x="2750" y="1858"/>
                    <a:pt x="2750" y="1375"/>
                  </a:cubicBezTo>
                  <a:lnTo>
                    <a:pt x="2750" y="0"/>
                  </a:lnTo>
                  <a:close/>
                  <a:moveTo>
                    <a:pt x="2746" y="2750"/>
                  </a:moveTo>
                  <a:cubicBezTo>
                    <a:pt x="754" y="2750"/>
                    <a:pt x="754" y="2750"/>
                    <a:pt x="754" y="2750"/>
                  </a:cubicBezTo>
                  <a:cubicBezTo>
                    <a:pt x="752" y="2750"/>
                    <a:pt x="750" y="2752"/>
                    <a:pt x="750" y="2754"/>
                  </a:cubicBezTo>
                  <a:cubicBezTo>
                    <a:pt x="750" y="3250"/>
                    <a:pt x="750" y="3250"/>
                    <a:pt x="750" y="3250"/>
                  </a:cubicBezTo>
                  <a:cubicBezTo>
                    <a:pt x="2750" y="3250"/>
                    <a:pt x="2750" y="3250"/>
                    <a:pt x="2750" y="3250"/>
                  </a:cubicBezTo>
                  <a:cubicBezTo>
                    <a:pt x="2750" y="2754"/>
                    <a:pt x="2750" y="2754"/>
                    <a:pt x="2750" y="2754"/>
                  </a:cubicBezTo>
                  <a:cubicBezTo>
                    <a:pt x="2750" y="2752"/>
                    <a:pt x="2748" y="2750"/>
                    <a:pt x="2746" y="2750"/>
                  </a:cubicBezTo>
                  <a:close/>
                  <a:moveTo>
                    <a:pt x="750" y="500"/>
                  </a:moveTo>
                  <a:cubicBezTo>
                    <a:pt x="2750" y="500"/>
                    <a:pt x="2750" y="500"/>
                    <a:pt x="2750" y="500"/>
                  </a:cubicBezTo>
                  <a:moveTo>
                    <a:pt x="750" y="250"/>
                  </a:moveTo>
                  <a:cubicBezTo>
                    <a:pt x="125" y="250"/>
                    <a:pt x="125" y="250"/>
                    <a:pt x="125" y="250"/>
                  </a:cubicBezTo>
                  <a:cubicBezTo>
                    <a:pt x="56" y="250"/>
                    <a:pt x="0" y="306"/>
                    <a:pt x="0" y="375"/>
                  </a:cubicBezTo>
                  <a:cubicBezTo>
                    <a:pt x="0" y="750"/>
                    <a:pt x="0" y="750"/>
                    <a:pt x="0" y="750"/>
                  </a:cubicBezTo>
                  <a:cubicBezTo>
                    <a:pt x="0" y="1165"/>
                    <a:pt x="335" y="1500"/>
                    <a:pt x="750" y="1500"/>
                  </a:cubicBezTo>
                  <a:lnTo>
                    <a:pt x="750" y="250"/>
                  </a:lnTo>
                  <a:close/>
                  <a:moveTo>
                    <a:pt x="2750" y="1500"/>
                  </a:moveTo>
                  <a:cubicBezTo>
                    <a:pt x="3165" y="1500"/>
                    <a:pt x="3500" y="1165"/>
                    <a:pt x="3500" y="750"/>
                  </a:cubicBezTo>
                  <a:cubicBezTo>
                    <a:pt x="3500" y="375"/>
                    <a:pt x="3500" y="375"/>
                    <a:pt x="3500" y="375"/>
                  </a:cubicBezTo>
                  <a:cubicBezTo>
                    <a:pt x="3500" y="306"/>
                    <a:pt x="3444" y="250"/>
                    <a:pt x="3375" y="250"/>
                  </a:cubicBezTo>
                  <a:cubicBezTo>
                    <a:pt x="2750" y="250"/>
                    <a:pt x="2750" y="250"/>
                    <a:pt x="2750" y="250"/>
                  </a:cubicBezTo>
                  <a:lnTo>
                    <a:pt x="2750" y="1500"/>
                  </a:lnTo>
                  <a:close/>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nvGrpSpPr>
          <p:cNvPr id="23" name="Group 22">
            <a:extLst>
              <a:ext uri="{FF2B5EF4-FFF2-40B4-BE49-F238E27FC236}">
                <a16:creationId xmlns:a16="http://schemas.microsoft.com/office/drawing/2014/main" id="{DB140CAF-0066-4916-9BC1-80A0FB7AFBAF}"/>
              </a:ext>
            </a:extLst>
          </p:cNvPr>
          <p:cNvGrpSpPr/>
          <p:nvPr/>
        </p:nvGrpSpPr>
        <p:grpSpPr>
          <a:xfrm>
            <a:off x="8081713" y="5270802"/>
            <a:ext cx="1564325" cy="1071166"/>
            <a:chOff x="8244053" y="5376262"/>
            <a:chExt cx="1595919" cy="1092800"/>
          </a:xfrm>
        </p:grpSpPr>
        <p:sp>
          <p:nvSpPr>
            <p:cNvPr id="185" name="Oval 184"/>
            <p:cNvSpPr/>
            <p:nvPr/>
          </p:nvSpPr>
          <p:spPr>
            <a:xfrm>
              <a:off x="8682016" y="5376262"/>
              <a:ext cx="616810" cy="616810"/>
            </a:xfrm>
            <a:prstGeom prst="ellipse">
              <a:avLst/>
            </a:prstGeom>
            <a:solidFill>
              <a:srgbClr val="0078D7"/>
            </a:solidFill>
            <a:ln w="28575" cap="flat" cmpd="sng" algn="ctr">
              <a:noFill/>
              <a:prstDash val="solid"/>
            </a:ln>
            <a:effectLst/>
          </p:spPr>
          <p:txBody>
            <a:bodyPr rtlCol="0" anchor="ctr"/>
            <a:lstStyle/>
            <a:p>
              <a:pPr algn="ctr" defTabSz="913523">
                <a:defRPr/>
              </a:pPr>
              <a:endParaRPr lang="en-GB" sz="1400" kern="0">
                <a:solidFill>
                  <a:prstClr val="white"/>
                </a:solidFill>
                <a:latin typeface="Calibri" panose="020F0502020204030204"/>
              </a:endParaRPr>
            </a:p>
          </p:txBody>
        </p:sp>
        <p:sp>
          <p:nvSpPr>
            <p:cNvPr id="305" name="Title 1">
              <a:extLst>
                <a:ext uri="{FF2B5EF4-FFF2-40B4-BE49-F238E27FC236}">
                  <a16:creationId xmlns:a16="http://schemas.microsoft.com/office/drawing/2014/main" id="{5C2FAD09-32D3-4966-B5FB-A5B826F9708C}"/>
                </a:ext>
              </a:extLst>
            </p:cNvPr>
            <p:cNvSpPr txBox="1">
              <a:spLocks/>
            </p:cNvSpPr>
            <p:nvPr/>
          </p:nvSpPr>
          <p:spPr>
            <a:xfrm>
              <a:off x="8244053" y="6006219"/>
              <a:ext cx="1595919" cy="462843"/>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EMEA sales</a:t>
              </a:r>
            </a:p>
          </p:txBody>
        </p:sp>
        <p:sp>
          <p:nvSpPr>
            <p:cNvPr id="138" name="bank" title="Icon of a piggy bank">
              <a:extLst>
                <a:ext uri="{FF2B5EF4-FFF2-40B4-BE49-F238E27FC236}">
                  <a16:creationId xmlns:a16="http://schemas.microsoft.com/office/drawing/2014/main" id="{5AC58591-B38F-4329-A429-65B6F82B8A5A}"/>
                </a:ext>
              </a:extLst>
            </p:cNvPr>
            <p:cNvSpPr>
              <a:spLocks noChangeAspect="1" noEditPoints="1"/>
            </p:cNvSpPr>
            <p:nvPr/>
          </p:nvSpPr>
          <p:spPr bwMode="auto">
            <a:xfrm>
              <a:off x="8800750" y="5521703"/>
              <a:ext cx="359347" cy="332509"/>
            </a:xfrm>
            <a:custGeom>
              <a:avLst/>
              <a:gdLst>
                <a:gd name="T0" fmla="*/ 181 w 335"/>
                <a:gd name="T1" fmla="*/ 59 h 309"/>
                <a:gd name="T2" fmla="*/ 180 w 335"/>
                <a:gd name="T3" fmla="*/ 47 h 309"/>
                <a:gd name="T4" fmla="*/ 227 w 335"/>
                <a:gd name="T5" fmla="*/ 0 h 309"/>
                <a:gd name="T6" fmla="*/ 274 w 335"/>
                <a:gd name="T7" fmla="*/ 47 h 309"/>
                <a:gd name="T8" fmla="*/ 259 w 335"/>
                <a:gd name="T9" fmla="*/ 81 h 309"/>
                <a:gd name="T10" fmla="*/ 181 w 335"/>
                <a:gd name="T11" fmla="*/ 59 h 309"/>
                <a:gd name="T12" fmla="*/ 180 w 335"/>
                <a:gd name="T13" fmla="*/ 45 h 309"/>
                <a:gd name="T14" fmla="*/ 145 w 335"/>
                <a:gd name="T15" fmla="*/ 44 h 309"/>
                <a:gd name="T16" fmla="*/ 92 w 335"/>
                <a:gd name="T17" fmla="*/ 11 h 309"/>
                <a:gd name="T18" fmla="*/ 92 w 335"/>
                <a:gd name="T19" fmla="*/ 62 h 309"/>
                <a:gd name="T20" fmla="*/ 89 w 335"/>
                <a:gd name="T21" fmla="*/ 66 h 309"/>
                <a:gd name="T22" fmla="*/ 56 w 335"/>
                <a:gd name="T23" fmla="*/ 92 h 309"/>
                <a:gd name="T24" fmla="*/ 19 w 335"/>
                <a:gd name="T25" fmla="*/ 134 h 309"/>
                <a:gd name="T26" fmla="*/ 0 w 335"/>
                <a:gd name="T27" fmla="*/ 154 h 309"/>
                <a:gd name="T28" fmla="*/ 0 w 335"/>
                <a:gd name="T29" fmla="*/ 178 h 309"/>
                <a:gd name="T30" fmla="*/ 19 w 335"/>
                <a:gd name="T31" fmla="*/ 198 h 309"/>
                <a:gd name="T32" fmla="*/ 28 w 335"/>
                <a:gd name="T33" fmla="*/ 198 h 309"/>
                <a:gd name="T34" fmla="*/ 89 w 335"/>
                <a:gd name="T35" fmla="*/ 264 h 309"/>
                <a:gd name="T36" fmla="*/ 89 w 335"/>
                <a:gd name="T37" fmla="*/ 289 h 309"/>
                <a:gd name="T38" fmla="*/ 108 w 335"/>
                <a:gd name="T39" fmla="*/ 309 h 309"/>
                <a:gd name="T40" fmla="*/ 133 w 335"/>
                <a:gd name="T41" fmla="*/ 309 h 309"/>
                <a:gd name="T42" fmla="*/ 152 w 335"/>
                <a:gd name="T43" fmla="*/ 289 h 309"/>
                <a:gd name="T44" fmla="*/ 226 w 335"/>
                <a:gd name="T45" fmla="*/ 289 h 309"/>
                <a:gd name="T46" fmla="*/ 245 w 335"/>
                <a:gd name="T47" fmla="*/ 309 h 309"/>
                <a:gd name="T48" fmla="*/ 270 w 335"/>
                <a:gd name="T49" fmla="*/ 309 h 309"/>
                <a:gd name="T50" fmla="*/ 289 w 335"/>
                <a:gd name="T51" fmla="*/ 289 h 309"/>
                <a:gd name="T52" fmla="*/ 289 w 335"/>
                <a:gd name="T53" fmla="*/ 251 h 309"/>
                <a:gd name="T54" fmla="*/ 335 w 335"/>
                <a:gd name="T55" fmla="*/ 167 h 309"/>
                <a:gd name="T56" fmla="*/ 268 w 335"/>
                <a:gd name="T57" fmla="*/ 70 h 309"/>
                <a:gd name="T58" fmla="*/ 89 w 335"/>
                <a:gd name="T59" fmla="*/ 137 h 309"/>
                <a:gd name="T60" fmla="*/ 94 w 335"/>
                <a:gd name="T61" fmla="*/ 132 h 309"/>
                <a:gd name="T62" fmla="*/ 89 w 335"/>
                <a:gd name="T63" fmla="*/ 127 h 309"/>
                <a:gd name="T64" fmla="*/ 84 w 335"/>
                <a:gd name="T65" fmla="*/ 132 h 309"/>
                <a:gd name="T66" fmla="*/ 89 w 335"/>
                <a:gd name="T67" fmla="*/ 137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5" h="309">
                  <a:moveTo>
                    <a:pt x="181" y="59"/>
                  </a:moveTo>
                  <a:cubicBezTo>
                    <a:pt x="180" y="55"/>
                    <a:pt x="180" y="51"/>
                    <a:pt x="180" y="47"/>
                  </a:cubicBezTo>
                  <a:cubicBezTo>
                    <a:pt x="180" y="21"/>
                    <a:pt x="201" y="0"/>
                    <a:pt x="227" y="0"/>
                  </a:cubicBezTo>
                  <a:cubicBezTo>
                    <a:pt x="253" y="0"/>
                    <a:pt x="274" y="21"/>
                    <a:pt x="274" y="47"/>
                  </a:cubicBezTo>
                  <a:cubicBezTo>
                    <a:pt x="274" y="60"/>
                    <a:pt x="268" y="73"/>
                    <a:pt x="259" y="81"/>
                  </a:cubicBezTo>
                  <a:lnTo>
                    <a:pt x="181" y="59"/>
                  </a:lnTo>
                  <a:close/>
                  <a:moveTo>
                    <a:pt x="180" y="45"/>
                  </a:moveTo>
                  <a:cubicBezTo>
                    <a:pt x="145" y="44"/>
                    <a:pt x="145" y="44"/>
                    <a:pt x="145" y="44"/>
                  </a:cubicBezTo>
                  <a:cubicBezTo>
                    <a:pt x="92" y="11"/>
                    <a:pt x="92" y="11"/>
                    <a:pt x="92" y="11"/>
                  </a:cubicBezTo>
                  <a:cubicBezTo>
                    <a:pt x="92" y="62"/>
                    <a:pt x="92" y="62"/>
                    <a:pt x="92" y="62"/>
                  </a:cubicBezTo>
                  <a:cubicBezTo>
                    <a:pt x="92" y="64"/>
                    <a:pt x="91" y="66"/>
                    <a:pt x="89" y="66"/>
                  </a:cubicBezTo>
                  <a:cubicBezTo>
                    <a:pt x="85" y="68"/>
                    <a:pt x="76" y="74"/>
                    <a:pt x="56" y="92"/>
                  </a:cubicBezTo>
                  <a:cubicBezTo>
                    <a:pt x="24" y="120"/>
                    <a:pt x="19" y="134"/>
                    <a:pt x="19" y="134"/>
                  </a:cubicBezTo>
                  <a:cubicBezTo>
                    <a:pt x="8" y="134"/>
                    <a:pt x="0" y="143"/>
                    <a:pt x="0" y="154"/>
                  </a:cubicBezTo>
                  <a:cubicBezTo>
                    <a:pt x="0" y="178"/>
                    <a:pt x="0" y="178"/>
                    <a:pt x="0" y="178"/>
                  </a:cubicBezTo>
                  <a:cubicBezTo>
                    <a:pt x="0" y="189"/>
                    <a:pt x="8" y="198"/>
                    <a:pt x="19" y="198"/>
                  </a:cubicBezTo>
                  <a:cubicBezTo>
                    <a:pt x="28" y="198"/>
                    <a:pt x="28" y="198"/>
                    <a:pt x="28" y="198"/>
                  </a:cubicBezTo>
                  <a:cubicBezTo>
                    <a:pt x="28" y="237"/>
                    <a:pt x="62" y="264"/>
                    <a:pt x="89" y="264"/>
                  </a:cubicBezTo>
                  <a:cubicBezTo>
                    <a:pt x="89" y="289"/>
                    <a:pt x="89" y="289"/>
                    <a:pt x="89" y="289"/>
                  </a:cubicBezTo>
                  <a:cubicBezTo>
                    <a:pt x="89" y="300"/>
                    <a:pt x="98" y="309"/>
                    <a:pt x="108" y="309"/>
                  </a:cubicBezTo>
                  <a:cubicBezTo>
                    <a:pt x="133" y="309"/>
                    <a:pt x="133" y="309"/>
                    <a:pt x="133" y="309"/>
                  </a:cubicBezTo>
                  <a:cubicBezTo>
                    <a:pt x="144" y="309"/>
                    <a:pt x="152" y="300"/>
                    <a:pt x="152" y="289"/>
                  </a:cubicBezTo>
                  <a:cubicBezTo>
                    <a:pt x="226" y="289"/>
                    <a:pt x="226" y="289"/>
                    <a:pt x="226" y="289"/>
                  </a:cubicBezTo>
                  <a:cubicBezTo>
                    <a:pt x="226" y="300"/>
                    <a:pt x="235" y="309"/>
                    <a:pt x="245" y="309"/>
                  </a:cubicBezTo>
                  <a:cubicBezTo>
                    <a:pt x="270" y="309"/>
                    <a:pt x="270" y="309"/>
                    <a:pt x="270" y="309"/>
                  </a:cubicBezTo>
                  <a:cubicBezTo>
                    <a:pt x="281" y="309"/>
                    <a:pt x="289" y="300"/>
                    <a:pt x="289" y="289"/>
                  </a:cubicBezTo>
                  <a:cubicBezTo>
                    <a:pt x="289" y="251"/>
                    <a:pt x="289" y="251"/>
                    <a:pt x="289" y="251"/>
                  </a:cubicBezTo>
                  <a:cubicBezTo>
                    <a:pt x="317" y="233"/>
                    <a:pt x="335" y="202"/>
                    <a:pt x="335" y="167"/>
                  </a:cubicBezTo>
                  <a:cubicBezTo>
                    <a:pt x="335" y="123"/>
                    <a:pt x="306" y="85"/>
                    <a:pt x="268" y="70"/>
                  </a:cubicBezTo>
                  <a:moveTo>
                    <a:pt x="89" y="137"/>
                  </a:moveTo>
                  <a:cubicBezTo>
                    <a:pt x="92" y="137"/>
                    <a:pt x="94" y="135"/>
                    <a:pt x="94" y="132"/>
                  </a:cubicBezTo>
                  <a:cubicBezTo>
                    <a:pt x="94" y="129"/>
                    <a:pt x="92" y="127"/>
                    <a:pt x="89" y="127"/>
                  </a:cubicBezTo>
                  <a:cubicBezTo>
                    <a:pt x="86" y="127"/>
                    <a:pt x="84" y="129"/>
                    <a:pt x="84" y="132"/>
                  </a:cubicBezTo>
                  <a:cubicBezTo>
                    <a:pt x="84" y="135"/>
                    <a:pt x="86" y="137"/>
                    <a:pt x="89" y="137"/>
                  </a:cubicBezTo>
                  <a:close/>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882" dirty="0">
                <a:gradFill>
                  <a:gsLst>
                    <a:gs pos="0">
                      <a:srgbClr val="505050"/>
                    </a:gs>
                    <a:gs pos="100000">
                      <a:srgbClr val="505050"/>
                    </a:gs>
                  </a:gsLst>
                </a:gradFill>
                <a:latin typeface="Segoe UI Semilight"/>
              </a:endParaRPr>
            </a:p>
          </p:txBody>
        </p:sp>
      </p:grpSp>
      <p:grpSp>
        <p:nvGrpSpPr>
          <p:cNvPr id="20" name="Group 19">
            <a:extLst>
              <a:ext uri="{FF2B5EF4-FFF2-40B4-BE49-F238E27FC236}">
                <a16:creationId xmlns:a16="http://schemas.microsoft.com/office/drawing/2014/main" id="{ED32FEB2-B86F-4AB5-9B0F-30C8B546E69B}"/>
              </a:ext>
            </a:extLst>
          </p:cNvPr>
          <p:cNvGrpSpPr/>
          <p:nvPr/>
        </p:nvGrpSpPr>
        <p:grpSpPr>
          <a:xfrm>
            <a:off x="9354314" y="2737442"/>
            <a:ext cx="2158107" cy="799336"/>
            <a:chOff x="9542358" y="2791737"/>
            <a:chExt cx="2201695" cy="815480"/>
          </a:xfrm>
        </p:grpSpPr>
        <p:sp>
          <p:nvSpPr>
            <p:cNvPr id="127" name="Diamond 126">
              <a:extLst>
                <a:ext uri="{FF2B5EF4-FFF2-40B4-BE49-F238E27FC236}">
                  <a16:creationId xmlns:a16="http://schemas.microsoft.com/office/drawing/2014/main" id="{27FF3FA9-B633-4152-A93B-1CA9346780A4}"/>
                </a:ext>
              </a:extLst>
            </p:cNvPr>
            <p:cNvSpPr/>
            <p:nvPr/>
          </p:nvSpPr>
          <p:spPr bwMode="auto">
            <a:xfrm>
              <a:off x="9542358" y="2791737"/>
              <a:ext cx="609704" cy="609704"/>
            </a:xfrm>
            <a:prstGeom prst="diamond">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78" name="Title 1">
              <a:extLst>
                <a:ext uri="{FF2B5EF4-FFF2-40B4-BE49-F238E27FC236}">
                  <a16:creationId xmlns:a16="http://schemas.microsoft.com/office/drawing/2014/main" id="{7A52F7A0-741C-4BC3-98F1-F96BB0B7F8CC}"/>
                </a:ext>
              </a:extLst>
            </p:cNvPr>
            <p:cNvSpPr txBox="1">
              <a:spLocks/>
            </p:cNvSpPr>
            <p:nvPr/>
          </p:nvSpPr>
          <p:spPr>
            <a:xfrm>
              <a:off x="9757097" y="3120992"/>
              <a:ext cx="1986956" cy="486225"/>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Expense tracker</a:t>
              </a:r>
            </a:p>
          </p:txBody>
        </p:sp>
        <p:sp>
          <p:nvSpPr>
            <p:cNvPr id="140" name="binoculars" title="Icon of binoculars">
              <a:extLst>
                <a:ext uri="{FF2B5EF4-FFF2-40B4-BE49-F238E27FC236}">
                  <a16:creationId xmlns:a16="http://schemas.microsoft.com/office/drawing/2014/main" id="{6403C3BE-5971-4A52-B0EC-2FFB20291CFA}"/>
                </a:ext>
              </a:extLst>
            </p:cNvPr>
            <p:cNvSpPr>
              <a:spLocks noChangeAspect="1" noEditPoints="1"/>
            </p:cNvSpPr>
            <p:nvPr/>
          </p:nvSpPr>
          <p:spPr bwMode="auto">
            <a:xfrm>
              <a:off x="9700447" y="2952708"/>
              <a:ext cx="298425" cy="274801"/>
            </a:xfrm>
            <a:custGeom>
              <a:avLst/>
              <a:gdLst>
                <a:gd name="T0" fmla="*/ 0 w 331"/>
                <a:gd name="T1" fmla="*/ 239 h 306"/>
                <a:gd name="T2" fmla="*/ 67 w 331"/>
                <a:gd name="T3" fmla="*/ 172 h 306"/>
                <a:gd name="T4" fmla="*/ 134 w 331"/>
                <a:gd name="T5" fmla="*/ 239 h 306"/>
                <a:gd name="T6" fmla="*/ 67 w 331"/>
                <a:gd name="T7" fmla="*/ 306 h 306"/>
                <a:gd name="T8" fmla="*/ 0 w 331"/>
                <a:gd name="T9" fmla="*/ 239 h 306"/>
                <a:gd name="T10" fmla="*/ 264 w 331"/>
                <a:gd name="T11" fmla="*/ 306 h 306"/>
                <a:gd name="T12" fmla="*/ 331 w 331"/>
                <a:gd name="T13" fmla="*/ 239 h 306"/>
                <a:gd name="T14" fmla="*/ 264 w 331"/>
                <a:gd name="T15" fmla="*/ 172 h 306"/>
                <a:gd name="T16" fmla="*/ 197 w 331"/>
                <a:gd name="T17" fmla="*/ 239 h 306"/>
                <a:gd name="T18" fmla="*/ 264 w 331"/>
                <a:gd name="T19" fmla="*/ 306 h 306"/>
                <a:gd name="T20" fmla="*/ 324 w 331"/>
                <a:gd name="T21" fmla="*/ 209 h 306"/>
                <a:gd name="T22" fmla="*/ 264 w 331"/>
                <a:gd name="T23" fmla="*/ 34 h 306"/>
                <a:gd name="T24" fmla="*/ 231 w 331"/>
                <a:gd name="T25" fmla="*/ 0 h 306"/>
                <a:gd name="T26" fmla="*/ 197 w 331"/>
                <a:gd name="T27" fmla="*/ 34 h 306"/>
                <a:gd name="T28" fmla="*/ 197 w 331"/>
                <a:gd name="T29" fmla="*/ 239 h 306"/>
                <a:gd name="T30" fmla="*/ 134 w 331"/>
                <a:gd name="T31" fmla="*/ 239 h 306"/>
                <a:gd name="T32" fmla="*/ 134 w 331"/>
                <a:gd name="T33" fmla="*/ 34 h 306"/>
                <a:gd name="T34" fmla="*/ 100 w 331"/>
                <a:gd name="T35" fmla="*/ 0 h 306"/>
                <a:gd name="T36" fmla="*/ 67 w 331"/>
                <a:gd name="T37" fmla="*/ 34 h 306"/>
                <a:gd name="T38" fmla="*/ 4 w 331"/>
                <a:gd name="T39" fmla="*/ 217 h 306"/>
                <a:gd name="T40" fmla="*/ 134 w 331"/>
                <a:gd name="T41" fmla="*/ 87 h 306"/>
                <a:gd name="T42" fmla="*/ 197 w 331"/>
                <a:gd name="T43" fmla="*/ 87 h 306"/>
                <a:gd name="T44" fmla="*/ 134 w 331"/>
                <a:gd name="T45" fmla="*/ 154 h 306"/>
                <a:gd name="T46" fmla="*/ 197 w 331"/>
                <a:gd name="T47" fmla="*/ 15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1" h="306">
                  <a:moveTo>
                    <a:pt x="0" y="239"/>
                  </a:moveTo>
                  <a:cubicBezTo>
                    <a:pt x="0" y="202"/>
                    <a:pt x="30" y="172"/>
                    <a:pt x="67" y="172"/>
                  </a:cubicBezTo>
                  <a:cubicBezTo>
                    <a:pt x="104" y="172"/>
                    <a:pt x="134" y="202"/>
                    <a:pt x="134" y="239"/>
                  </a:cubicBezTo>
                  <a:cubicBezTo>
                    <a:pt x="134" y="276"/>
                    <a:pt x="104" y="306"/>
                    <a:pt x="67" y="306"/>
                  </a:cubicBezTo>
                  <a:cubicBezTo>
                    <a:pt x="30" y="306"/>
                    <a:pt x="0" y="276"/>
                    <a:pt x="0" y="239"/>
                  </a:cubicBezTo>
                  <a:close/>
                  <a:moveTo>
                    <a:pt x="264" y="306"/>
                  </a:moveTo>
                  <a:cubicBezTo>
                    <a:pt x="301" y="306"/>
                    <a:pt x="331" y="276"/>
                    <a:pt x="331" y="239"/>
                  </a:cubicBezTo>
                  <a:cubicBezTo>
                    <a:pt x="331" y="202"/>
                    <a:pt x="301" y="172"/>
                    <a:pt x="264" y="172"/>
                  </a:cubicBezTo>
                  <a:cubicBezTo>
                    <a:pt x="227" y="172"/>
                    <a:pt x="197" y="202"/>
                    <a:pt x="197" y="239"/>
                  </a:cubicBezTo>
                  <a:cubicBezTo>
                    <a:pt x="197" y="276"/>
                    <a:pt x="227" y="306"/>
                    <a:pt x="264" y="306"/>
                  </a:cubicBezTo>
                  <a:close/>
                  <a:moveTo>
                    <a:pt x="324" y="209"/>
                  </a:moveTo>
                  <a:cubicBezTo>
                    <a:pt x="264" y="34"/>
                    <a:pt x="264" y="34"/>
                    <a:pt x="264" y="34"/>
                  </a:cubicBezTo>
                  <a:cubicBezTo>
                    <a:pt x="258" y="15"/>
                    <a:pt x="249" y="0"/>
                    <a:pt x="231" y="0"/>
                  </a:cubicBezTo>
                  <a:cubicBezTo>
                    <a:pt x="212" y="0"/>
                    <a:pt x="197" y="15"/>
                    <a:pt x="197" y="34"/>
                  </a:cubicBezTo>
                  <a:cubicBezTo>
                    <a:pt x="197" y="239"/>
                    <a:pt x="197" y="239"/>
                    <a:pt x="197" y="239"/>
                  </a:cubicBezTo>
                  <a:moveTo>
                    <a:pt x="134" y="239"/>
                  </a:moveTo>
                  <a:cubicBezTo>
                    <a:pt x="134" y="34"/>
                    <a:pt x="134" y="34"/>
                    <a:pt x="134" y="34"/>
                  </a:cubicBezTo>
                  <a:cubicBezTo>
                    <a:pt x="134" y="15"/>
                    <a:pt x="119" y="0"/>
                    <a:pt x="100" y="0"/>
                  </a:cubicBezTo>
                  <a:cubicBezTo>
                    <a:pt x="82" y="0"/>
                    <a:pt x="72" y="15"/>
                    <a:pt x="67" y="34"/>
                  </a:cubicBezTo>
                  <a:cubicBezTo>
                    <a:pt x="4" y="217"/>
                    <a:pt x="4" y="217"/>
                    <a:pt x="4" y="217"/>
                  </a:cubicBezTo>
                  <a:moveTo>
                    <a:pt x="134" y="87"/>
                  </a:moveTo>
                  <a:cubicBezTo>
                    <a:pt x="197" y="87"/>
                    <a:pt x="197" y="87"/>
                    <a:pt x="197" y="87"/>
                  </a:cubicBezTo>
                  <a:moveTo>
                    <a:pt x="134" y="154"/>
                  </a:moveTo>
                  <a:cubicBezTo>
                    <a:pt x="197" y="154"/>
                    <a:pt x="197" y="154"/>
                    <a:pt x="197" y="154"/>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882" dirty="0">
                <a:gradFill>
                  <a:gsLst>
                    <a:gs pos="0">
                      <a:srgbClr val="505050"/>
                    </a:gs>
                    <a:gs pos="100000">
                      <a:srgbClr val="505050"/>
                    </a:gs>
                  </a:gsLst>
                </a:gradFill>
                <a:latin typeface="Segoe UI Semilight"/>
              </a:endParaRPr>
            </a:p>
          </p:txBody>
        </p:sp>
      </p:grpSp>
      <p:grpSp>
        <p:nvGrpSpPr>
          <p:cNvPr id="227" name="Group 226">
            <a:extLst>
              <a:ext uri="{FF2B5EF4-FFF2-40B4-BE49-F238E27FC236}">
                <a16:creationId xmlns:a16="http://schemas.microsoft.com/office/drawing/2014/main" id="{3B4EB66C-7C08-4BB3-A441-EADCD3655E4D}"/>
              </a:ext>
            </a:extLst>
          </p:cNvPr>
          <p:cNvGrpSpPr/>
          <p:nvPr/>
        </p:nvGrpSpPr>
        <p:grpSpPr>
          <a:xfrm>
            <a:off x="5964477" y="2734330"/>
            <a:ext cx="1245257" cy="869518"/>
            <a:chOff x="6084056" y="2788562"/>
            <a:chExt cx="1270408" cy="887080"/>
          </a:xfrm>
        </p:grpSpPr>
        <p:sp>
          <p:nvSpPr>
            <p:cNvPr id="266" name="Title 1">
              <a:extLst>
                <a:ext uri="{FF2B5EF4-FFF2-40B4-BE49-F238E27FC236}">
                  <a16:creationId xmlns:a16="http://schemas.microsoft.com/office/drawing/2014/main" id="{9FB47D15-A5E6-48C9-A994-D113258F6AD4}"/>
                </a:ext>
              </a:extLst>
            </p:cNvPr>
            <p:cNvSpPr txBox="1">
              <a:spLocks/>
            </p:cNvSpPr>
            <p:nvPr/>
          </p:nvSpPr>
          <p:spPr>
            <a:xfrm>
              <a:off x="6084056" y="3335653"/>
              <a:ext cx="1270408" cy="339989"/>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Cultural</a:t>
              </a:r>
            </a:p>
          </p:txBody>
        </p:sp>
        <p:sp>
          <p:nvSpPr>
            <p:cNvPr id="142" name="Rectangle: Rounded Corners 141">
              <a:extLst>
                <a:ext uri="{FF2B5EF4-FFF2-40B4-BE49-F238E27FC236}">
                  <a16:creationId xmlns:a16="http://schemas.microsoft.com/office/drawing/2014/main" id="{FF41A59E-01A9-456A-949B-622CAC76EB79}"/>
                </a:ext>
              </a:extLst>
            </p:cNvPr>
            <p:cNvSpPr/>
            <p:nvPr/>
          </p:nvSpPr>
          <p:spPr bwMode="auto">
            <a:xfrm>
              <a:off x="6665004" y="2788562"/>
              <a:ext cx="567495" cy="587810"/>
            </a:xfrm>
            <a:prstGeom prst="round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45" name="paint" title="Icon of a paint palette">
              <a:extLst>
                <a:ext uri="{FF2B5EF4-FFF2-40B4-BE49-F238E27FC236}">
                  <a16:creationId xmlns:a16="http://schemas.microsoft.com/office/drawing/2014/main" id="{66C35D4E-4CB7-4B7A-850F-4C64D012BE39}"/>
                </a:ext>
              </a:extLst>
            </p:cNvPr>
            <p:cNvSpPr>
              <a:spLocks noChangeAspect="1" noEditPoints="1"/>
            </p:cNvSpPr>
            <p:nvPr/>
          </p:nvSpPr>
          <p:spPr bwMode="auto">
            <a:xfrm>
              <a:off x="6782244" y="2921120"/>
              <a:ext cx="336760" cy="332509"/>
            </a:xfrm>
            <a:custGeom>
              <a:avLst/>
              <a:gdLst>
                <a:gd name="T0" fmla="*/ 125 w 288"/>
                <a:gd name="T1" fmla="*/ 235 h 285"/>
                <a:gd name="T2" fmla="*/ 119 w 288"/>
                <a:gd name="T3" fmla="*/ 174 h 285"/>
                <a:gd name="T4" fmla="*/ 58 w 288"/>
                <a:gd name="T5" fmla="*/ 180 h 285"/>
                <a:gd name="T6" fmla="*/ 6 w 288"/>
                <a:gd name="T7" fmla="*/ 172 h 285"/>
                <a:gd name="T8" fmla="*/ 35 w 288"/>
                <a:gd name="T9" fmla="*/ 66 h 285"/>
                <a:gd name="T10" fmla="*/ 223 w 288"/>
                <a:gd name="T11" fmla="*/ 47 h 285"/>
                <a:gd name="T12" fmla="*/ 242 w 288"/>
                <a:gd name="T13" fmla="*/ 236 h 285"/>
                <a:gd name="T14" fmla="*/ 143 w 288"/>
                <a:gd name="T15" fmla="*/ 285 h 285"/>
                <a:gd name="T16" fmla="*/ 125 w 288"/>
                <a:gd name="T17" fmla="*/ 235 h 285"/>
                <a:gd name="T18" fmla="*/ 197 w 288"/>
                <a:gd name="T19" fmla="*/ 79 h 285"/>
                <a:gd name="T20" fmla="*/ 172 w 288"/>
                <a:gd name="T21" fmla="*/ 82 h 285"/>
                <a:gd name="T22" fmla="*/ 175 w 288"/>
                <a:gd name="T23" fmla="*/ 106 h 285"/>
                <a:gd name="T24" fmla="*/ 199 w 288"/>
                <a:gd name="T25" fmla="*/ 104 h 285"/>
                <a:gd name="T26" fmla="*/ 197 w 288"/>
                <a:gd name="T27" fmla="*/ 79 h 285"/>
                <a:gd name="T28" fmla="*/ 222 w 288"/>
                <a:gd name="T29" fmla="*/ 149 h 285"/>
                <a:gd name="T30" fmla="*/ 197 w 288"/>
                <a:gd name="T31" fmla="*/ 151 h 285"/>
                <a:gd name="T32" fmla="*/ 200 w 288"/>
                <a:gd name="T33" fmla="*/ 176 h 285"/>
                <a:gd name="T34" fmla="*/ 224 w 288"/>
                <a:gd name="T35" fmla="*/ 173 h 285"/>
                <a:gd name="T36" fmla="*/ 222 w 288"/>
                <a:gd name="T37" fmla="*/ 149 h 285"/>
                <a:gd name="T38" fmla="*/ 125 w 288"/>
                <a:gd name="T39" fmla="*/ 70 h 285"/>
                <a:gd name="T40" fmla="*/ 101 w 288"/>
                <a:gd name="T41" fmla="*/ 72 h 285"/>
                <a:gd name="T42" fmla="*/ 103 w 288"/>
                <a:gd name="T43" fmla="*/ 97 h 285"/>
                <a:gd name="T44" fmla="*/ 128 w 288"/>
                <a:gd name="T45" fmla="*/ 94 h 285"/>
                <a:gd name="T46" fmla="*/ 125 w 288"/>
                <a:gd name="T47" fmla="*/ 70 h 285"/>
                <a:gd name="T48" fmla="*/ 75 w 288"/>
                <a:gd name="T49" fmla="*/ 109 h 285"/>
                <a:gd name="T50" fmla="*/ 51 w 288"/>
                <a:gd name="T51" fmla="*/ 111 h 285"/>
                <a:gd name="T52" fmla="*/ 53 w 288"/>
                <a:gd name="T53" fmla="*/ 136 h 285"/>
                <a:gd name="T54" fmla="*/ 78 w 288"/>
                <a:gd name="T55" fmla="*/ 133 h 285"/>
                <a:gd name="T56" fmla="*/ 75 w 288"/>
                <a:gd name="T57" fmla="*/ 109 h 285"/>
                <a:gd name="T58" fmla="*/ 191 w 288"/>
                <a:gd name="T59" fmla="*/ 204 h 285"/>
                <a:gd name="T60" fmla="*/ 167 w 288"/>
                <a:gd name="T61" fmla="*/ 207 h 285"/>
                <a:gd name="T62" fmla="*/ 169 w 288"/>
                <a:gd name="T63" fmla="*/ 231 h 285"/>
                <a:gd name="T64" fmla="*/ 194 w 288"/>
                <a:gd name="T65" fmla="*/ 229 h 285"/>
                <a:gd name="T66" fmla="*/ 191 w 288"/>
                <a:gd name="T67" fmla="*/ 204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8" h="285">
                  <a:moveTo>
                    <a:pt x="125" y="235"/>
                  </a:moveTo>
                  <a:cubicBezTo>
                    <a:pt x="140" y="217"/>
                    <a:pt x="138" y="189"/>
                    <a:pt x="119" y="174"/>
                  </a:cubicBezTo>
                  <a:cubicBezTo>
                    <a:pt x="100" y="159"/>
                    <a:pt x="73" y="162"/>
                    <a:pt x="58" y="180"/>
                  </a:cubicBezTo>
                  <a:cubicBezTo>
                    <a:pt x="20" y="226"/>
                    <a:pt x="6" y="172"/>
                    <a:pt x="6" y="172"/>
                  </a:cubicBezTo>
                  <a:cubicBezTo>
                    <a:pt x="0" y="136"/>
                    <a:pt x="9" y="97"/>
                    <a:pt x="35" y="66"/>
                  </a:cubicBezTo>
                  <a:cubicBezTo>
                    <a:pt x="81" y="9"/>
                    <a:pt x="166" y="0"/>
                    <a:pt x="223" y="47"/>
                  </a:cubicBezTo>
                  <a:cubicBezTo>
                    <a:pt x="280" y="94"/>
                    <a:pt x="288" y="178"/>
                    <a:pt x="242" y="236"/>
                  </a:cubicBezTo>
                  <a:cubicBezTo>
                    <a:pt x="216" y="266"/>
                    <a:pt x="180" y="283"/>
                    <a:pt x="143" y="285"/>
                  </a:cubicBezTo>
                  <a:cubicBezTo>
                    <a:pt x="143" y="285"/>
                    <a:pt x="87" y="282"/>
                    <a:pt x="125" y="235"/>
                  </a:cubicBezTo>
                  <a:close/>
                  <a:moveTo>
                    <a:pt x="197" y="79"/>
                  </a:moveTo>
                  <a:cubicBezTo>
                    <a:pt x="189" y="73"/>
                    <a:pt x="178" y="74"/>
                    <a:pt x="172" y="82"/>
                  </a:cubicBezTo>
                  <a:cubicBezTo>
                    <a:pt x="166" y="89"/>
                    <a:pt x="167" y="100"/>
                    <a:pt x="175" y="106"/>
                  </a:cubicBezTo>
                  <a:cubicBezTo>
                    <a:pt x="182" y="112"/>
                    <a:pt x="193" y="111"/>
                    <a:pt x="199" y="104"/>
                  </a:cubicBezTo>
                  <a:cubicBezTo>
                    <a:pt x="205" y="96"/>
                    <a:pt x="204" y="85"/>
                    <a:pt x="197" y="79"/>
                  </a:cubicBezTo>
                  <a:close/>
                  <a:moveTo>
                    <a:pt x="222" y="149"/>
                  </a:moveTo>
                  <a:cubicBezTo>
                    <a:pt x="214" y="143"/>
                    <a:pt x="203" y="144"/>
                    <a:pt x="197" y="151"/>
                  </a:cubicBezTo>
                  <a:cubicBezTo>
                    <a:pt x="191" y="159"/>
                    <a:pt x="192" y="170"/>
                    <a:pt x="200" y="176"/>
                  </a:cubicBezTo>
                  <a:cubicBezTo>
                    <a:pt x="207" y="182"/>
                    <a:pt x="218" y="181"/>
                    <a:pt x="224" y="173"/>
                  </a:cubicBezTo>
                  <a:cubicBezTo>
                    <a:pt x="230" y="166"/>
                    <a:pt x="229" y="155"/>
                    <a:pt x="222" y="149"/>
                  </a:cubicBezTo>
                  <a:close/>
                  <a:moveTo>
                    <a:pt x="125" y="70"/>
                  </a:moveTo>
                  <a:cubicBezTo>
                    <a:pt x="118" y="64"/>
                    <a:pt x="107" y="65"/>
                    <a:pt x="101" y="72"/>
                  </a:cubicBezTo>
                  <a:cubicBezTo>
                    <a:pt x="95" y="80"/>
                    <a:pt x="96" y="90"/>
                    <a:pt x="103" y="97"/>
                  </a:cubicBezTo>
                  <a:cubicBezTo>
                    <a:pt x="111" y="103"/>
                    <a:pt x="122" y="102"/>
                    <a:pt x="128" y="94"/>
                  </a:cubicBezTo>
                  <a:cubicBezTo>
                    <a:pt x="134" y="87"/>
                    <a:pt x="133" y="76"/>
                    <a:pt x="125" y="70"/>
                  </a:cubicBezTo>
                  <a:close/>
                  <a:moveTo>
                    <a:pt x="75" y="109"/>
                  </a:moveTo>
                  <a:cubicBezTo>
                    <a:pt x="68" y="103"/>
                    <a:pt x="57" y="104"/>
                    <a:pt x="51" y="111"/>
                  </a:cubicBezTo>
                  <a:cubicBezTo>
                    <a:pt x="45" y="119"/>
                    <a:pt x="46" y="130"/>
                    <a:pt x="53" y="136"/>
                  </a:cubicBezTo>
                  <a:cubicBezTo>
                    <a:pt x="61" y="142"/>
                    <a:pt x="72" y="141"/>
                    <a:pt x="78" y="133"/>
                  </a:cubicBezTo>
                  <a:cubicBezTo>
                    <a:pt x="84" y="126"/>
                    <a:pt x="83" y="115"/>
                    <a:pt x="75" y="109"/>
                  </a:cubicBezTo>
                  <a:close/>
                  <a:moveTo>
                    <a:pt x="191" y="204"/>
                  </a:moveTo>
                  <a:cubicBezTo>
                    <a:pt x="184" y="198"/>
                    <a:pt x="173" y="199"/>
                    <a:pt x="167" y="207"/>
                  </a:cubicBezTo>
                  <a:cubicBezTo>
                    <a:pt x="161" y="214"/>
                    <a:pt x="162" y="225"/>
                    <a:pt x="169" y="231"/>
                  </a:cubicBezTo>
                  <a:cubicBezTo>
                    <a:pt x="177" y="237"/>
                    <a:pt x="188" y="236"/>
                    <a:pt x="194" y="229"/>
                  </a:cubicBezTo>
                  <a:cubicBezTo>
                    <a:pt x="200" y="221"/>
                    <a:pt x="199" y="210"/>
                    <a:pt x="191" y="204"/>
                  </a:cubicBezTo>
                  <a:close/>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dirty="0">
                <a:solidFill>
                  <a:srgbClr val="353535"/>
                </a:solidFill>
                <a:latin typeface="Segoe UI Semilight"/>
              </a:endParaRPr>
            </a:p>
          </p:txBody>
        </p:sp>
      </p:grpSp>
      <p:grpSp>
        <p:nvGrpSpPr>
          <p:cNvPr id="29" name="Group 28">
            <a:extLst>
              <a:ext uri="{FF2B5EF4-FFF2-40B4-BE49-F238E27FC236}">
                <a16:creationId xmlns:a16="http://schemas.microsoft.com/office/drawing/2014/main" id="{16F6977E-2646-4364-B328-95E694BF7262}"/>
              </a:ext>
            </a:extLst>
          </p:cNvPr>
          <p:cNvGrpSpPr/>
          <p:nvPr/>
        </p:nvGrpSpPr>
        <p:grpSpPr>
          <a:xfrm>
            <a:off x="4527480" y="3572730"/>
            <a:ext cx="2051445" cy="876246"/>
            <a:chOff x="4618037" y="3643894"/>
            <a:chExt cx="2092878" cy="893944"/>
          </a:xfrm>
        </p:grpSpPr>
        <p:sp>
          <p:nvSpPr>
            <p:cNvPr id="137" name="Rectangle: Rounded Corners 136">
              <a:extLst>
                <a:ext uri="{FF2B5EF4-FFF2-40B4-BE49-F238E27FC236}">
                  <a16:creationId xmlns:a16="http://schemas.microsoft.com/office/drawing/2014/main" id="{8A21623C-5AC4-4164-990A-D9101F93C910}"/>
                </a:ext>
              </a:extLst>
            </p:cNvPr>
            <p:cNvSpPr/>
            <p:nvPr/>
          </p:nvSpPr>
          <p:spPr bwMode="auto">
            <a:xfrm>
              <a:off x="5431667" y="3643894"/>
              <a:ext cx="567495" cy="587810"/>
            </a:xfrm>
            <a:prstGeom prst="round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1" name="Title 1">
              <a:extLst>
                <a:ext uri="{FF2B5EF4-FFF2-40B4-BE49-F238E27FC236}">
                  <a16:creationId xmlns:a16="http://schemas.microsoft.com/office/drawing/2014/main" id="{86A6C382-6164-47D5-A9CD-9BC5545B7418}"/>
                </a:ext>
              </a:extLst>
            </p:cNvPr>
            <p:cNvSpPr txBox="1">
              <a:spLocks/>
            </p:cNvSpPr>
            <p:nvPr/>
          </p:nvSpPr>
          <p:spPr>
            <a:xfrm>
              <a:off x="4618037" y="4197849"/>
              <a:ext cx="2092878" cy="339989"/>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Big wins</a:t>
              </a:r>
            </a:p>
          </p:txBody>
        </p:sp>
        <p:sp>
          <p:nvSpPr>
            <p:cNvPr id="146" name="check 3" title="Icon of a checkmark with a circle around it">
              <a:extLst>
                <a:ext uri="{FF2B5EF4-FFF2-40B4-BE49-F238E27FC236}">
                  <a16:creationId xmlns:a16="http://schemas.microsoft.com/office/drawing/2014/main" id="{8E4E1DF3-C11C-4DE4-AD6F-CF3596D11AC0}"/>
                </a:ext>
              </a:extLst>
            </p:cNvPr>
            <p:cNvSpPr>
              <a:spLocks noChangeAspect="1" noEditPoints="1"/>
            </p:cNvSpPr>
            <p:nvPr/>
          </p:nvSpPr>
          <p:spPr bwMode="auto">
            <a:xfrm>
              <a:off x="5548189" y="3771545"/>
              <a:ext cx="334448" cy="332509"/>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nvGrpSpPr>
          <p:cNvPr id="7" name="Group 6">
            <a:extLst>
              <a:ext uri="{FF2B5EF4-FFF2-40B4-BE49-F238E27FC236}">
                <a16:creationId xmlns:a16="http://schemas.microsoft.com/office/drawing/2014/main" id="{2BF4B53F-B88A-4E14-B3BC-2328BCA74C6D}"/>
              </a:ext>
            </a:extLst>
          </p:cNvPr>
          <p:cNvGrpSpPr/>
          <p:nvPr/>
        </p:nvGrpSpPr>
        <p:grpSpPr>
          <a:xfrm>
            <a:off x="570190" y="3611419"/>
            <a:ext cx="1823344" cy="1360887"/>
            <a:chOff x="580823" y="3683366"/>
            <a:chExt cx="1860170" cy="1388372"/>
          </a:xfrm>
        </p:grpSpPr>
        <p:sp>
          <p:nvSpPr>
            <p:cNvPr id="206" name="Oval 205">
              <a:extLst>
                <a:ext uri="{FF2B5EF4-FFF2-40B4-BE49-F238E27FC236}">
                  <a16:creationId xmlns:a16="http://schemas.microsoft.com/office/drawing/2014/main" id="{DC8A691E-632A-4860-869C-881766ADDC57}"/>
                </a:ext>
              </a:extLst>
            </p:cNvPr>
            <p:cNvSpPr/>
            <p:nvPr/>
          </p:nvSpPr>
          <p:spPr bwMode="auto">
            <a:xfrm>
              <a:off x="741503" y="3683366"/>
              <a:ext cx="643551" cy="643549"/>
            </a:xfrm>
            <a:prstGeom prst="ellipse">
              <a:avLst/>
            </a:prstGeom>
            <a:solidFill>
              <a:srgbClr val="0070C0"/>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00" rIns="0" bIns="45700" numCol="1" spcCol="0" rtlCol="0" fromWordArt="0" anchor="ctr" anchorCtr="0" forceAA="0" compatLnSpc="1">
              <a:prstTxWarp prst="textNoShape">
                <a:avLst/>
              </a:prstTxWarp>
              <a:noAutofit/>
            </a:bodyPr>
            <a:lstStyle/>
            <a:p>
              <a:pPr algn="ctr" defTabSz="913576" fontAlgn="base">
                <a:spcBef>
                  <a:spcPct val="0"/>
                </a:spcBef>
                <a:spcAft>
                  <a:spcPct val="0"/>
                </a:spcAft>
                <a:defRPr/>
              </a:pPr>
              <a:endParaRPr lang="en-US" sz="1961" kern="0">
                <a:gradFill>
                  <a:gsLst>
                    <a:gs pos="5439">
                      <a:srgbClr val="F8F8F8"/>
                    </a:gs>
                    <a:gs pos="10000">
                      <a:srgbClr val="F8F8F8"/>
                    </a:gs>
                  </a:gsLst>
                  <a:lin ang="5400000" scaled="0"/>
                </a:gradFill>
                <a:latin typeface="Segoe UI Semilight"/>
              </a:endParaRPr>
            </a:p>
          </p:txBody>
        </p:sp>
        <p:sp>
          <p:nvSpPr>
            <p:cNvPr id="209" name="Title 1">
              <a:extLst>
                <a:ext uri="{FF2B5EF4-FFF2-40B4-BE49-F238E27FC236}">
                  <a16:creationId xmlns:a16="http://schemas.microsoft.com/office/drawing/2014/main" id="{4B53B456-E2A7-4003-9EA0-B163CCADD599}"/>
                </a:ext>
              </a:extLst>
            </p:cNvPr>
            <p:cNvSpPr txBox="1">
              <a:spLocks/>
            </p:cNvSpPr>
            <p:nvPr/>
          </p:nvSpPr>
          <p:spPr>
            <a:xfrm>
              <a:off x="580823" y="4329012"/>
              <a:ext cx="1860170" cy="742726"/>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Benefits </a:t>
              </a:r>
            </a:p>
            <a:p>
              <a:pPr algn="l"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planning</a:t>
              </a:r>
            </a:p>
          </p:txBody>
        </p:sp>
        <p:sp>
          <p:nvSpPr>
            <p:cNvPr id="147" name="arrow_21" title="Icon of a diamond shape around a right angled arrow pointing to the right">
              <a:extLst>
                <a:ext uri="{FF2B5EF4-FFF2-40B4-BE49-F238E27FC236}">
                  <a16:creationId xmlns:a16="http://schemas.microsoft.com/office/drawing/2014/main" id="{CAA895AE-34C8-483A-8279-5B8AA5A00E10}"/>
                </a:ext>
              </a:extLst>
            </p:cNvPr>
            <p:cNvSpPr>
              <a:spLocks noChangeAspect="1" noEditPoints="1"/>
            </p:cNvSpPr>
            <p:nvPr/>
          </p:nvSpPr>
          <p:spPr bwMode="auto">
            <a:xfrm>
              <a:off x="879582" y="3826823"/>
              <a:ext cx="367392" cy="365760"/>
            </a:xfrm>
            <a:custGeom>
              <a:avLst/>
              <a:gdLst>
                <a:gd name="T0" fmla="*/ 68 w 225"/>
                <a:gd name="T1" fmla="*/ 180 h 224"/>
                <a:gd name="T2" fmla="*/ 0 w 225"/>
                <a:gd name="T3" fmla="*/ 112 h 224"/>
                <a:gd name="T4" fmla="*/ 112 w 225"/>
                <a:gd name="T5" fmla="*/ 0 h 224"/>
                <a:gd name="T6" fmla="*/ 225 w 225"/>
                <a:gd name="T7" fmla="*/ 112 h 224"/>
                <a:gd name="T8" fmla="*/ 112 w 225"/>
                <a:gd name="T9" fmla="*/ 224 h 224"/>
                <a:gd name="T10" fmla="*/ 68 w 225"/>
                <a:gd name="T11" fmla="*/ 180 h 224"/>
                <a:gd name="T12" fmla="*/ 68 w 225"/>
                <a:gd name="T13" fmla="*/ 112 h 224"/>
                <a:gd name="T14" fmla="*/ 164 w 225"/>
                <a:gd name="T15" fmla="*/ 112 h 224"/>
                <a:gd name="T16" fmla="*/ 122 w 225"/>
                <a:gd name="T17" fmla="*/ 154 h 224"/>
                <a:gd name="T18" fmla="*/ 164 w 225"/>
                <a:gd name="T19" fmla="*/ 112 h 224"/>
                <a:gd name="T20" fmla="*/ 122 w 225"/>
                <a:gd name="T21" fmla="*/ 7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 h="224">
                  <a:moveTo>
                    <a:pt x="68" y="180"/>
                  </a:moveTo>
                  <a:lnTo>
                    <a:pt x="0" y="112"/>
                  </a:lnTo>
                  <a:lnTo>
                    <a:pt x="112" y="0"/>
                  </a:lnTo>
                  <a:lnTo>
                    <a:pt x="225" y="112"/>
                  </a:lnTo>
                  <a:lnTo>
                    <a:pt x="112" y="224"/>
                  </a:lnTo>
                  <a:lnTo>
                    <a:pt x="68" y="180"/>
                  </a:lnTo>
                  <a:lnTo>
                    <a:pt x="68" y="112"/>
                  </a:lnTo>
                  <a:lnTo>
                    <a:pt x="164" y="112"/>
                  </a:lnTo>
                  <a:moveTo>
                    <a:pt x="122" y="154"/>
                  </a:moveTo>
                  <a:lnTo>
                    <a:pt x="164" y="112"/>
                  </a:lnTo>
                  <a:lnTo>
                    <a:pt x="122" y="70"/>
                  </a:lnTo>
                </a:path>
              </a:pathLst>
            </a:custGeom>
            <a:noFill/>
            <a:ln w="15875" cap="flat">
              <a:solidFill>
                <a:schemeClr val="bg1"/>
              </a:solidFill>
              <a:prstDash val="solid"/>
              <a:miter lim="800000"/>
              <a:headEnd/>
              <a:tailEnd/>
            </a:ln>
            <a:extLst/>
          </p:spPr>
          <p:txBody>
            <a:bodyPr vert="horz" wrap="square" lIns="89630" tIns="44814" rIns="89630" bIns="44814" numCol="1" anchor="t" anchorCtr="0" compatLnSpc="1">
              <a:prstTxWarp prst="textNoShape">
                <a:avLst/>
              </a:prstTxWarp>
            </a:bodyPr>
            <a:lstStyle/>
            <a:p>
              <a:pPr defTabSz="914192">
                <a:defRPr/>
              </a:pPr>
              <a:endParaRPr lang="en-US" sz="882">
                <a:gradFill>
                  <a:gsLst>
                    <a:gs pos="0">
                      <a:srgbClr val="505050"/>
                    </a:gs>
                    <a:gs pos="100000">
                      <a:srgbClr val="505050"/>
                    </a:gs>
                  </a:gsLst>
                  <a:lin ang="5400000" scaled="1"/>
                </a:gradFill>
                <a:latin typeface="Segoe UI Semilight"/>
              </a:endParaRPr>
            </a:p>
          </p:txBody>
        </p:sp>
      </p:grpSp>
      <p:grpSp>
        <p:nvGrpSpPr>
          <p:cNvPr id="9" name="Group 8">
            <a:extLst>
              <a:ext uri="{FF2B5EF4-FFF2-40B4-BE49-F238E27FC236}">
                <a16:creationId xmlns:a16="http://schemas.microsoft.com/office/drawing/2014/main" id="{5FD21EC0-DBD7-456A-ADF6-C8578CA5B05A}"/>
              </a:ext>
            </a:extLst>
          </p:cNvPr>
          <p:cNvGrpSpPr/>
          <p:nvPr/>
        </p:nvGrpSpPr>
        <p:grpSpPr>
          <a:xfrm>
            <a:off x="992972" y="4978436"/>
            <a:ext cx="1245257" cy="952346"/>
            <a:chOff x="1012143" y="5077990"/>
            <a:chExt cx="1270408" cy="971581"/>
          </a:xfrm>
        </p:grpSpPr>
        <p:sp>
          <p:nvSpPr>
            <p:cNvPr id="26" name="Rectangle: Rounded Corners 25">
              <a:extLst>
                <a:ext uri="{FF2B5EF4-FFF2-40B4-BE49-F238E27FC236}">
                  <a16:creationId xmlns:a16="http://schemas.microsoft.com/office/drawing/2014/main" id="{9C702822-843A-411C-8802-B23E1A856263}"/>
                </a:ext>
              </a:extLst>
            </p:cNvPr>
            <p:cNvSpPr/>
            <p:nvPr/>
          </p:nvSpPr>
          <p:spPr bwMode="auto">
            <a:xfrm>
              <a:off x="1393067" y="5077990"/>
              <a:ext cx="567495" cy="587810"/>
            </a:xfrm>
            <a:prstGeom prst="round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76" name="Title 1">
              <a:extLst>
                <a:ext uri="{FF2B5EF4-FFF2-40B4-BE49-F238E27FC236}">
                  <a16:creationId xmlns:a16="http://schemas.microsoft.com/office/drawing/2014/main" id="{318C1F2A-93E4-45AD-9B1D-BCF0606F97DE}"/>
                </a:ext>
              </a:extLst>
            </p:cNvPr>
            <p:cNvSpPr txBox="1">
              <a:spLocks/>
            </p:cNvSpPr>
            <p:nvPr/>
          </p:nvSpPr>
          <p:spPr>
            <a:xfrm>
              <a:off x="1012143" y="5709582"/>
              <a:ext cx="1270408" cy="339989"/>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New hires</a:t>
              </a:r>
            </a:p>
          </p:txBody>
        </p:sp>
        <p:sp>
          <p:nvSpPr>
            <p:cNvPr id="148" name="Directory" title="Icon of an address book or directory">
              <a:extLst>
                <a:ext uri="{FF2B5EF4-FFF2-40B4-BE49-F238E27FC236}">
                  <a16:creationId xmlns:a16="http://schemas.microsoft.com/office/drawing/2014/main" id="{FEC0B2B5-F374-4BDD-83F7-2946FFF1859D}"/>
                </a:ext>
              </a:extLst>
            </p:cNvPr>
            <p:cNvSpPr>
              <a:spLocks noChangeAspect="1" noEditPoints="1"/>
            </p:cNvSpPr>
            <p:nvPr/>
          </p:nvSpPr>
          <p:spPr bwMode="auto">
            <a:xfrm>
              <a:off x="1511954" y="5205641"/>
              <a:ext cx="331330" cy="332509"/>
            </a:xfrm>
            <a:custGeom>
              <a:avLst/>
              <a:gdLst>
                <a:gd name="T0" fmla="*/ 91 w 317"/>
                <a:gd name="T1" fmla="*/ 135 h 318"/>
                <a:gd name="T2" fmla="*/ 126 w 317"/>
                <a:gd name="T3" fmla="*/ 100 h 318"/>
                <a:gd name="T4" fmla="*/ 162 w 317"/>
                <a:gd name="T5" fmla="*/ 135 h 318"/>
                <a:gd name="T6" fmla="*/ 126 w 317"/>
                <a:gd name="T7" fmla="*/ 170 h 318"/>
                <a:gd name="T8" fmla="*/ 91 w 317"/>
                <a:gd name="T9" fmla="*/ 135 h 318"/>
                <a:gd name="T10" fmla="*/ 190 w 317"/>
                <a:gd name="T11" fmla="*/ 234 h 318"/>
                <a:gd name="T12" fmla="*/ 126 w 317"/>
                <a:gd name="T13" fmla="*/ 170 h 318"/>
                <a:gd name="T14" fmla="*/ 63 w 317"/>
                <a:gd name="T15" fmla="*/ 234 h 318"/>
                <a:gd name="T16" fmla="*/ 0 w 317"/>
                <a:gd name="T17" fmla="*/ 284 h 318"/>
                <a:gd name="T18" fmla="*/ 34 w 317"/>
                <a:gd name="T19" fmla="*/ 318 h 318"/>
                <a:gd name="T20" fmla="*/ 283 w 317"/>
                <a:gd name="T21" fmla="*/ 318 h 318"/>
                <a:gd name="T22" fmla="*/ 317 w 317"/>
                <a:gd name="T23" fmla="*/ 284 h 318"/>
                <a:gd name="T24" fmla="*/ 317 w 317"/>
                <a:gd name="T25" fmla="*/ 35 h 318"/>
                <a:gd name="T26" fmla="*/ 283 w 317"/>
                <a:gd name="T27" fmla="*/ 1 h 318"/>
                <a:gd name="T28" fmla="*/ 34 w 317"/>
                <a:gd name="T29" fmla="*/ 1 h 318"/>
                <a:gd name="T30" fmla="*/ 0 w 317"/>
                <a:gd name="T31" fmla="*/ 35 h 318"/>
                <a:gd name="T32" fmla="*/ 0 w 317"/>
                <a:gd name="T33" fmla="*/ 284 h 318"/>
                <a:gd name="T34" fmla="*/ 239 w 317"/>
                <a:gd name="T35" fmla="*/ 318 h 318"/>
                <a:gd name="T36" fmla="*/ 239 w 317"/>
                <a:gd name="T37" fmla="*/ 0 h 318"/>
                <a:gd name="T38" fmla="*/ 239 w 317"/>
                <a:gd name="T39" fmla="*/ 107 h 318"/>
                <a:gd name="T40" fmla="*/ 317 w 317"/>
                <a:gd name="T41" fmla="*/ 107 h 318"/>
                <a:gd name="T42" fmla="*/ 239 w 317"/>
                <a:gd name="T43" fmla="*/ 212 h 318"/>
                <a:gd name="T44" fmla="*/ 317 w 317"/>
                <a:gd name="T45" fmla="*/ 2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8">
                  <a:moveTo>
                    <a:pt x="91" y="135"/>
                  </a:moveTo>
                  <a:cubicBezTo>
                    <a:pt x="91" y="115"/>
                    <a:pt x="107" y="100"/>
                    <a:pt x="126" y="100"/>
                  </a:cubicBezTo>
                  <a:cubicBezTo>
                    <a:pt x="146" y="100"/>
                    <a:pt x="162" y="115"/>
                    <a:pt x="162" y="135"/>
                  </a:cubicBezTo>
                  <a:cubicBezTo>
                    <a:pt x="162" y="154"/>
                    <a:pt x="146" y="170"/>
                    <a:pt x="126" y="170"/>
                  </a:cubicBezTo>
                  <a:cubicBezTo>
                    <a:pt x="107" y="170"/>
                    <a:pt x="91" y="154"/>
                    <a:pt x="91" y="135"/>
                  </a:cubicBezTo>
                  <a:close/>
                  <a:moveTo>
                    <a:pt x="190" y="234"/>
                  </a:moveTo>
                  <a:cubicBezTo>
                    <a:pt x="190" y="198"/>
                    <a:pt x="161" y="170"/>
                    <a:pt x="126" y="170"/>
                  </a:cubicBezTo>
                  <a:cubicBezTo>
                    <a:pt x="92" y="170"/>
                    <a:pt x="63" y="198"/>
                    <a:pt x="63" y="234"/>
                  </a:cubicBezTo>
                  <a:moveTo>
                    <a:pt x="0" y="284"/>
                  </a:moveTo>
                  <a:cubicBezTo>
                    <a:pt x="0" y="303"/>
                    <a:pt x="15" y="318"/>
                    <a:pt x="34" y="318"/>
                  </a:cubicBezTo>
                  <a:cubicBezTo>
                    <a:pt x="283" y="318"/>
                    <a:pt x="283" y="318"/>
                    <a:pt x="283" y="318"/>
                  </a:cubicBezTo>
                  <a:cubicBezTo>
                    <a:pt x="301" y="318"/>
                    <a:pt x="317" y="303"/>
                    <a:pt x="317" y="284"/>
                  </a:cubicBezTo>
                  <a:cubicBezTo>
                    <a:pt x="317" y="35"/>
                    <a:pt x="317" y="35"/>
                    <a:pt x="317" y="35"/>
                  </a:cubicBezTo>
                  <a:cubicBezTo>
                    <a:pt x="317" y="16"/>
                    <a:pt x="301" y="1"/>
                    <a:pt x="283" y="1"/>
                  </a:cubicBezTo>
                  <a:cubicBezTo>
                    <a:pt x="34" y="1"/>
                    <a:pt x="34" y="1"/>
                    <a:pt x="34" y="1"/>
                  </a:cubicBezTo>
                  <a:cubicBezTo>
                    <a:pt x="15" y="1"/>
                    <a:pt x="0" y="16"/>
                    <a:pt x="0" y="35"/>
                  </a:cubicBezTo>
                  <a:lnTo>
                    <a:pt x="0" y="284"/>
                  </a:lnTo>
                  <a:close/>
                  <a:moveTo>
                    <a:pt x="239" y="318"/>
                  </a:moveTo>
                  <a:cubicBezTo>
                    <a:pt x="239" y="0"/>
                    <a:pt x="239" y="0"/>
                    <a:pt x="239" y="0"/>
                  </a:cubicBezTo>
                  <a:moveTo>
                    <a:pt x="239" y="107"/>
                  </a:moveTo>
                  <a:cubicBezTo>
                    <a:pt x="317" y="107"/>
                    <a:pt x="317" y="107"/>
                    <a:pt x="317" y="107"/>
                  </a:cubicBezTo>
                  <a:moveTo>
                    <a:pt x="239" y="212"/>
                  </a:moveTo>
                  <a:cubicBezTo>
                    <a:pt x="317" y="212"/>
                    <a:pt x="317" y="212"/>
                    <a:pt x="317" y="212"/>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nvGrpSpPr>
          <p:cNvPr id="27" name="Group 26">
            <a:extLst>
              <a:ext uri="{FF2B5EF4-FFF2-40B4-BE49-F238E27FC236}">
                <a16:creationId xmlns:a16="http://schemas.microsoft.com/office/drawing/2014/main" id="{C3F1AC70-C0A1-4B5F-9522-5998485D91D1}"/>
              </a:ext>
            </a:extLst>
          </p:cNvPr>
          <p:cNvGrpSpPr/>
          <p:nvPr/>
        </p:nvGrpSpPr>
        <p:grpSpPr>
          <a:xfrm>
            <a:off x="5851886" y="5102097"/>
            <a:ext cx="1598907" cy="955930"/>
            <a:chOff x="5969192" y="5204150"/>
            <a:chExt cx="1631199" cy="975236"/>
          </a:xfrm>
        </p:grpSpPr>
        <p:sp>
          <p:nvSpPr>
            <p:cNvPr id="115" name="Rectangle 114">
              <a:extLst>
                <a:ext uri="{FF2B5EF4-FFF2-40B4-BE49-F238E27FC236}">
                  <a16:creationId xmlns:a16="http://schemas.microsoft.com/office/drawing/2014/main" id="{03602A65-F545-430A-A6A3-97B4A7329C6F}"/>
                </a:ext>
              </a:extLst>
            </p:cNvPr>
            <p:cNvSpPr/>
            <p:nvPr/>
          </p:nvSpPr>
          <p:spPr bwMode="auto">
            <a:xfrm>
              <a:off x="6469691" y="5204150"/>
              <a:ext cx="631956" cy="636578"/>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72" name="Title 1">
              <a:extLst>
                <a:ext uri="{FF2B5EF4-FFF2-40B4-BE49-F238E27FC236}">
                  <a16:creationId xmlns:a16="http://schemas.microsoft.com/office/drawing/2014/main" id="{D9A7F956-C5FE-46E6-9ADE-8F72ACAF772B}"/>
                </a:ext>
              </a:extLst>
            </p:cNvPr>
            <p:cNvSpPr txBox="1">
              <a:spLocks/>
            </p:cNvSpPr>
            <p:nvPr/>
          </p:nvSpPr>
          <p:spPr>
            <a:xfrm>
              <a:off x="5969192" y="5839397"/>
              <a:ext cx="1631199" cy="339989"/>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EMEA</a:t>
              </a:r>
            </a:p>
          </p:txBody>
        </p:sp>
        <p:sp>
          <p:nvSpPr>
            <p:cNvPr id="149" name="manager" title="Icon of three people with lines connecting them">
              <a:extLst>
                <a:ext uri="{FF2B5EF4-FFF2-40B4-BE49-F238E27FC236}">
                  <a16:creationId xmlns:a16="http://schemas.microsoft.com/office/drawing/2014/main" id="{CEEF05C4-05C7-4790-9583-16163ACF2353}"/>
                </a:ext>
              </a:extLst>
            </p:cNvPr>
            <p:cNvSpPr>
              <a:spLocks noChangeAspect="1" noEditPoints="1"/>
            </p:cNvSpPr>
            <p:nvPr/>
          </p:nvSpPr>
          <p:spPr bwMode="auto">
            <a:xfrm>
              <a:off x="6604229" y="5330648"/>
              <a:ext cx="362880" cy="365760"/>
            </a:xfrm>
            <a:custGeom>
              <a:avLst/>
              <a:gdLst>
                <a:gd name="T0" fmla="*/ 128 w 348"/>
                <a:gd name="T1" fmla="*/ 46 h 352"/>
                <a:gd name="T2" fmla="*/ 174 w 348"/>
                <a:gd name="T3" fmla="*/ 0 h 352"/>
                <a:gd name="T4" fmla="*/ 220 w 348"/>
                <a:gd name="T5" fmla="*/ 46 h 352"/>
                <a:gd name="T6" fmla="*/ 174 w 348"/>
                <a:gd name="T7" fmla="*/ 91 h 352"/>
                <a:gd name="T8" fmla="*/ 128 w 348"/>
                <a:gd name="T9" fmla="*/ 46 h 352"/>
                <a:gd name="T10" fmla="*/ 231 w 348"/>
                <a:gd name="T11" fmla="*/ 148 h 352"/>
                <a:gd name="T12" fmla="*/ 174 w 348"/>
                <a:gd name="T13" fmla="*/ 91 h 352"/>
                <a:gd name="T14" fmla="*/ 117 w 348"/>
                <a:gd name="T15" fmla="*/ 148 h 352"/>
                <a:gd name="T16" fmla="*/ 57 w 348"/>
                <a:gd name="T17" fmla="*/ 295 h 352"/>
                <a:gd name="T18" fmla="*/ 102 w 348"/>
                <a:gd name="T19" fmla="*/ 249 h 352"/>
                <a:gd name="T20" fmla="*/ 57 w 348"/>
                <a:gd name="T21" fmla="*/ 204 h 352"/>
                <a:gd name="T22" fmla="*/ 11 w 348"/>
                <a:gd name="T23" fmla="*/ 249 h 352"/>
                <a:gd name="T24" fmla="*/ 57 w 348"/>
                <a:gd name="T25" fmla="*/ 295 h 352"/>
                <a:gd name="T26" fmla="*/ 114 w 348"/>
                <a:gd name="T27" fmla="*/ 352 h 352"/>
                <a:gd name="T28" fmla="*/ 57 w 348"/>
                <a:gd name="T29" fmla="*/ 295 h 352"/>
                <a:gd name="T30" fmla="*/ 0 w 348"/>
                <a:gd name="T31" fmla="*/ 352 h 352"/>
                <a:gd name="T32" fmla="*/ 291 w 348"/>
                <a:gd name="T33" fmla="*/ 295 h 352"/>
                <a:gd name="T34" fmla="*/ 337 w 348"/>
                <a:gd name="T35" fmla="*/ 249 h 352"/>
                <a:gd name="T36" fmla="*/ 291 w 348"/>
                <a:gd name="T37" fmla="*/ 204 h 352"/>
                <a:gd name="T38" fmla="*/ 246 w 348"/>
                <a:gd name="T39" fmla="*/ 249 h 352"/>
                <a:gd name="T40" fmla="*/ 291 w 348"/>
                <a:gd name="T41" fmla="*/ 295 h 352"/>
                <a:gd name="T42" fmla="*/ 348 w 348"/>
                <a:gd name="T43" fmla="*/ 352 h 352"/>
                <a:gd name="T44" fmla="*/ 291 w 348"/>
                <a:gd name="T45" fmla="*/ 295 h 352"/>
                <a:gd name="T46" fmla="*/ 234 w 348"/>
                <a:gd name="T47" fmla="*/ 352 h 352"/>
                <a:gd name="T48" fmla="*/ 224 w 348"/>
                <a:gd name="T49" fmla="*/ 219 h 352"/>
                <a:gd name="T50" fmla="*/ 174 w 348"/>
                <a:gd name="T51" fmla="*/ 169 h 352"/>
                <a:gd name="T52" fmla="*/ 124 w 348"/>
                <a:gd name="T53" fmla="*/ 2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352">
                  <a:moveTo>
                    <a:pt x="128" y="46"/>
                  </a:moveTo>
                  <a:cubicBezTo>
                    <a:pt x="128" y="20"/>
                    <a:pt x="149" y="0"/>
                    <a:pt x="174" y="0"/>
                  </a:cubicBezTo>
                  <a:cubicBezTo>
                    <a:pt x="199" y="0"/>
                    <a:pt x="220" y="20"/>
                    <a:pt x="220" y="46"/>
                  </a:cubicBezTo>
                  <a:cubicBezTo>
                    <a:pt x="220" y="71"/>
                    <a:pt x="199" y="91"/>
                    <a:pt x="174" y="91"/>
                  </a:cubicBezTo>
                  <a:cubicBezTo>
                    <a:pt x="149" y="91"/>
                    <a:pt x="128" y="71"/>
                    <a:pt x="128" y="46"/>
                  </a:cubicBezTo>
                  <a:close/>
                  <a:moveTo>
                    <a:pt x="231" y="148"/>
                  </a:moveTo>
                  <a:cubicBezTo>
                    <a:pt x="231" y="117"/>
                    <a:pt x="206" y="91"/>
                    <a:pt x="174" y="91"/>
                  </a:cubicBezTo>
                  <a:cubicBezTo>
                    <a:pt x="142" y="91"/>
                    <a:pt x="117" y="117"/>
                    <a:pt x="117" y="148"/>
                  </a:cubicBezTo>
                  <a:moveTo>
                    <a:pt x="57" y="295"/>
                  </a:moveTo>
                  <a:cubicBezTo>
                    <a:pt x="82" y="295"/>
                    <a:pt x="102" y="275"/>
                    <a:pt x="102" y="249"/>
                  </a:cubicBezTo>
                  <a:cubicBezTo>
                    <a:pt x="102" y="224"/>
                    <a:pt x="82" y="204"/>
                    <a:pt x="57" y="204"/>
                  </a:cubicBezTo>
                  <a:cubicBezTo>
                    <a:pt x="32" y="204"/>
                    <a:pt x="11" y="224"/>
                    <a:pt x="11" y="249"/>
                  </a:cubicBezTo>
                  <a:cubicBezTo>
                    <a:pt x="11" y="275"/>
                    <a:pt x="32" y="295"/>
                    <a:pt x="57" y="295"/>
                  </a:cubicBezTo>
                  <a:close/>
                  <a:moveTo>
                    <a:pt x="114" y="352"/>
                  </a:moveTo>
                  <a:cubicBezTo>
                    <a:pt x="114" y="320"/>
                    <a:pt x="88" y="295"/>
                    <a:pt x="57" y="295"/>
                  </a:cubicBezTo>
                  <a:cubicBezTo>
                    <a:pt x="25" y="295"/>
                    <a:pt x="0" y="320"/>
                    <a:pt x="0" y="352"/>
                  </a:cubicBezTo>
                  <a:moveTo>
                    <a:pt x="291" y="295"/>
                  </a:moveTo>
                  <a:cubicBezTo>
                    <a:pt x="316" y="295"/>
                    <a:pt x="337" y="275"/>
                    <a:pt x="337" y="249"/>
                  </a:cubicBezTo>
                  <a:cubicBezTo>
                    <a:pt x="337" y="224"/>
                    <a:pt x="316" y="204"/>
                    <a:pt x="291" y="204"/>
                  </a:cubicBezTo>
                  <a:cubicBezTo>
                    <a:pt x="266" y="204"/>
                    <a:pt x="246" y="224"/>
                    <a:pt x="246" y="249"/>
                  </a:cubicBezTo>
                  <a:cubicBezTo>
                    <a:pt x="246" y="275"/>
                    <a:pt x="266" y="295"/>
                    <a:pt x="291" y="295"/>
                  </a:cubicBezTo>
                  <a:close/>
                  <a:moveTo>
                    <a:pt x="348" y="352"/>
                  </a:moveTo>
                  <a:cubicBezTo>
                    <a:pt x="348" y="320"/>
                    <a:pt x="323" y="295"/>
                    <a:pt x="291" y="295"/>
                  </a:cubicBezTo>
                  <a:cubicBezTo>
                    <a:pt x="260" y="295"/>
                    <a:pt x="234" y="320"/>
                    <a:pt x="234" y="352"/>
                  </a:cubicBezTo>
                  <a:moveTo>
                    <a:pt x="224" y="219"/>
                  </a:moveTo>
                  <a:cubicBezTo>
                    <a:pt x="174" y="169"/>
                    <a:pt x="174" y="169"/>
                    <a:pt x="174" y="169"/>
                  </a:cubicBezTo>
                  <a:cubicBezTo>
                    <a:pt x="124" y="219"/>
                    <a:pt x="124" y="219"/>
                    <a:pt x="124" y="219"/>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dirty="0">
                <a:solidFill>
                  <a:srgbClr val="353535"/>
                </a:solidFill>
                <a:latin typeface="Segoe UI Semilight"/>
              </a:endParaRPr>
            </a:p>
          </p:txBody>
        </p:sp>
      </p:grpSp>
      <p:grpSp>
        <p:nvGrpSpPr>
          <p:cNvPr id="230" name="Group 229">
            <a:extLst>
              <a:ext uri="{FF2B5EF4-FFF2-40B4-BE49-F238E27FC236}">
                <a16:creationId xmlns:a16="http://schemas.microsoft.com/office/drawing/2014/main" id="{431C2581-48F8-4A48-AAA1-DAE3D6BF1FF2}"/>
              </a:ext>
            </a:extLst>
          </p:cNvPr>
          <p:cNvGrpSpPr/>
          <p:nvPr/>
        </p:nvGrpSpPr>
        <p:grpSpPr>
          <a:xfrm>
            <a:off x="3101892" y="3594851"/>
            <a:ext cx="1921420" cy="906048"/>
            <a:chOff x="3163657" y="3666463"/>
            <a:chExt cx="1960226" cy="924347"/>
          </a:xfrm>
        </p:grpSpPr>
        <p:sp>
          <p:nvSpPr>
            <p:cNvPr id="130" name="Pentagon 129">
              <a:extLst>
                <a:ext uri="{FF2B5EF4-FFF2-40B4-BE49-F238E27FC236}">
                  <a16:creationId xmlns:a16="http://schemas.microsoft.com/office/drawing/2014/main" id="{08C8BA5F-2B9E-4E2D-B63E-FB0834C3CD67}"/>
                </a:ext>
              </a:extLst>
            </p:cNvPr>
            <p:cNvSpPr/>
            <p:nvPr/>
          </p:nvSpPr>
          <p:spPr bwMode="auto">
            <a:xfrm>
              <a:off x="3822851" y="3959932"/>
              <a:ext cx="657534" cy="630878"/>
            </a:xfrm>
            <a:prstGeom prst="pentag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3" name="Title 1">
              <a:extLst>
                <a:ext uri="{FF2B5EF4-FFF2-40B4-BE49-F238E27FC236}">
                  <a16:creationId xmlns:a16="http://schemas.microsoft.com/office/drawing/2014/main" id="{9DF8C512-568D-4903-B587-B0BF7F26194D}"/>
                </a:ext>
              </a:extLst>
            </p:cNvPr>
            <p:cNvSpPr txBox="1">
              <a:spLocks/>
            </p:cNvSpPr>
            <p:nvPr/>
          </p:nvSpPr>
          <p:spPr>
            <a:xfrm>
              <a:off x="3163657" y="3666463"/>
              <a:ext cx="1960226" cy="339989"/>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Records center</a:t>
              </a:r>
            </a:p>
          </p:txBody>
        </p:sp>
        <p:sp>
          <p:nvSpPr>
            <p:cNvPr id="151" name="safe" title="Icon of a locked safe">
              <a:extLst>
                <a:ext uri="{FF2B5EF4-FFF2-40B4-BE49-F238E27FC236}">
                  <a16:creationId xmlns:a16="http://schemas.microsoft.com/office/drawing/2014/main" id="{B4278618-D97C-414C-8E52-E5C83CA4193B}"/>
                </a:ext>
              </a:extLst>
            </p:cNvPr>
            <p:cNvSpPr>
              <a:spLocks noChangeAspect="1" noEditPoints="1"/>
            </p:cNvSpPr>
            <p:nvPr/>
          </p:nvSpPr>
          <p:spPr bwMode="auto">
            <a:xfrm>
              <a:off x="3985536" y="4157881"/>
              <a:ext cx="313720" cy="332509"/>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spTree>
    <p:extLst>
      <p:ext uri="{BB962C8B-B14F-4D97-AF65-F5344CB8AC3E}">
        <p14:creationId xmlns:p14="http://schemas.microsoft.com/office/powerpoint/2010/main" val="408758110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xmlns:a16="http://schemas.microsoft.com/office/drawing/2014/main" xmlns:a14="http://schemas.microsoft.com/office/drawing/2010/main" xmlns:asvg="http://schemas.microsoft.com/office/drawing/2016/SVG/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230"/>
                                        </p:tgtEl>
                                        <p:attrNameLst>
                                          <p:attrName>style.visibility</p:attrName>
                                        </p:attrNameLst>
                                      </p:cBhvr>
                                      <p:to>
                                        <p:strVal val="visible"/>
                                      </p:to>
                                    </p:set>
                                    <p:animEffect transition="in" filter="fade">
                                      <p:cBhvr>
                                        <p:cTn id="18" dur="1000"/>
                                        <p:tgtEl>
                                          <p:spTgt spid="230"/>
                                        </p:tgtEl>
                                      </p:cBhvr>
                                    </p:animEffect>
                                    <p:anim calcmode="lin" valueType="num">
                                      <p:cBhvr>
                                        <p:cTn id="19" dur="1000" fill="hold"/>
                                        <p:tgtEl>
                                          <p:spTgt spid="230"/>
                                        </p:tgtEl>
                                        <p:attrNameLst>
                                          <p:attrName>ppt_x</p:attrName>
                                        </p:attrNameLst>
                                      </p:cBhvr>
                                      <p:tavLst>
                                        <p:tav tm="0">
                                          <p:val>
                                            <p:strVal val="#ppt_x"/>
                                          </p:val>
                                        </p:tav>
                                        <p:tav tm="100000">
                                          <p:val>
                                            <p:strVal val="#ppt_x"/>
                                          </p:val>
                                        </p:tav>
                                      </p:tavLst>
                                    </p:anim>
                                    <p:anim calcmode="lin" valueType="num">
                                      <p:cBhvr>
                                        <p:cTn id="20" dur="1000" fill="hold"/>
                                        <p:tgtEl>
                                          <p:spTgt spid="23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3"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
                                        <p:tgtEl>
                                          <p:spTgt spid="20"/>
                                        </p:tgtEl>
                                      </p:cBhvr>
                                    </p:animEffect>
                                    <p:anim calcmode="lin" valueType="num">
                                      <p:cBhvr>
                                        <p:cTn id="26" dur="400" fill="hold"/>
                                        <p:tgtEl>
                                          <p:spTgt spid="20"/>
                                        </p:tgtEl>
                                        <p:attrNameLst>
                                          <p:attrName>ppt_x</p:attrName>
                                        </p:attrNameLst>
                                      </p:cBhvr>
                                      <p:tavLst>
                                        <p:tav tm="0">
                                          <p:val>
                                            <p:strVal val="#ppt_x"/>
                                          </p:val>
                                        </p:tav>
                                        <p:tav tm="100000">
                                          <p:val>
                                            <p:strVal val="#ppt_x"/>
                                          </p:val>
                                        </p:tav>
                                      </p:tavLst>
                                    </p:anim>
                                    <p:anim calcmode="lin" valueType="num">
                                      <p:cBhvr>
                                        <p:cTn id="27" dur="400" fill="hold"/>
                                        <p:tgtEl>
                                          <p:spTgt spid="20"/>
                                        </p:tgtEl>
                                        <p:attrNameLst>
                                          <p:attrName>ppt_y</p:attrName>
                                        </p:attrNameLst>
                                      </p:cBhvr>
                                      <p:tavLst>
                                        <p:tav tm="0">
                                          <p:val>
                                            <p:strVal val="#ppt_y+0.31"/>
                                          </p:val>
                                        </p:tav>
                                        <p:tav tm="100000">
                                          <p:val>
                                            <p:strVal val="#ppt_y+0.31"/>
                                          </p:val>
                                        </p:tav>
                                      </p:tavLst>
                                    </p:anim>
                                    <p:anim calcmode="lin" valueType="num">
                                      <p:cBhvr>
                                        <p:cTn id="28" dur="600" decel="50000" fill="hold">
                                          <p:stCondLst>
                                            <p:cond delay="400"/>
                                          </p:stCondLst>
                                        </p:cTn>
                                        <p:tgtEl>
                                          <p:spTgt spid="2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9" dur="600" decel="50000" fill="hold">
                                          <p:stCondLst>
                                            <p:cond delay="400"/>
                                          </p:stCondLst>
                                        </p:cTn>
                                        <p:tgtEl>
                                          <p:spTgt spid="2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30" presetID="43"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100"/>
                                        <p:tgtEl>
                                          <p:spTgt spid="4"/>
                                        </p:tgtEl>
                                      </p:cBhvr>
                                    </p:animEffect>
                                    <p:anim calcmode="lin" valueType="num">
                                      <p:cBhvr>
                                        <p:cTn id="33" dur="400" fill="hold"/>
                                        <p:tgtEl>
                                          <p:spTgt spid="4"/>
                                        </p:tgtEl>
                                        <p:attrNameLst>
                                          <p:attrName>ppt_x</p:attrName>
                                        </p:attrNameLst>
                                      </p:cBhvr>
                                      <p:tavLst>
                                        <p:tav tm="0">
                                          <p:val>
                                            <p:strVal val="#ppt_x"/>
                                          </p:val>
                                        </p:tav>
                                        <p:tav tm="100000">
                                          <p:val>
                                            <p:strVal val="#ppt_x"/>
                                          </p:val>
                                        </p:tav>
                                      </p:tavLst>
                                    </p:anim>
                                    <p:anim calcmode="lin" valueType="num">
                                      <p:cBhvr>
                                        <p:cTn id="34" dur="400" fill="hold"/>
                                        <p:tgtEl>
                                          <p:spTgt spid="4"/>
                                        </p:tgtEl>
                                        <p:attrNameLst>
                                          <p:attrName>ppt_y</p:attrName>
                                        </p:attrNameLst>
                                      </p:cBhvr>
                                      <p:tavLst>
                                        <p:tav tm="0">
                                          <p:val>
                                            <p:strVal val="#ppt_y+0.31"/>
                                          </p:val>
                                        </p:tav>
                                        <p:tav tm="100000">
                                          <p:val>
                                            <p:strVal val="#ppt_y+0.31"/>
                                          </p:val>
                                        </p:tav>
                                      </p:tavLst>
                                    </p:anim>
                                    <p:anim calcmode="lin" valueType="num">
                                      <p:cBhvr>
                                        <p:cTn id="35" dur="600" decel="50000" fill="hold">
                                          <p:stCondLst>
                                            <p:cond delay="400"/>
                                          </p:stCondLst>
                                        </p:cTn>
                                        <p:tgtEl>
                                          <p:spTgt spid="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6" dur="600" decel="50000" fill="hold">
                                          <p:stCondLst>
                                            <p:cond delay="400"/>
                                          </p:stCondLst>
                                        </p:cTn>
                                        <p:tgtEl>
                                          <p:spTgt spid="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9" presetClass="entr" presetSubtype="0" decel="10000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ppt_w</p:attrName>
                                        </p:attrNameLst>
                                      </p:cBhvr>
                                      <p:tavLst>
                                        <p:tav tm="0">
                                          <p:val>
                                            <p:fltVal val="0"/>
                                          </p:val>
                                        </p:tav>
                                        <p:tav tm="100000">
                                          <p:val>
                                            <p:strVal val="#ppt_w"/>
                                          </p:val>
                                        </p:tav>
                                      </p:tavLst>
                                    </p:anim>
                                    <p:anim calcmode="lin" valueType="num">
                                      <p:cBhvr>
                                        <p:cTn id="42" dur="500" fill="hold"/>
                                        <p:tgtEl>
                                          <p:spTgt spid="7"/>
                                        </p:tgtEl>
                                        <p:attrNameLst>
                                          <p:attrName>ppt_h</p:attrName>
                                        </p:attrNameLst>
                                      </p:cBhvr>
                                      <p:tavLst>
                                        <p:tav tm="0">
                                          <p:val>
                                            <p:fltVal val="0"/>
                                          </p:val>
                                        </p:tav>
                                        <p:tav tm="100000">
                                          <p:val>
                                            <p:strVal val="#ppt_h"/>
                                          </p:val>
                                        </p:tav>
                                      </p:tavLst>
                                    </p:anim>
                                    <p:anim calcmode="lin" valueType="num">
                                      <p:cBhvr>
                                        <p:cTn id="43" dur="500" fill="hold"/>
                                        <p:tgtEl>
                                          <p:spTgt spid="7"/>
                                        </p:tgtEl>
                                        <p:attrNameLst>
                                          <p:attrName>style.rotation</p:attrName>
                                        </p:attrNameLst>
                                      </p:cBhvr>
                                      <p:tavLst>
                                        <p:tav tm="0">
                                          <p:val>
                                            <p:fltVal val="360"/>
                                          </p:val>
                                        </p:tav>
                                        <p:tav tm="100000">
                                          <p:val>
                                            <p:fltVal val="0"/>
                                          </p:val>
                                        </p:tav>
                                      </p:tavLst>
                                    </p:anim>
                                    <p:animEffect transition="in" filter="fade">
                                      <p:cBhvr>
                                        <p:cTn id="44" dur="500"/>
                                        <p:tgtEl>
                                          <p:spTgt spid="7"/>
                                        </p:tgtEl>
                                      </p:cBhvr>
                                    </p:animEffect>
                                  </p:childTnLst>
                                </p:cTn>
                              </p:par>
                              <p:par>
                                <p:cTn id="45" presetID="49" presetClass="entr" presetSubtype="0" decel="100000" fill="hold" nodeType="with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p:cTn id="47" dur="500" fill="hold"/>
                                        <p:tgtEl>
                                          <p:spTgt spid="6"/>
                                        </p:tgtEl>
                                        <p:attrNameLst>
                                          <p:attrName>ppt_w</p:attrName>
                                        </p:attrNameLst>
                                      </p:cBhvr>
                                      <p:tavLst>
                                        <p:tav tm="0">
                                          <p:val>
                                            <p:fltVal val="0"/>
                                          </p:val>
                                        </p:tav>
                                        <p:tav tm="100000">
                                          <p:val>
                                            <p:strVal val="#ppt_w"/>
                                          </p:val>
                                        </p:tav>
                                      </p:tavLst>
                                    </p:anim>
                                    <p:anim calcmode="lin" valueType="num">
                                      <p:cBhvr>
                                        <p:cTn id="48" dur="500" fill="hold"/>
                                        <p:tgtEl>
                                          <p:spTgt spid="6"/>
                                        </p:tgtEl>
                                        <p:attrNameLst>
                                          <p:attrName>ppt_h</p:attrName>
                                        </p:attrNameLst>
                                      </p:cBhvr>
                                      <p:tavLst>
                                        <p:tav tm="0">
                                          <p:val>
                                            <p:fltVal val="0"/>
                                          </p:val>
                                        </p:tav>
                                        <p:tav tm="100000">
                                          <p:val>
                                            <p:strVal val="#ppt_h"/>
                                          </p:val>
                                        </p:tav>
                                      </p:tavLst>
                                    </p:anim>
                                    <p:anim calcmode="lin" valueType="num">
                                      <p:cBhvr>
                                        <p:cTn id="49" dur="500" fill="hold"/>
                                        <p:tgtEl>
                                          <p:spTgt spid="6"/>
                                        </p:tgtEl>
                                        <p:attrNameLst>
                                          <p:attrName>style.rotation</p:attrName>
                                        </p:attrNameLst>
                                      </p:cBhvr>
                                      <p:tavLst>
                                        <p:tav tm="0">
                                          <p:val>
                                            <p:fltVal val="360"/>
                                          </p:val>
                                        </p:tav>
                                        <p:tav tm="100000">
                                          <p:val>
                                            <p:fltVal val="0"/>
                                          </p:val>
                                        </p:tav>
                                      </p:tavLst>
                                    </p:anim>
                                    <p:animEffect transition="in" filter="fade">
                                      <p:cBhvr>
                                        <p:cTn id="50" dur="500"/>
                                        <p:tgtEl>
                                          <p:spTgt spid="6"/>
                                        </p:tgtEl>
                                      </p:cBhvr>
                                    </p:animEffect>
                                  </p:childTnLst>
                                </p:cTn>
                              </p:par>
                              <p:par>
                                <p:cTn id="51" presetID="49" presetClass="entr" presetSubtype="0" decel="100000" fill="hold" nodeType="with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p:cTn id="53" dur="500" fill="hold"/>
                                        <p:tgtEl>
                                          <p:spTgt spid="14"/>
                                        </p:tgtEl>
                                        <p:attrNameLst>
                                          <p:attrName>ppt_w</p:attrName>
                                        </p:attrNameLst>
                                      </p:cBhvr>
                                      <p:tavLst>
                                        <p:tav tm="0">
                                          <p:val>
                                            <p:fltVal val="0"/>
                                          </p:val>
                                        </p:tav>
                                        <p:tav tm="100000">
                                          <p:val>
                                            <p:strVal val="#ppt_w"/>
                                          </p:val>
                                        </p:tav>
                                      </p:tavLst>
                                    </p:anim>
                                    <p:anim calcmode="lin" valueType="num">
                                      <p:cBhvr>
                                        <p:cTn id="54" dur="500" fill="hold"/>
                                        <p:tgtEl>
                                          <p:spTgt spid="14"/>
                                        </p:tgtEl>
                                        <p:attrNameLst>
                                          <p:attrName>ppt_h</p:attrName>
                                        </p:attrNameLst>
                                      </p:cBhvr>
                                      <p:tavLst>
                                        <p:tav tm="0">
                                          <p:val>
                                            <p:fltVal val="0"/>
                                          </p:val>
                                        </p:tav>
                                        <p:tav tm="100000">
                                          <p:val>
                                            <p:strVal val="#ppt_h"/>
                                          </p:val>
                                        </p:tav>
                                      </p:tavLst>
                                    </p:anim>
                                    <p:anim calcmode="lin" valueType="num">
                                      <p:cBhvr>
                                        <p:cTn id="55" dur="500" fill="hold"/>
                                        <p:tgtEl>
                                          <p:spTgt spid="14"/>
                                        </p:tgtEl>
                                        <p:attrNameLst>
                                          <p:attrName>style.rotation</p:attrName>
                                        </p:attrNameLst>
                                      </p:cBhvr>
                                      <p:tavLst>
                                        <p:tav tm="0">
                                          <p:val>
                                            <p:fltVal val="360"/>
                                          </p:val>
                                        </p:tav>
                                        <p:tav tm="100000">
                                          <p:val>
                                            <p:fltVal val="0"/>
                                          </p:val>
                                        </p:tav>
                                      </p:tavLst>
                                    </p:anim>
                                    <p:animEffect transition="in" filter="fade">
                                      <p:cBhvr>
                                        <p:cTn id="56" dur="500"/>
                                        <p:tgtEl>
                                          <p:spTgt spid="14"/>
                                        </p:tgtEl>
                                      </p:cBhvr>
                                    </p:animEffect>
                                  </p:childTnLst>
                                </p:cTn>
                              </p:par>
                              <p:par>
                                <p:cTn id="57" presetID="49" presetClass="entr" presetSubtype="0" decel="100000"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p:cTn id="59" dur="500" fill="hold"/>
                                        <p:tgtEl>
                                          <p:spTgt spid="15"/>
                                        </p:tgtEl>
                                        <p:attrNameLst>
                                          <p:attrName>ppt_w</p:attrName>
                                        </p:attrNameLst>
                                      </p:cBhvr>
                                      <p:tavLst>
                                        <p:tav tm="0">
                                          <p:val>
                                            <p:fltVal val="0"/>
                                          </p:val>
                                        </p:tav>
                                        <p:tav tm="100000">
                                          <p:val>
                                            <p:strVal val="#ppt_w"/>
                                          </p:val>
                                        </p:tav>
                                      </p:tavLst>
                                    </p:anim>
                                    <p:anim calcmode="lin" valueType="num">
                                      <p:cBhvr>
                                        <p:cTn id="60" dur="500" fill="hold"/>
                                        <p:tgtEl>
                                          <p:spTgt spid="15"/>
                                        </p:tgtEl>
                                        <p:attrNameLst>
                                          <p:attrName>ppt_h</p:attrName>
                                        </p:attrNameLst>
                                      </p:cBhvr>
                                      <p:tavLst>
                                        <p:tav tm="0">
                                          <p:val>
                                            <p:fltVal val="0"/>
                                          </p:val>
                                        </p:tav>
                                        <p:tav tm="100000">
                                          <p:val>
                                            <p:strVal val="#ppt_h"/>
                                          </p:val>
                                        </p:tav>
                                      </p:tavLst>
                                    </p:anim>
                                    <p:anim calcmode="lin" valueType="num">
                                      <p:cBhvr>
                                        <p:cTn id="61" dur="500" fill="hold"/>
                                        <p:tgtEl>
                                          <p:spTgt spid="15"/>
                                        </p:tgtEl>
                                        <p:attrNameLst>
                                          <p:attrName>style.rotation</p:attrName>
                                        </p:attrNameLst>
                                      </p:cBhvr>
                                      <p:tavLst>
                                        <p:tav tm="0">
                                          <p:val>
                                            <p:fltVal val="360"/>
                                          </p:val>
                                        </p:tav>
                                        <p:tav tm="100000">
                                          <p:val>
                                            <p:fltVal val="0"/>
                                          </p:val>
                                        </p:tav>
                                      </p:tavLst>
                                    </p:anim>
                                    <p:animEffect transition="in" filter="fade">
                                      <p:cBhvr>
                                        <p:cTn id="62" dur="500"/>
                                        <p:tgtEl>
                                          <p:spTgt spid="15"/>
                                        </p:tgtEl>
                                      </p:cBhvr>
                                    </p:animEffect>
                                  </p:childTnLst>
                                </p:cTn>
                              </p:par>
                              <p:par>
                                <p:cTn id="63" presetID="49" presetClass="entr" presetSubtype="0" decel="10000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p:cTn id="65" dur="500" fill="hold"/>
                                        <p:tgtEl>
                                          <p:spTgt spid="17"/>
                                        </p:tgtEl>
                                        <p:attrNameLst>
                                          <p:attrName>ppt_w</p:attrName>
                                        </p:attrNameLst>
                                      </p:cBhvr>
                                      <p:tavLst>
                                        <p:tav tm="0">
                                          <p:val>
                                            <p:fltVal val="0"/>
                                          </p:val>
                                        </p:tav>
                                        <p:tav tm="100000">
                                          <p:val>
                                            <p:strVal val="#ppt_w"/>
                                          </p:val>
                                        </p:tav>
                                      </p:tavLst>
                                    </p:anim>
                                    <p:anim calcmode="lin" valueType="num">
                                      <p:cBhvr>
                                        <p:cTn id="66" dur="500" fill="hold"/>
                                        <p:tgtEl>
                                          <p:spTgt spid="17"/>
                                        </p:tgtEl>
                                        <p:attrNameLst>
                                          <p:attrName>ppt_h</p:attrName>
                                        </p:attrNameLst>
                                      </p:cBhvr>
                                      <p:tavLst>
                                        <p:tav tm="0">
                                          <p:val>
                                            <p:fltVal val="0"/>
                                          </p:val>
                                        </p:tav>
                                        <p:tav tm="100000">
                                          <p:val>
                                            <p:strVal val="#ppt_h"/>
                                          </p:val>
                                        </p:tav>
                                      </p:tavLst>
                                    </p:anim>
                                    <p:anim calcmode="lin" valueType="num">
                                      <p:cBhvr>
                                        <p:cTn id="67" dur="500" fill="hold"/>
                                        <p:tgtEl>
                                          <p:spTgt spid="17"/>
                                        </p:tgtEl>
                                        <p:attrNameLst>
                                          <p:attrName>style.rotation</p:attrName>
                                        </p:attrNameLst>
                                      </p:cBhvr>
                                      <p:tavLst>
                                        <p:tav tm="0">
                                          <p:val>
                                            <p:fltVal val="360"/>
                                          </p:val>
                                        </p:tav>
                                        <p:tav tm="100000">
                                          <p:val>
                                            <p:fltVal val="0"/>
                                          </p:val>
                                        </p:tav>
                                      </p:tavLst>
                                    </p:anim>
                                    <p:animEffect transition="in" filter="fade">
                                      <p:cBhvr>
                                        <p:cTn id="68" dur="500"/>
                                        <p:tgtEl>
                                          <p:spTgt spid="17"/>
                                        </p:tgtEl>
                                      </p:cBhvr>
                                    </p:animEffect>
                                  </p:childTnLst>
                                </p:cTn>
                              </p:par>
                              <p:par>
                                <p:cTn id="69" presetID="49" presetClass="entr" presetSubtype="0" decel="100000" fill="hold" nodeType="withEffect">
                                  <p:stCondLst>
                                    <p:cond delay="0"/>
                                  </p:stCondLst>
                                  <p:childTnLst>
                                    <p:set>
                                      <p:cBhvr>
                                        <p:cTn id="70" dur="1" fill="hold">
                                          <p:stCondLst>
                                            <p:cond delay="0"/>
                                          </p:stCondLst>
                                        </p:cTn>
                                        <p:tgtEl>
                                          <p:spTgt spid="18"/>
                                        </p:tgtEl>
                                        <p:attrNameLst>
                                          <p:attrName>style.visibility</p:attrName>
                                        </p:attrNameLst>
                                      </p:cBhvr>
                                      <p:to>
                                        <p:strVal val="visible"/>
                                      </p:to>
                                    </p:set>
                                    <p:anim calcmode="lin" valueType="num">
                                      <p:cBhvr>
                                        <p:cTn id="71" dur="500" fill="hold"/>
                                        <p:tgtEl>
                                          <p:spTgt spid="18"/>
                                        </p:tgtEl>
                                        <p:attrNameLst>
                                          <p:attrName>ppt_w</p:attrName>
                                        </p:attrNameLst>
                                      </p:cBhvr>
                                      <p:tavLst>
                                        <p:tav tm="0">
                                          <p:val>
                                            <p:fltVal val="0"/>
                                          </p:val>
                                        </p:tav>
                                        <p:tav tm="100000">
                                          <p:val>
                                            <p:strVal val="#ppt_w"/>
                                          </p:val>
                                        </p:tav>
                                      </p:tavLst>
                                    </p:anim>
                                    <p:anim calcmode="lin" valueType="num">
                                      <p:cBhvr>
                                        <p:cTn id="72" dur="500" fill="hold"/>
                                        <p:tgtEl>
                                          <p:spTgt spid="18"/>
                                        </p:tgtEl>
                                        <p:attrNameLst>
                                          <p:attrName>ppt_h</p:attrName>
                                        </p:attrNameLst>
                                      </p:cBhvr>
                                      <p:tavLst>
                                        <p:tav tm="0">
                                          <p:val>
                                            <p:fltVal val="0"/>
                                          </p:val>
                                        </p:tav>
                                        <p:tav tm="100000">
                                          <p:val>
                                            <p:strVal val="#ppt_h"/>
                                          </p:val>
                                        </p:tav>
                                      </p:tavLst>
                                    </p:anim>
                                    <p:anim calcmode="lin" valueType="num">
                                      <p:cBhvr>
                                        <p:cTn id="73" dur="500" fill="hold"/>
                                        <p:tgtEl>
                                          <p:spTgt spid="18"/>
                                        </p:tgtEl>
                                        <p:attrNameLst>
                                          <p:attrName>style.rotation</p:attrName>
                                        </p:attrNameLst>
                                      </p:cBhvr>
                                      <p:tavLst>
                                        <p:tav tm="0">
                                          <p:val>
                                            <p:fltVal val="360"/>
                                          </p:val>
                                        </p:tav>
                                        <p:tav tm="100000">
                                          <p:val>
                                            <p:fltVal val="0"/>
                                          </p:val>
                                        </p:tav>
                                      </p:tavLst>
                                    </p:anim>
                                    <p:animEffect transition="in" filter="fade">
                                      <p:cBhvr>
                                        <p:cTn id="74" dur="500"/>
                                        <p:tgtEl>
                                          <p:spTgt spid="18"/>
                                        </p:tgtEl>
                                      </p:cBhvr>
                                    </p:animEffect>
                                  </p:childTnLst>
                                </p:cTn>
                              </p:par>
                              <p:par>
                                <p:cTn id="75" presetID="49" presetClass="entr" presetSubtype="0" decel="100000" fill="hold" nodeType="withEffect">
                                  <p:stCondLst>
                                    <p:cond delay="0"/>
                                  </p:stCondLst>
                                  <p:childTnLst>
                                    <p:set>
                                      <p:cBhvr>
                                        <p:cTn id="76" dur="1" fill="hold">
                                          <p:stCondLst>
                                            <p:cond delay="0"/>
                                          </p:stCondLst>
                                        </p:cTn>
                                        <p:tgtEl>
                                          <p:spTgt spid="28"/>
                                        </p:tgtEl>
                                        <p:attrNameLst>
                                          <p:attrName>style.visibility</p:attrName>
                                        </p:attrNameLst>
                                      </p:cBhvr>
                                      <p:to>
                                        <p:strVal val="visible"/>
                                      </p:to>
                                    </p:set>
                                    <p:anim calcmode="lin" valueType="num">
                                      <p:cBhvr>
                                        <p:cTn id="77" dur="500" fill="hold"/>
                                        <p:tgtEl>
                                          <p:spTgt spid="28"/>
                                        </p:tgtEl>
                                        <p:attrNameLst>
                                          <p:attrName>ppt_w</p:attrName>
                                        </p:attrNameLst>
                                      </p:cBhvr>
                                      <p:tavLst>
                                        <p:tav tm="0">
                                          <p:val>
                                            <p:fltVal val="0"/>
                                          </p:val>
                                        </p:tav>
                                        <p:tav tm="100000">
                                          <p:val>
                                            <p:strVal val="#ppt_w"/>
                                          </p:val>
                                        </p:tav>
                                      </p:tavLst>
                                    </p:anim>
                                    <p:anim calcmode="lin" valueType="num">
                                      <p:cBhvr>
                                        <p:cTn id="78" dur="500" fill="hold"/>
                                        <p:tgtEl>
                                          <p:spTgt spid="28"/>
                                        </p:tgtEl>
                                        <p:attrNameLst>
                                          <p:attrName>ppt_h</p:attrName>
                                        </p:attrNameLst>
                                      </p:cBhvr>
                                      <p:tavLst>
                                        <p:tav tm="0">
                                          <p:val>
                                            <p:fltVal val="0"/>
                                          </p:val>
                                        </p:tav>
                                        <p:tav tm="100000">
                                          <p:val>
                                            <p:strVal val="#ppt_h"/>
                                          </p:val>
                                        </p:tav>
                                      </p:tavLst>
                                    </p:anim>
                                    <p:anim calcmode="lin" valueType="num">
                                      <p:cBhvr>
                                        <p:cTn id="79" dur="500" fill="hold"/>
                                        <p:tgtEl>
                                          <p:spTgt spid="28"/>
                                        </p:tgtEl>
                                        <p:attrNameLst>
                                          <p:attrName>style.rotation</p:attrName>
                                        </p:attrNameLst>
                                      </p:cBhvr>
                                      <p:tavLst>
                                        <p:tav tm="0">
                                          <p:val>
                                            <p:fltVal val="360"/>
                                          </p:val>
                                        </p:tav>
                                        <p:tav tm="100000">
                                          <p:val>
                                            <p:fltVal val="0"/>
                                          </p:val>
                                        </p:tav>
                                      </p:tavLst>
                                    </p:anim>
                                    <p:animEffect transition="in" filter="fade">
                                      <p:cBhvr>
                                        <p:cTn id="80" dur="500"/>
                                        <p:tgtEl>
                                          <p:spTgt spid="28"/>
                                        </p:tgtEl>
                                      </p:cBhvr>
                                    </p:animEffect>
                                  </p:childTnLst>
                                </p:cTn>
                              </p:par>
                              <p:par>
                                <p:cTn id="81" presetID="49" presetClass="entr" presetSubtype="0" decel="100000" fill="hold" nodeType="withEffect">
                                  <p:stCondLst>
                                    <p:cond delay="0"/>
                                  </p:stCondLst>
                                  <p:childTnLst>
                                    <p:set>
                                      <p:cBhvr>
                                        <p:cTn id="82" dur="1" fill="hold">
                                          <p:stCondLst>
                                            <p:cond delay="0"/>
                                          </p:stCondLst>
                                        </p:cTn>
                                        <p:tgtEl>
                                          <p:spTgt spid="23"/>
                                        </p:tgtEl>
                                        <p:attrNameLst>
                                          <p:attrName>style.visibility</p:attrName>
                                        </p:attrNameLst>
                                      </p:cBhvr>
                                      <p:to>
                                        <p:strVal val="visible"/>
                                      </p:to>
                                    </p:set>
                                    <p:anim calcmode="lin" valueType="num">
                                      <p:cBhvr>
                                        <p:cTn id="83" dur="500" fill="hold"/>
                                        <p:tgtEl>
                                          <p:spTgt spid="23"/>
                                        </p:tgtEl>
                                        <p:attrNameLst>
                                          <p:attrName>ppt_w</p:attrName>
                                        </p:attrNameLst>
                                      </p:cBhvr>
                                      <p:tavLst>
                                        <p:tav tm="0">
                                          <p:val>
                                            <p:fltVal val="0"/>
                                          </p:val>
                                        </p:tav>
                                        <p:tav tm="100000">
                                          <p:val>
                                            <p:strVal val="#ppt_w"/>
                                          </p:val>
                                        </p:tav>
                                      </p:tavLst>
                                    </p:anim>
                                    <p:anim calcmode="lin" valueType="num">
                                      <p:cBhvr>
                                        <p:cTn id="84" dur="500" fill="hold"/>
                                        <p:tgtEl>
                                          <p:spTgt spid="23"/>
                                        </p:tgtEl>
                                        <p:attrNameLst>
                                          <p:attrName>ppt_h</p:attrName>
                                        </p:attrNameLst>
                                      </p:cBhvr>
                                      <p:tavLst>
                                        <p:tav tm="0">
                                          <p:val>
                                            <p:fltVal val="0"/>
                                          </p:val>
                                        </p:tav>
                                        <p:tav tm="100000">
                                          <p:val>
                                            <p:strVal val="#ppt_h"/>
                                          </p:val>
                                        </p:tav>
                                      </p:tavLst>
                                    </p:anim>
                                    <p:anim calcmode="lin" valueType="num">
                                      <p:cBhvr>
                                        <p:cTn id="85" dur="500" fill="hold"/>
                                        <p:tgtEl>
                                          <p:spTgt spid="23"/>
                                        </p:tgtEl>
                                        <p:attrNameLst>
                                          <p:attrName>style.rotation</p:attrName>
                                        </p:attrNameLst>
                                      </p:cBhvr>
                                      <p:tavLst>
                                        <p:tav tm="0">
                                          <p:val>
                                            <p:fltVal val="360"/>
                                          </p:val>
                                        </p:tav>
                                        <p:tav tm="100000">
                                          <p:val>
                                            <p:fltVal val="0"/>
                                          </p:val>
                                        </p:tav>
                                      </p:tavLst>
                                    </p:anim>
                                    <p:animEffect transition="in" filter="fade">
                                      <p:cBhvr>
                                        <p:cTn id="86" dur="500"/>
                                        <p:tgtEl>
                                          <p:spTgt spid="23"/>
                                        </p:tgtEl>
                                      </p:cBhvr>
                                    </p:animEffect>
                                  </p:childTnLst>
                                </p:cTn>
                              </p:par>
                            </p:childTnLst>
                          </p:cTn>
                        </p:par>
                      </p:childTnLst>
                    </p:cTn>
                  </p:par>
                  <p:par>
                    <p:cTn id="87" fill="hold">
                      <p:stCondLst>
                        <p:cond delay="indefinite"/>
                      </p:stCondLst>
                      <p:childTnLst>
                        <p:par>
                          <p:cTn id="88" fill="hold">
                            <p:stCondLst>
                              <p:cond delay="0"/>
                            </p:stCondLst>
                            <p:childTnLst>
                              <p:par>
                                <p:cTn id="89" presetID="37" presetClass="entr" presetSubtype="0" fill="hold" nodeType="clickEffect">
                                  <p:stCondLst>
                                    <p:cond delay="0"/>
                                  </p:stCondLst>
                                  <p:childTnLst>
                                    <p:set>
                                      <p:cBhvr>
                                        <p:cTn id="90" dur="1" fill="hold">
                                          <p:stCondLst>
                                            <p:cond delay="0"/>
                                          </p:stCondLst>
                                        </p:cTn>
                                        <p:tgtEl>
                                          <p:spTgt spid="9"/>
                                        </p:tgtEl>
                                        <p:attrNameLst>
                                          <p:attrName>style.visibility</p:attrName>
                                        </p:attrNameLst>
                                      </p:cBhvr>
                                      <p:to>
                                        <p:strVal val="visible"/>
                                      </p:to>
                                    </p:set>
                                    <p:animEffect transition="in" filter="fade">
                                      <p:cBhvr>
                                        <p:cTn id="91" dur="1000"/>
                                        <p:tgtEl>
                                          <p:spTgt spid="9"/>
                                        </p:tgtEl>
                                      </p:cBhvr>
                                    </p:animEffect>
                                    <p:anim calcmode="lin" valueType="num">
                                      <p:cBhvr>
                                        <p:cTn id="92" dur="1000" fill="hold"/>
                                        <p:tgtEl>
                                          <p:spTgt spid="9"/>
                                        </p:tgtEl>
                                        <p:attrNameLst>
                                          <p:attrName>ppt_x</p:attrName>
                                        </p:attrNameLst>
                                      </p:cBhvr>
                                      <p:tavLst>
                                        <p:tav tm="0">
                                          <p:val>
                                            <p:strVal val="#ppt_x"/>
                                          </p:val>
                                        </p:tav>
                                        <p:tav tm="100000">
                                          <p:val>
                                            <p:strVal val="#ppt_x"/>
                                          </p:val>
                                        </p:tav>
                                      </p:tavLst>
                                    </p:anim>
                                    <p:anim calcmode="lin" valueType="num">
                                      <p:cBhvr>
                                        <p:cTn id="93" dur="900" decel="100000" fill="hold"/>
                                        <p:tgtEl>
                                          <p:spTgt spid="9"/>
                                        </p:tgtEl>
                                        <p:attrNameLst>
                                          <p:attrName>ppt_y</p:attrName>
                                        </p:attrNameLst>
                                      </p:cBhvr>
                                      <p:tavLst>
                                        <p:tav tm="0">
                                          <p:val>
                                            <p:strVal val="#ppt_y+1"/>
                                          </p:val>
                                        </p:tav>
                                        <p:tav tm="100000">
                                          <p:val>
                                            <p:strVal val="#ppt_y-.03"/>
                                          </p:val>
                                        </p:tav>
                                      </p:tavLst>
                                    </p:anim>
                                    <p:anim calcmode="lin" valueType="num">
                                      <p:cBhvr>
                                        <p:cTn id="94"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par>
                                <p:cTn id="95" presetID="37" presetClass="entr" presetSubtype="0" fill="hold" nodeType="withEffect">
                                  <p:stCondLst>
                                    <p:cond delay="0"/>
                                  </p:stCondLst>
                                  <p:childTnLst>
                                    <p:set>
                                      <p:cBhvr>
                                        <p:cTn id="96" dur="1" fill="hold">
                                          <p:stCondLst>
                                            <p:cond delay="0"/>
                                          </p:stCondLst>
                                        </p:cTn>
                                        <p:tgtEl>
                                          <p:spTgt spid="239"/>
                                        </p:tgtEl>
                                        <p:attrNameLst>
                                          <p:attrName>style.visibility</p:attrName>
                                        </p:attrNameLst>
                                      </p:cBhvr>
                                      <p:to>
                                        <p:strVal val="visible"/>
                                      </p:to>
                                    </p:set>
                                    <p:animEffect transition="in" filter="fade">
                                      <p:cBhvr>
                                        <p:cTn id="97" dur="1000"/>
                                        <p:tgtEl>
                                          <p:spTgt spid="239"/>
                                        </p:tgtEl>
                                      </p:cBhvr>
                                    </p:animEffect>
                                    <p:anim calcmode="lin" valueType="num">
                                      <p:cBhvr>
                                        <p:cTn id="98" dur="1000" fill="hold"/>
                                        <p:tgtEl>
                                          <p:spTgt spid="239"/>
                                        </p:tgtEl>
                                        <p:attrNameLst>
                                          <p:attrName>ppt_x</p:attrName>
                                        </p:attrNameLst>
                                      </p:cBhvr>
                                      <p:tavLst>
                                        <p:tav tm="0">
                                          <p:val>
                                            <p:strVal val="#ppt_x"/>
                                          </p:val>
                                        </p:tav>
                                        <p:tav tm="100000">
                                          <p:val>
                                            <p:strVal val="#ppt_x"/>
                                          </p:val>
                                        </p:tav>
                                      </p:tavLst>
                                    </p:anim>
                                    <p:anim calcmode="lin" valueType="num">
                                      <p:cBhvr>
                                        <p:cTn id="99" dur="900" decel="100000" fill="hold"/>
                                        <p:tgtEl>
                                          <p:spTgt spid="239"/>
                                        </p:tgtEl>
                                        <p:attrNameLst>
                                          <p:attrName>ppt_y</p:attrName>
                                        </p:attrNameLst>
                                      </p:cBhvr>
                                      <p:tavLst>
                                        <p:tav tm="0">
                                          <p:val>
                                            <p:strVal val="#ppt_y+1"/>
                                          </p:val>
                                        </p:tav>
                                        <p:tav tm="100000">
                                          <p:val>
                                            <p:strVal val="#ppt_y-.03"/>
                                          </p:val>
                                        </p:tav>
                                      </p:tavLst>
                                    </p:anim>
                                    <p:anim calcmode="lin" valueType="num">
                                      <p:cBhvr>
                                        <p:cTn id="100" dur="100" accel="100000" fill="hold">
                                          <p:stCondLst>
                                            <p:cond delay="900"/>
                                          </p:stCondLst>
                                        </p:cTn>
                                        <p:tgtEl>
                                          <p:spTgt spid="239"/>
                                        </p:tgtEl>
                                        <p:attrNameLst>
                                          <p:attrName>ppt_y</p:attrName>
                                        </p:attrNameLst>
                                      </p:cBhvr>
                                      <p:tavLst>
                                        <p:tav tm="0">
                                          <p:val>
                                            <p:strVal val="#ppt_y-.03"/>
                                          </p:val>
                                        </p:tav>
                                        <p:tav tm="100000">
                                          <p:val>
                                            <p:strVal val="#ppt_y"/>
                                          </p:val>
                                        </p:tav>
                                      </p:tavLst>
                                    </p:anim>
                                  </p:childTnLst>
                                </p:cTn>
                              </p:par>
                              <p:par>
                                <p:cTn id="101" presetID="37" presetClass="entr" presetSubtype="0" fill="hold" nodeType="withEffect">
                                  <p:stCondLst>
                                    <p:cond delay="0"/>
                                  </p:stCondLst>
                                  <p:childTnLst>
                                    <p:set>
                                      <p:cBhvr>
                                        <p:cTn id="102" dur="1" fill="hold">
                                          <p:stCondLst>
                                            <p:cond delay="0"/>
                                          </p:stCondLst>
                                        </p:cTn>
                                        <p:tgtEl>
                                          <p:spTgt spid="12"/>
                                        </p:tgtEl>
                                        <p:attrNameLst>
                                          <p:attrName>style.visibility</p:attrName>
                                        </p:attrNameLst>
                                      </p:cBhvr>
                                      <p:to>
                                        <p:strVal val="visible"/>
                                      </p:to>
                                    </p:set>
                                    <p:animEffect transition="in" filter="fade">
                                      <p:cBhvr>
                                        <p:cTn id="103" dur="1000"/>
                                        <p:tgtEl>
                                          <p:spTgt spid="12"/>
                                        </p:tgtEl>
                                      </p:cBhvr>
                                    </p:animEffect>
                                    <p:anim calcmode="lin" valueType="num">
                                      <p:cBhvr>
                                        <p:cTn id="104" dur="1000" fill="hold"/>
                                        <p:tgtEl>
                                          <p:spTgt spid="12"/>
                                        </p:tgtEl>
                                        <p:attrNameLst>
                                          <p:attrName>ppt_x</p:attrName>
                                        </p:attrNameLst>
                                      </p:cBhvr>
                                      <p:tavLst>
                                        <p:tav tm="0">
                                          <p:val>
                                            <p:strVal val="#ppt_x"/>
                                          </p:val>
                                        </p:tav>
                                        <p:tav tm="100000">
                                          <p:val>
                                            <p:strVal val="#ppt_x"/>
                                          </p:val>
                                        </p:tav>
                                      </p:tavLst>
                                    </p:anim>
                                    <p:anim calcmode="lin" valueType="num">
                                      <p:cBhvr>
                                        <p:cTn id="105" dur="900" decel="100000" fill="hold"/>
                                        <p:tgtEl>
                                          <p:spTgt spid="12"/>
                                        </p:tgtEl>
                                        <p:attrNameLst>
                                          <p:attrName>ppt_y</p:attrName>
                                        </p:attrNameLst>
                                      </p:cBhvr>
                                      <p:tavLst>
                                        <p:tav tm="0">
                                          <p:val>
                                            <p:strVal val="#ppt_y+1"/>
                                          </p:val>
                                        </p:tav>
                                        <p:tav tm="100000">
                                          <p:val>
                                            <p:strVal val="#ppt_y-.03"/>
                                          </p:val>
                                        </p:tav>
                                      </p:tavLst>
                                    </p:anim>
                                    <p:anim calcmode="lin" valueType="num">
                                      <p:cBhvr>
                                        <p:cTn id="106"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par>
                                <p:cTn id="107" presetID="37" presetClass="entr" presetSubtype="0" fill="hold" nodeType="withEffect">
                                  <p:stCondLst>
                                    <p:cond delay="0"/>
                                  </p:stCondLst>
                                  <p:childTnLst>
                                    <p:set>
                                      <p:cBhvr>
                                        <p:cTn id="108" dur="1" fill="hold">
                                          <p:stCondLst>
                                            <p:cond delay="0"/>
                                          </p:stCondLst>
                                        </p:cTn>
                                        <p:tgtEl>
                                          <p:spTgt spid="29"/>
                                        </p:tgtEl>
                                        <p:attrNameLst>
                                          <p:attrName>style.visibility</p:attrName>
                                        </p:attrNameLst>
                                      </p:cBhvr>
                                      <p:to>
                                        <p:strVal val="visible"/>
                                      </p:to>
                                    </p:set>
                                    <p:animEffect transition="in" filter="fade">
                                      <p:cBhvr>
                                        <p:cTn id="109" dur="1000"/>
                                        <p:tgtEl>
                                          <p:spTgt spid="29"/>
                                        </p:tgtEl>
                                      </p:cBhvr>
                                    </p:animEffect>
                                    <p:anim calcmode="lin" valueType="num">
                                      <p:cBhvr>
                                        <p:cTn id="110" dur="1000" fill="hold"/>
                                        <p:tgtEl>
                                          <p:spTgt spid="29"/>
                                        </p:tgtEl>
                                        <p:attrNameLst>
                                          <p:attrName>ppt_x</p:attrName>
                                        </p:attrNameLst>
                                      </p:cBhvr>
                                      <p:tavLst>
                                        <p:tav tm="0">
                                          <p:val>
                                            <p:strVal val="#ppt_x"/>
                                          </p:val>
                                        </p:tav>
                                        <p:tav tm="100000">
                                          <p:val>
                                            <p:strVal val="#ppt_x"/>
                                          </p:val>
                                        </p:tav>
                                      </p:tavLst>
                                    </p:anim>
                                    <p:anim calcmode="lin" valueType="num">
                                      <p:cBhvr>
                                        <p:cTn id="111" dur="900" decel="100000" fill="hold"/>
                                        <p:tgtEl>
                                          <p:spTgt spid="29"/>
                                        </p:tgtEl>
                                        <p:attrNameLst>
                                          <p:attrName>ppt_y</p:attrName>
                                        </p:attrNameLst>
                                      </p:cBhvr>
                                      <p:tavLst>
                                        <p:tav tm="0">
                                          <p:val>
                                            <p:strVal val="#ppt_y+1"/>
                                          </p:val>
                                        </p:tav>
                                        <p:tav tm="100000">
                                          <p:val>
                                            <p:strVal val="#ppt_y-.03"/>
                                          </p:val>
                                        </p:tav>
                                      </p:tavLst>
                                    </p:anim>
                                    <p:anim calcmode="lin" valueType="num">
                                      <p:cBhvr>
                                        <p:cTn id="112"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par>
                                <p:cTn id="113" presetID="37" presetClass="entr" presetSubtype="0" fill="hold" nodeType="with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fade">
                                      <p:cBhvr>
                                        <p:cTn id="115" dur="1000"/>
                                        <p:tgtEl>
                                          <p:spTgt spid="30"/>
                                        </p:tgtEl>
                                      </p:cBhvr>
                                    </p:animEffect>
                                    <p:anim calcmode="lin" valueType="num">
                                      <p:cBhvr>
                                        <p:cTn id="116" dur="1000" fill="hold"/>
                                        <p:tgtEl>
                                          <p:spTgt spid="30"/>
                                        </p:tgtEl>
                                        <p:attrNameLst>
                                          <p:attrName>ppt_x</p:attrName>
                                        </p:attrNameLst>
                                      </p:cBhvr>
                                      <p:tavLst>
                                        <p:tav tm="0">
                                          <p:val>
                                            <p:strVal val="#ppt_x"/>
                                          </p:val>
                                        </p:tav>
                                        <p:tav tm="100000">
                                          <p:val>
                                            <p:strVal val="#ppt_x"/>
                                          </p:val>
                                        </p:tav>
                                      </p:tavLst>
                                    </p:anim>
                                    <p:anim calcmode="lin" valueType="num">
                                      <p:cBhvr>
                                        <p:cTn id="117" dur="900" decel="100000" fill="hold"/>
                                        <p:tgtEl>
                                          <p:spTgt spid="30"/>
                                        </p:tgtEl>
                                        <p:attrNameLst>
                                          <p:attrName>ppt_y</p:attrName>
                                        </p:attrNameLst>
                                      </p:cBhvr>
                                      <p:tavLst>
                                        <p:tav tm="0">
                                          <p:val>
                                            <p:strVal val="#ppt_y+1"/>
                                          </p:val>
                                        </p:tav>
                                        <p:tav tm="100000">
                                          <p:val>
                                            <p:strVal val="#ppt_y-.03"/>
                                          </p:val>
                                        </p:tav>
                                      </p:tavLst>
                                    </p:anim>
                                    <p:anim calcmode="lin" valueType="num">
                                      <p:cBhvr>
                                        <p:cTn id="118" dur="100" accel="100000" fill="hold">
                                          <p:stCondLst>
                                            <p:cond delay="900"/>
                                          </p:stCondLst>
                                        </p:cTn>
                                        <p:tgtEl>
                                          <p:spTgt spid="30"/>
                                        </p:tgtEl>
                                        <p:attrNameLst>
                                          <p:attrName>ppt_y</p:attrName>
                                        </p:attrNameLst>
                                      </p:cBhvr>
                                      <p:tavLst>
                                        <p:tav tm="0">
                                          <p:val>
                                            <p:strVal val="#ppt_y-.03"/>
                                          </p:val>
                                        </p:tav>
                                        <p:tav tm="100000">
                                          <p:val>
                                            <p:strVal val="#ppt_y"/>
                                          </p:val>
                                        </p:tav>
                                      </p:tavLst>
                                    </p:anim>
                                  </p:childTnLst>
                                </p:cTn>
                              </p:par>
                              <p:par>
                                <p:cTn id="119" presetID="37" presetClass="entr" presetSubtype="0" fill="hold" nodeType="withEffect">
                                  <p:stCondLst>
                                    <p:cond delay="0"/>
                                  </p:stCondLst>
                                  <p:childTnLst>
                                    <p:set>
                                      <p:cBhvr>
                                        <p:cTn id="120" dur="1" fill="hold">
                                          <p:stCondLst>
                                            <p:cond delay="0"/>
                                          </p:stCondLst>
                                        </p:cTn>
                                        <p:tgtEl>
                                          <p:spTgt spid="227"/>
                                        </p:tgtEl>
                                        <p:attrNameLst>
                                          <p:attrName>style.visibility</p:attrName>
                                        </p:attrNameLst>
                                      </p:cBhvr>
                                      <p:to>
                                        <p:strVal val="visible"/>
                                      </p:to>
                                    </p:set>
                                    <p:animEffect transition="in" filter="fade">
                                      <p:cBhvr>
                                        <p:cTn id="121" dur="1000"/>
                                        <p:tgtEl>
                                          <p:spTgt spid="227"/>
                                        </p:tgtEl>
                                      </p:cBhvr>
                                    </p:animEffect>
                                    <p:anim calcmode="lin" valueType="num">
                                      <p:cBhvr>
                                        <p:cTn id="122" dur="1000" fill="hold"/>
                                        <p:tgtEl>
                                          <p:spTgt spid="227"/>
                                        </p:tgtEl>
                                        <p:attrNameLst>
                                          <p:attrName>ppt_x</p:attrName>
                                        </p:attrNameLst>
                                      </p:cBhvr>
                                      <p:tavLst>
                                        <p:tav tm="0">
                                          <p:val>
                                            <p:strVal val="#ppt_x"/>
                                          </p:val>
                                        </p:tav>
                                        <p:tav tm="100000">
                                          <p:val>
                                            <p:strVal val="#ppt_x"/>
                                          </p:val>
                                        </p:tav>
                                      </p:tavLst>
                                    </p:anim>
                                    <p:anim calcmode="lin" valueType="num">
                                      <p:cBhvr>
                                        <p:cTn id="123" dur="900" decel="100000" fill="hold"/>
                                        <p:tgtEl>
                                          <p:spTgt spid="227"/>
                                        </p:tgtEl>
                                        <p:attrNameLst>
                                          <p:attrName>ppt_y</p:attrName>
                                        </p:attrNameLst>
                                      </p:cBhvr>
                                      <p:tavLst>
                                        <p:tav tm="0">
                                          <p:val>
                                            <p:strVal val="#ppt_y+1"/>
                                          </p:val>
                                        </p:tav>
                                        <p:tav tm="100000">
                                          <p:val>
                                            <p:strVal val="#ppt_y-.03"/>
                                          </p:val>
                                        </p:tav>
                                      </p:tavLst>
                                    </p:anim>
                                    <p:anim calcmode="lin" valueType="num">
                                      <p:cBhvr>
                                        <p:cTn id="124" dur="100" accel="100000" fill="hold">
                                          <p:stCondLst>
                                            <p:cond delay="900"/>
                                          </p:stCondLst>
                                        </p:cTn>
                                        <p:tgtEl>
                                          <p:spTgt spid="227"/>
                                        </p:tgtEl>
                                        <p:attrNameLst>
                                          <p:attrName>ppt_y</p:attrName>
                                        </p:attrNameLst>
                                      </p:cBhvr>
                                      <p:tavLst>
                                        <p:tav tm="0">
                                          <p:val>
                                            <p:strVal val="#ppt_y-.03"/>
                                          </p:val>
                                        </p:tav>
                                        <p:tav tm="100000">
                                          <p:val>
                                            <p:strVal val="#ppt_y"/>
                                          </p:val>
                                        </p:tav>
                                      </p:tavLst>
                                    </p:anim>
                                  </p:childTnLst>
                                </p:cTn>
                              </p:par>
                              <p:par>
                                <p:cTn id="125" presetID="37" presetClass="entr" presetSubtype="0" fill="hold" nodeType="withEffect">
                                  <p:stCondLst>
                                    <p:cond delay="0"/>
                                  </p:stCondLst>
                                  <p:childTnLst>
                                    <p:set>
                                      <p:cBhvr>
                                        <p:cTn id="126" dur="1" fill="hold">
                                          <p:stCondLst>
                                            <p:cond delay="0"/>
                                          </p:stCondLst>
                                        </p:cTn>
                                        <p:tgtEl>
                                          <p:spTgt spid="224"/>
                                        </p:tgtEl>
                                        <p:attrNameLst>
                                          <p:attrName>style.visibility</p:attrName>
                                        </p:attrNameLst>
                                      </p:cBhvr>
                                      <p:to>
                                        <p:strVal val="visible"/>
                                      </p:to>
                                    </p:set>
                                    <p:animEffect transition="in" filter="fade">
                                      <p:cBhvr>
                                        <p:cTn id="127" dur="1000"/>
                                        <p:tgtEl>
                                          <p:spTgt spid="224"/>
                                        </p:tgtEl>
                                      </p:cBhvr>
                                    </p:animEffect>
                                    <p:anim calcmode="lin" valueType="num">
                                      <p:cBhvr>
                                        <p:cTn id="128" dur="1000" fill="hold"/>
                                        <p:tgtEl>
                                          <p:spTgt spid="224"/>
                                        </p:tgtEl>
                                        <p:attrNameLst>
                                          <p:attrName>ppt_x</p:attrName>
                                        </p:attrNameLst>
                                      </p:cBhvr>
                                      <p:tavLst>
                                        <p:tav tm="0">
                                          <p:val>
                                            <p:strVal val="#ppt_x"/>
                                          </p:val>
                                        </p:tav>
                                        <p:tav tm="100000">
                                          <p:val>
                                            <p:strVal val="#ppt_x"/>
                                          </p:val>
                                        </p:tav>
                                      </p:tavLst>
                                    </p:anim>
                                    <p:anim calcmode="lin" valueType="num">
                                      <p:cBhvr>
                                        <p:cTn id="129" dur="900" decel="100000" fill="hold"/>
                                        <p:tgtEl>
                                          <p:spTgt spid="224"/>
                                        </p:tgtEl>
                                        <p:attrNameLst>
                                          <p:attrName>ppt_y</p:attrName>
                                        </p:attrNameLst>
                                      </p:cBhvr>
                                      <p:tavLst>
                                        <p:tav tm="0">
                                          <p:val>
                                            <p:strVal val="#ppt_y+1"/>
                                          </p:val>
                                        </p:tav>
                                        <p:tav tm="100000">
                                          <p:val>
                                            <p:strVal val="#ppt_y-.03"/>
                                          </p:val>
                                        </p:tav>
                                      </p:tavLst>
                                    </p:anim>
                                    <p:anim calcmode="lin" valueType="num">
                                      <p:cBhvr>
                                        <p:cTn id="130" dur="100" accel="100000" fill="hold">
                                          <p:stCondLst>
                                            <p:cond delay="900"/>
                                          </p:stCondLst>
                                        </p:cTn>
                                        <p:tgtEl>
                                          <p:spTgt spid="224"/>
                                        </p:tgtEl>
                                        <p:attrNameLst>
                                          <p:attrName>ppt_y</p:attrName>
                                        </p:attrNameLst>
                                      </p:cBhvr>
                                      <p:tavLst>
                                        <p:tav tm="0">
                                          <p:val>
                                            <p:strVal val="#ppt_y-.03"/>
                                          </p:val>
                                        </p:tav>
                                        <p:tav tm="100000">
                                          <p:val>
                                            <p:strVal val="#ppt_y"/>
                                          </p:val>
                                        </p:tav>
                                      </p:tavLst>
                                    </p:anim>
                                  </p:childTnLst>
                                </p:cTn>
                              </p:par>
                              <p:par>
                                <p:cTn id="131" presetID="37" presetClass="entr" presetSubtype="0" fill="hold" nodeType="withEffect">
                                  <p:stCondLst>
                                    <p:cond delay="0"/>
                                  </p:stCondLst>
                                  <p:childTnLst>
                                    <p:set>
                                      <p:cBhvr>
                                        <p:cTn id="132" dur="1" fill="hold">
                                          <p:stCondLst>
                                            <p:cond delay="0"/>
                                          </p:stCondLst>
                                        </p:cTn>
                                        <p:tgtEl>
                                          <p:spTgt spid="31"/>
                                        </p:tgtEl>
                                        <p:attrNameLst>
                                          <p:attrName>style.visibility</p:attrName>
                                        </p:attrNameLst>
                                      </p:cBhvr>
                                      <p:to>
                                        <p:strVal val="visible"/>
                                      </p:to>
                                    </p:set>
                                    <p:animEffect transition="in" filter="fade">
                                      <p:cBhvr>
                                        <p:cTn id="133" dur="1000"/>
                                        <p:tgtEl>
                                          <p:spTgt spid="31"/>
                                        </p:tgtEl>
                                      </p:cBhvr>
                                    </p:animEffect>
                                    <p:anim calcmode="lin" valueType="num">
                                      <p:cBhvr>
                                        <p:cTn id="134" dur="1000" fill="hold"/>
                                        <p:tgtEl>
                                          <p:spTgt spid="31"/>
                                        </p:tgtEl>
                                        <p:attrNameLst>
                                          <p:attrName>ppt_x</p:attrName>
                                        </p:attrNameLst>
                                      </p:cBhvr>
                                      <p:tavLst>
                                        <p:tav tm="0">
                                          <p:val>
                                            <p:strVal val="#ppt_x"/>
                                          </p:val>
                                        </p:tav>
                                        <p:tav tm="100000">
                                          <p:val>
                                            <p:strVal val="#ppt_x"/>
                                          </p:val>
                                        </p:tav>
                                      </p:tavLst>
                                    </p:anim>
                                    <p:anim calcmode="lin" valueType="num">
                                      <p:cBhvr>
                                        <p:cTn id="135" dur="900" decel="100000" fill="hold"/>
                                        <p:tgtEl>
                                          <p:spTgt spid="31"/>
                                        </p:tgtEl>
                                        <p:attrNameLst>
                                          <p:attrName>ppt_y</p:attrName>
                                        </p:attrNameLst>
                                      </p:cBhvr>
                                      <p:tavLst>
                                        <p:tav tm="0">
                                          <p:val>
                                            <p:strVal val="#ppt_y+1"/>
                                          </p:val>
                                        </p:tav>
                                        <p:tav tm="100000">
                                          <p:val>
                                            <p:strVal val="#ppt_y-.03"/>
                                          </p:val>
                                        </p:tav>
                                      </p:tavLst>
                                    </p:anim>
                                    <p:anim calcmode="lin" valueType="num">
                                      <p:cBhvr>
                                        <p:cTn id="136" dur="100" accel="100000" fill="hold">
                                          <p:stCondLst>
                                            <p:cond delay="900"/>
                                          </p:stCondLst>
                                        </p:cTn>
                                        <p:tgtEl>
                                          <p:spTgt spid="31"/>
                                        </p:tgtEl>
                                        <p:attrNameLst>
                                          <p:attrName>ppt_y</p:attrName>
                                        </p:attrNameLst>
                                      </p:cBhvr>
                                      <p:tavLst>
                                        <p:tav tm="0">
                                          <p:val>
                                            <p:strVal val="#ppt_y-.03"/>
                                          </p:val>
                                        </p:tav>
                                        <p:tav tm="100000">
                                          <p:val>
                                            <p:strVal val="#ppt_y"/>
                                          </p:val>
                                        </p:tav>
                                      </p:tavLst>
                                    </p:anim>
                                  </p:childTnLst>
                                </p:cTn>
                              </p:par>
                              <p:par>
                                <p:cTn id="137" presetID="37" presetClass="entr" presetSubtype="0" fill="hold" nodeType="withEffect">
                                  <p:stCondLst>
                                    <p:cond delay="0"/>
                                  </p:stCondLst>
                                  <p:childTnLst>
                                    <p:set>
                                      <p:cBhvr>
                                        <p:cTn id="138" dur="1" fill="hold">
                                          <p:stCondLst>
                                            <p:cond delay="0"/>
                                          </p:stCondLst>
                                        </p:cTn>
                                        <p:tgtEl>
                                          <p:spTgt spid="22"/>
                                        </p:tgtEl>
                                        <p:attrNameLst>
                                          <p:attrName>style.visibility</p:attrName>
                                        </p:attrNameLst>
                                      </p:cBhvr>
                                      <p:to>
                                        <p:strVal val="visible"/>
                                      </p:to>
                                    </p:set>
                                    <p:animEffect transition="in" filter="fade">
                                      <p:cBhvr>
                                        <p:cTn id="139" dur="1000"/>
                                        <p:tgtEl>
                                          <p:spTgt spid="22"/>
                                        </p:tgtEl>
                                      </p:cBhvr>
                                    </p:animEffect>
                                    <p:anim calcmode="lin" valueType="num">
                                      <p:cBhvr>
                                        <p:cTn id="140" dur="1000" fill="hold"/>
                                        <p:tgtEl>
                                          <p:spTgt spid="22"/>
                                        </p:tgtEl>
                                        <p:attrNameLst>
                                          <p:attrName>ppt_x</p:attrName>
                                        </p:attrNameLst>
                                      </p:cBhvr>
                                      <p:tavLst>
                                        <p:tav tm="0">
                                          <p:val>
                                            <p:strVal val="#ppt_x"/>
                                          </p:val>
                                        </p:tav>
                                        <p:tav tm="100000">
                                          <p:val>
                                            <p:strVal val="#ppt_x"/>
                                          </p:val>
                                        </p:tav>
                                      </p:tavLst>
                                    </p:anim>
                                    <p:anim calcmode="lin" valueType="num">
                                      <p:cBhvr>
                                        <p:cTn id="141" dur="900" decel="100000" fill="hold"/>
                                        <p:tgtEl>
                                          <p:spTgt spid="22"/>
                                        </p:tgtEl>
                                        <p:attrNameLst>
                                          <p:attrName>ppt_y</p:attrName>
                                        </p:attrNameLst>
                                      </p:cBhvr>
                                      <p:tavLst>
                                        <p:tav tm="0">
                                          <p:val>
                                            <p:strVal val="#ppt_y+1"/>
                                          </p:val>
                                        </p:tav>
                                        <p:tav tm="100000">
                                          <p:val>
                                            <p:strVal val="#ppt_y-.03"/>
                                          </p:val>
                                        </p:tav>
                                      </p:tavLst>
                                    </p:anim>
                                    <p:anim calcmode="lin" valueType="num">
                                      <p:cBhvr>
                                        <p:cTn id="142" dur="100" accel="100000" fill="hold">
                                          <p:stCondLst>
                                            <p:cond delay="900"/>
                                          </p:stCondLst>
                                        </p:cTn>
                                        <p:tgtEl>
                                          <p:spTgt spid="22"/>
                                        </p:tgtEl>
                                        <p:attrNameLst>
                                          <p:attrName>ppt_y</p:attrName>
                                        </p:attrNameLst>
                                      </p:cBhvr>
                                      <p:tavLst>
                                        <p:tav tm="0">
                                          <p:val>
                                            <p:strVal val="#ppt_y-.03"/>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53" presetClass="entr" presetSubtype="16" fill="hold" nodeType="clickEffect">
                                  <p:stCondLst>
                                    <p:cond delay="0"/>
                                  </p:stCondLst>
                                  <p:childTnLst>
                                    <p:set>
                                      <p:cBhvr>
                                        <p:cTn id="146" dur="1" fill="hold">
                                          <p:stCondLst>
                                            <p:cond delay="0"/>
                                          </p:stCondLst>
                                        </p:cTn>
                                        <p:tgtEl>
                                          <p:spTgt spid="13"/>
                                        </p:tgtEl>
                                        <p:attrNameLst>
                                          <p:attrName>style.visibility</p:attrName>
                                        </p:attrNameLst>
                                      </p:cBhvr>
                                      <p:to>
                                        <p:strVal val="visible"/>
                                      </p:to>
                                    </p:set>
                                    <p:anim calcmode="lin" valueType="num">
                                      <p:cBhvr>
                                        <p:cTn id="147" dur="500" fill="hold"/>
                                        <p:tgtEl>
                                          <p:spTgt spid="13"/>
                                        </p:tgtEl>
                                        <p:attrNameLst>
                                          <p:attrName>ppt_w</p:attrName>
                                        </p:attrNameLst>
                                      </p:cBhvr>
                                      <p:tavLst>
                                        <p:tav tm="0">
                                          <p:val>
                                            <p:fltVal val="0"/>
                                          </p:val>
                                        </p:tav>
                                        <p:tav tm="100000">
                                          <p:val>
                                            <p:strVal val="#ppt_w"/>
                                          </p:val>
                                        </p:tav>
                                      </p:tavLst>
                                    </p:anim>
                                    <p:anim calcmode="lin" valueType="num">
                                      <p:cBhvr>
                                        <p:cTn id="148" dur="500" fill="hold"/>
                                        <p:tgtEl>
                                          <p:spTgt spid="13"/>
                                        </p:tgtEl>
                                        <p:attrNameLst>
                                          <p:attrName>ppt_h</p:attrName>
                                        </p:attrNameLst>
                                      </p:cBhvr>
                                      <p:tavLst>
                                        <p:tav tm="0">
                                          <p:val>
                                            <p:fltVal val="0"/>
                                          </p:val>
                                        </p:tav>
                                        <p:tav tm="100000">
                                          <p:val>
                                            <p:strVal val="#ppt_h"/>
                                          </p:val>
                                        </p:tav>
                                      </p:tavLst>
                                    </p:anim>
                                    <p:animEffect transition="in" filter="fade">
                                      <p:cBhvr>
                                        <p:cTn id="149" dur="500"/>
                                        <p:tgtEl>
                                          <p:spTgt spid="13"/>
                                        </p:tgtEl>
                                      </p:cBhvr>
                                    </p:animEffect>
                                  </p:childTnLst>
                                </p:cTn>
                              </p:par>
                              <p:par>
                                <p:cTn id="150" presetID="53" presetClass="entr" presetSubtype="16" fill="hold" nodeType="withEffect">
                                  <p:stCondLst>
                                    <p:cond delay="0"/>
                                  </p:stCondLst>
                                  <p:childTnLst>
                                    <p:set>
                                      <p:cBhvr>
                                        <p:cTn id="151" dur="1" fill="hold">
                                          <p:stCondLst>
                                            <p:cond delay="0"/>
                                          </p:stCondLst>
                                        </p:cTn>
                                        <p:tgtEl>
                                          <p:spTgt spid="16"/>
                                        </p:tgtEl>
                                        <p:attrNameLst>
                                          <p:attrName>style.visibility</p:attrName>
                                        </p:attrNameLst>
                                      </p:cBhvr>
                                      <p:to>
                                        <p:strVal val="visible"/>
                                      </p:to>
                                    </p:set>
                                    <p:anim calcmode="lin" valueType="num">
                                      <p:cBhvr>
                                        <p:cTn id="152" dur="500" fill="hold"/>
                                        <p:tgtEl>
                                          <p:spTgt spid="16"/>
                                        </p:tgtEl>
                                        <p:attrNameLst>
                                          <p:attrName>ppt_w</p:attrName>
                                        </p:attrNameLst>
                                      </p:cBhvr>
                                      <p:tavLst>
                                        <p:tav tm="0">
                                          <p:val>
                                            <p:fltVal val="0"/>
                                          </p:val>
                                        </p:tav>
                                        <p:tav tm="100000">
                                          <p:val>
                                            <p:strVal val="#ppt_w"/>
                                          </p:val>
                                        </p:tav>
                                      </p:tavLst>
                                    </p:anim>
                                    <p:anim calcmode="lin" valueType="num">
                                      <p:cBhvr>
                                        <p:cTn id="153" dur="500" fill="hold"/>
                                        <p:tgtEl>
                                          <p:spTgt spid="16"/>
                                        </p:tgtEl>
                                        <p:attrNameLst>
                                          <p:attrName>ppt_h</p:attrName>
                                        </p:attrNameLst>
                                      </p:cBhvr>
                                      <p:tavLst>
                                        <p:tav tm="0">
                                          <p:val>
                                            <p:fltVal val="0"/>
                                          </p:val>
                                        </p:tav>
                                        <p:tav tm="100000">
                                          <p:val>
                                            <p:strVal val="#ppt_h"/>
                                          </p:val>
                                        </p:tav>
                                      </p:tavLst>
                                    </p:anim>
                                    <p:animEffect transition="in" filter="fade">
                                      <p:cBhvr>
                                        <p:cTn id="154" dur="500"/>
                                        <p:tgtEl>
                                          <p:spTgt spid="16"/>
                                        </p:tgtEl>
                                      </p:cBhvr>
                                    </p:animEffect>
                                  </p:childTnLst>
                                </p:cTn>
                              </p:par>
                              <p:par>
                                <p:cTn id="155" presetID="53" presetClass="entr" presetSubtype="16" fill="hold" nodeType="withEffect">
                                  <p:stCondLst>
                                    <p:cond delay="0"/>
                                  </p:stCondLst>
                                  <p:childTnLst>
                                    <p:set>
                                      <p:cBhvr>
                                        <p:cTn id="156" dur="1" fill="hold">
                                          <p:stCondLst>
                                            <p:cond delay="0"/>
                                          </p:stCondLst>
                                        </p:cTn>
                                        <p:tgtEl>
                                          <p:spTgt spid="27"/>
                                        </p:tgtEl>
                                        <p:attrNameLst>
                                          <p:attrName>style.visibility</p:attrName>
                                        </p:attrNameLst>
                                      </p:cBhvr>
                                      <p:to>
                                        <p:strVal val="visible"/>
                                      </p:to>
                                    </p:set>
                                    <p:anim calcmode="lin" valueType="num">
                                      <p:cBhvr>
                                        <p:cTn id="157" dur="500" fill="hold"/>
                                        <p:tgtEl>
                                          <p:spTgt spid="27"/>
                                        </p:tgtEl>
                                        <p:attrNameLst>
                                          <p:attrName>ppt_w</p:attrName>
                                        </p:attrNameLst>
                                      </p:cBhvr>
                                      <p:tavLst>
                                        <p:tav tm="0">
                                          <p:val>
                                            <p:fltVal val="0"/>
                                          </p:val>
                                        </p:tav>
                                        <p:tav tm="100000">
                                          <p:val>
                                            <p:strVal val="#ppt_w"/>
                                          </p:val>
                                        </p:tav>
                                      </p:tavLst>
                                    </p:anim>
                                    <p:anim calcmode="lin" valueType="num">
                                      <p:cBhvr>
                                        <p:cTn id="158" dur="500" fill="hold"/>
                                        <p:tgtEl>
                                          <p:spTgt spid="27"/>
                                        </p:tgtEl>
                                        <p:attrNameLst>
                                          <p:attrName>ppt_h</p:attrName>
                                        </p:attrNameLst>
                                      </p:cBhvr>
                                      <p:tavLst>
                                        <p:tav tm="0">
                                          <p:val>
                                            <p:fltVal val="0"/>
                                          </p:val>
                                        </p:tav>
                                        <p:tav tm="100000">
                                          <p:val>
                                            <p:strVal val="#ppt_h"/>
                                          </p:val>
                                        </p:tav>
                                      </p:tavLst>
                                    </p:anim>
                                    <p:animEffect transition="in" filter="fade">
                                      <p:cBhvr>
                                        <p:cTn id="159" dur="500"/>
                                        <p:tgtEl>
                                          <p:spTgt spid="27"/>
                                        </p:tgtEl>
                                      </p:cBhvr>
                                    </p:animEffect>
                                  </p:childTnLst>
                                </p:cTn>
                              </p:par>
                              <p:par>
                                <p:cTn id="160" presetID="53" presetClass="entr" presetSubtype="16" fill="hold" nodeType="withEffect">
                                  <p:stCondLst>
                                    <p:cond delay="0"/>
                                  </p:stCondLst>
                                  <p:childTnLst>
                                    <p:set>
                                      <p:cBhvr>
                                        <p:cTn id="161" dur="1" fill="hold">
                                          <p:stCondLst>
                                            <p:cond delay="0"/>
                                          </p:stCondLst>
                                        </p:cTn>
                                        <p:tgtEl>
                                          <p:spTgt spid="11"/>
                                        </p:tgtEl>
                                        <p:attrNameLst>
                                          <p:attrName>style.visibility</p:attrName>
                                        </p:attrNameLst>
                                      </p:cBhvr>
                                      <p:to>
                                        <p:strVal val="visible"/>
                                      </p:to>
                                    </p:set>
                                    <p:anim calcmode="lin" valueType="num">
                                      <p:cBhvr>
                                        <p:cTn id="162" dur="500" fill="hold"/>
                                        <p:tgtEl>
                                          <p:spTgt spid="11"/>
                                        </p:tgtEl>
                                        <p:attrNameLst>
                                          <p:attrName>ppt_w</p:attrName>
                                        </p:attrNameLst>
                                      </p:cBhvr>
                                      <p:tavLst>
                                        <p:tav tm="0">
                                          <p:val>
                                            <p:fltVal val="0"/>
                                          </p:val>
                                        </p:tav>
                                        <p:tav tm="100000">
                                          <p:val>
                                            <p:strVal val="#ppt_w"/>
                                          </p:val>
                                        </p:tav>
                                      </p:tavLst>
                                    </p:anim>
                                    <p:anim calcmode="lin" valueType="num">
                                      <p:cBhvr>
                                        <p:cTn id="163" dur="500" fill="hold"/>
                                        <p:tgtEl>
                                          <p:spTgt spid="11"/>
                                        </p:tgtEl>
                                        <p:attrNameLst>
                                          <p:attrName>ppt_h</p:attrName>
                                        </p:attrNameLst>
                                      </p:cBhvr>
                                      <p:tavLst>
                                        <p:tav tm="0">
                                          <p:val>
                                            <p:fltVal val="0"/>
                                          </p:val>
                                        </p:tav>
                                        <p:tav tm="100000">
                                          <p:val>
                                            <p:strVal val="#ppt_h"/>
                                          </p:val>
                                        </p:tav>
                                      </p:tavLst>
                                    </p:anim>
                                    <p:animEffect transition="in" filter="fade">
                                      <p:cBhvr>
                                        <p:cTn id="164" dur="500"/>
                                        <p:tgtEl>
                                          <p:spTgt spid="11"/>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1" fill="hold" nodeType="clickEffect">
                                  <p:stCondLst>
                                    <p:cond delay="0"/>
                                  </p:stCondLst>
                                  <p:childTnLst>
                                    <p:set>
                                      <p:cBhvr>
                                        <p:cTn id="168" dur="1" fill="hold">
                                          <p:stCondLst>
                                            <p:cond delay="0"/>
                                          </p:stCondLst>
                                        </p:cTn>
                                        <p:tgtEl>
                                          <p:spTgt spid="336"/>
                                        </p:tgtEl>
                                        <p:attrNameLst>
                                          <p:attrName>style.visibility</p:attrName>
                                        </p:attrNameLst>
                                      </p:cBhvr>
                                      <p:to>
                                        <p:strVal val="visible"/>
                                      </p:to>
                                    </p:set>
                                    <p:animEffect transition="in" filter="wipe(up)">
                                      <p:cBhvr>
                                        <p:cTn id="169" dur="500"/>
                                        <p:tgtEl>
                                          <p:spTgt spid="336"/>
                                        </p:tgtEl>
                                      </p:cBhvr>
                                    </p:animEffect>
                                  </p:childTnLst>
                                </p:cTn>
                              </p:par>
                              <p:par>
                                <p:cTn id="170" presetID="22" presetClass="entr" presetSubtype="1" fill="hold" nodeType="withEffect">
                                  <p:stCondLst>
                                    <p:cond delay="0"/>
                                  </p:stCondLst>
                                  <p:childTnLst>
                                    <p:set>
                                      <p:cBhvr>
                                        <p:cTn id="171" dur="1" fill="hold">
                                          <p:stCondLst>
                                            <p:cond delay="0"/>
                                          </p:stCondLst>
                                        </p:cTn>
                                        <p:tgtEl>
                                          <p:spTgt spid="223"/>
                                        </p:tgtEl>
                                        <p:attrNameLst>
                                          <p:attrName>style.visibility</p:attrName>
                                        </p:attrNameLst>
                                      </p:cBhvr>
                                      <p:to>
                                        <p:strVal val="visible"/>
                                      </p:to>
                                    </p:set>
                                    <p:animEffect transition="in" filter="wipe(up)">
                                      <p:cBhvr>
                                        <p:cTn id="172" dur="500"/>
                                        <p:tgtEl>
                                          <p:spTgt spid="223"/>
                                        </p:tgtEl>
                                      </p:cBhvr>
                                    </p:animEffect>
                                  </p:childTnLst>
                                </p:cTn>
                              </p:par>
                              <p:par>
                                <p:cTn id="173" presetID="22" presetClass="entr" presetSubtype="1" fill="hold" nodeType="withEffect">
                                  <p:stCondLst>
                                    <p:cond delay="0"/>
                                  </p:stCondLst>
                                  <p:childTnLst>
                                    <p:set>
                                      <p:cBhvr>
                                        <p:cTn id="174" dur="1" fill="hold">
                                          <p:stCondLst>
                                            <p:cond delay="0"/>
                                          </p:stCondLst>
                                        </p:cTn>
                                        <p:tgtEl>
                                          <p:spTgt spid="262"/>
                                        </p:tgtEl>
                                        <p:attrNameLst>
                                          <p:attrName>style.visibility</p:attrName>
                                        </p:attrNameLst>
                                      </p:cBhvr>
                                      <p:to>
                                        <p:strVal val="visible"/>
                                      </p:to>
                                    </p:set>
                                    <p:animEffect transition="in" filter="wipe(up)">
                                      <p:cBhvr>
                                        <p:cTn id="175" dur="500"/>
                                        <p:tgtEl>
                                          <p:spTgt spid="262"/>
                                        </p:tgtEl>
                                      </p:cBhvr>
                                    </p:animEffect>
                                  </p:childTnLst>
                                </p:cTn>
                              </p:par>
                              <p:par>
                                <p:cTn id="176" presetID="22" presetClass="entr" presetSubtype="1" fill="hold" nodeType="withEffect">
                                  <p:stCondLst>
                                    <p:cond delay="0"/>
                                  </p:stCondLst>
                                  <p:childTnLst>
                                    <p:set>
                                      <p:cBhvr>
                                        <p:cTn id="177" dur="1" fill="hold">
                                          <p:stCondLst>
                                            <p:cond delay="0"/>
                                          </p:stCondLst>
                                        </p:cTn>
                                        <p:tgtEl>
                                          <p:spTgt spid="301"/>
                                        </p:tgtEl>
                                        <p:attrNameLst>
                                          <p:attrName>style.visibility</p:attrName>
                                        </p:attrNameLst>
                                      </p:cBhvr>
                                      <p:to>
                                        <p:strVal val="visible"/>
                                      </p:to>
                                    </p:set>
                                    <p:animEffect transition="in" filter="wipe(up)">
                                      <p:cBhvr>
                                        <p:cTn id="178" dur="500"/>
                                        <p:tgtEl>
                                          <p:spTgt spid="301"/>
                                        </p:tgtEl>
                                      </p:cBhvr>
                                    </p:animEffect>
                                  </p:childTnLst>
                                </p:cTn>
                              </p:par>
                              <p:par>
                                <p:cTn id="179" presetID="22" presetClass="entr" presetSubtype="1" fill="hold" nodeType="withEffect">
                                  <p:stCondLst>
                                    <p:cond delay="0"/>
                                  </p:stCondLst>
                                  <p:childTnLst>
                                    <p:set>
                                      <p:cBhvr>
                                        <p:cTn id="180" dur="1" fill="hold">
                                          <p:stCondLst>
                                            <p:cond delay="0"/>
                                          </p:stCondLst>
                                        </p:cTn>
                                        <p:tgtEl>
                                          <p:spTgt spid="265"/>
                                        </p:tgtEl>
                                        <p:attrNameLst>
                                          <p:attrName>style.visibility</p:attrName>
                                        </p:attrNameLst>
                                      </p:cBhvr>
                                      <p:to>
                                        <p:strVal val="visible"/>
                                      </p:to>
                                    </p:set>
                                    <p:animEffect transition="in" filter="wipe(up)">
                                      <p:cBhvr>
                                        <p:cTn id="181" dur="500"/>
                                        <p:tgtEl>
                                          <p:spTgt spid="265"/>
                                        </p:tgtEl>
                                      </p:cBhvr>
                                    </p:animEffect>
                                  </p:childTnLst>
                                </p:cTn>
                              </p:par>
                              <p:par>
                                <p:cTn id="182" presetID="22" presetClass="entr" presetSubtype="1" fill="hold" nodeType="withEffect">
                                  <p:stCondLst>
                                    <p:cond delay="0"/>
                                  </p:stCondLst>
                                  <p:childTnLst>
                                    <p:set>
                                      <p:cBhvr>
                                        <p:cTn id="183" dur="1" fill="hold">
                                          <p:stCondLst>
                                            <p:cond delay="0"/>
                                          </p:stCondLst>
                                        </p:cTn>
                                        <p:tgtEl>
                                          <p:spTgt spid="236"/>
                                        </p:tgtEl>
                                        <p:attrNameLst>
                                          <p:attrName>style.visibility</p:attrName>
                                        </p:attrNameLst>
                                      </p:cBhvr>
                                      <p:to>
                                        <p:strVal val="visible"/>
                                      </p:to>
                                    </p:set>
                                    <p:animEffect transition="in" filter="wipe(up)">
                                      <p:cBhvr>
                                        <p:cTn id="184" dur="500"/>
                                        <p:tgtEl>
                                          <p:spTgt spid="236"/>
                                        </p:tgtEl>
                                      </p:cBhvr>
                                    </p:animEffect>
                                  </p:childTnLst>
                                </p:cTn>
                              </p:par>
                              <p:par>
                                <p:cTn id="185" presetID="22" presetClass="entr" presetSubtype="1" fill="hold" nodeType="withEffect">
                                  <p:stCondLst>
                                    <p:cond delay="0"/>
                                  </p:stCondLst>
                                  <p:childTnLst>
                                    <p:set>
                                      <p:cBhvr>
                                        <p:cTn id="186" dur="1" fill="hold">
                                          <p:stCondLst>
                                            <p:cond delay="0"/>
                                          </p:stCondLst>
                                        </p:cTn>
                                        <p:tgtEl>
                                          <p:spTgt spid="297"/>
                                        </p:tgtEl>
                                        <p:attrNameLst>
                                          <p:attrName>style.visibility</p:attrName>
                                        </p:attrNameLst>
                                      </p:cBhvr>
                                      <p:to>
                                        <p:strVal val="visible"/>
                                      </p:to>
                                    </p:set>
                                    <p:animEffect transition="in" filter="wipe(up)">
                                      <p:cBhvr>
                                        <p:cTn id="187" dur="500"/>
                                        <p:tgtEl>
                                          <p:spTgt spid="297"/>
                                        </p:tgtEl>
                                      </p:cBhvr>
                                    </p:animEffect>
                                  </p:childTnLst>
                                </p:cTn>
                              </p:par>
                              <p:par>
                                <p:cTn id="188" presetID="22" presetClass="entr" presetSubtype="1" fill="hold" nodeType="withEffect">
                                  <p:stCondLst>
                                    <p:cond delay="0"/>
                                  </p:stCondLst>
                                  <p:childTnLst>
                                    <p:set>
                                      <p:cBhvr>
                                        <p:cTn id="189" dur="1" fill="hold">
                                          <p:stCondLst>
                                            <p:cond delay="0"/>
                                          </p:stCondLst>
                                        </p:cTn>
                                        <p:tgtEl>
                                          <p:spTgt spid="267"/>
                                        </p:tgtEl>
                                        <p:attrNameLst>
                                          <p:attrName>style.visibility</p:attrName>
                                        </p:attrNameLst>
                                      </p:cBhvr>
                                      <p:to>
                                        <p:strVal val="visible"/>
                                      </p:to>
                                    </p:set>
                                    <p:animEffect transition="in" filter="wipe(up)">
                                      <p:cBhvr>
                                        <p:cTn id="190" dur="500"/>
                                        <p:tgtEl>
                                          <p:spTgt spid="267"/>
                                        </p:tgtEl>
                                      </p:cBhvr>
                                    </p:animEffect>
                                  </p:childTnLst>
                                </p:cTn>
                              </p:par>
                              <p:par>
                                <p:cTn id="191" presetID="22" presetClass="entr" presetSubtype="1" fill="hold" nodeType="withEffect">
                                  <p:stCondLst>
                                    <p:cond delay="0"/>
                                  </p:stCondLst>
                                  <p:childTnLst>
                                    <p:set>
                                      <p:cBhvr>
                                        <p:cTn id="192" dur="1" fill="hold">
                                          <p:stCondLst>
                                            <p:cond delay="0"/>
                                          </p:stCondLst>
                                        </p:cTn>
                                        <p:tgtEl>
                                          <p:spTgt spid="254"/>
                                        </p:tgtEl>
                                        <p:attrNameLst>
                                          <p:attrName>style.visibility</p:attrName>
                                        </p:attrNameLst>
                                      </p:cBhvr>
                                      <p:to>
                                        <p:strVal val="visible"/>
                                      </p:to>
                                    </p:set>
                                    <p:animEffect transition="in" filter="wipe(up)">
                                      <p:cBhvr>
                                        <p:cTn id="193" dur="500"/>
                                        <p:tgtEl>
                                          <p:spTgt spid="254"/>
                                        </p:tgtEl>
                                      </p:cBhvr>
                                    </p:animEffect>
                                  </p:childTnLst>
                                </p:cTn>
                              </p:par>
                              <p:par>
                                <p:cTn id="194" presetID="22" presetClass="entr" presetSubtype="1" fill="hold" nodeType="withEffect">
                                  <p:stCondLst>
                                    <p:cond delay="0"/>
                                  </p:stCondLst>
                                  <p:childTnLst>
                                    <p:set>
                                      <p:cBhvr>
                                        <p:cTn id="195" dur="1" fill="hold">
                                          <p:stCondLst>
                                            <p:cond delay="0"/>
                                          </p:stCondLst>
                                        </p:cTn>
                                        <p:tgtEl>
                                          <p:spTgt spid="272"/>
                                        </p:tgtEl>
                                        <p:attrNameLst>
                                          <p:attrName>style.visibility</p:attrName>
                                        </p:attrNameLst>
                                      </p:cBhvr>
                                      <p:to>
                                        <p:strVal val="visible"/>
                                      </p:to>
                                    </p:set>
                                    <p:animEffect transition="in" filter="wipe(up)">
                                      <p:cBhvr>
                                        <p:cTn id="196" dur="500"/>
                                        <p:tgtEl>
                                          <p:spTgt spid="272"/>
                                        </p:tgtEl>
                                      </p:cBhvr>
                                    </p:animEffect>
                                  </p:childTnLst>
                                </p:cTn>
                              </p:par>
                              <p:par>
                                <p:cTn id="197" presetID="22" presetClass="entr" presetSubtype="1" fill="hold" nodeType="withEffect">
                                  <p:stCondLst>
                                    <p:cond delay="0"/>
                                  </p:stCondLst>
                                  <p:childTnLst>
                                    <p:set>
                                      <p:cBhvr>
                                        <p:cTn id="198" dur="1" fill="hold">
                                          <p:stCondLst>
                                            <p:cond delay="0"/>
                                          </p:stCondLst>
                                        </p:cTn>
                                        <p:tgtEl>
                                          <p:spTgt spid="277"/>
                                        </p:tgtEl>
                                        <p:attrNameLst>
                                          <p:attrName>style.visibility</p:attrName>
                                        </p:attrNameLst>
                                      </p:cBhvr>
                                      <p:to>
                                        <p:strVal val="visible"/>
                                      </p:to>
                                    </p:set>
                                    <p:animEffect transition="in" filter="wipe(up)">
                                      <p:cBhvr>
                                        <p:cTn id="199" dur="500"/>
                                        <p:tgtEl>
                                          <p:spTgt spid="277"/>
                                        </p:tgtEl>
                                      </p:cBhvr>
                                    </p:animEffect>
                                  </p:childTnLst>
                                </p:cTn>
                              </p:par>
                              <p:par>
                                <p:cTn id="200" presetID="22" presetClass="entr" presetSubtype="1" fill="hold" nodeType="withEffect">
                                  <p:stCondLst>
                                    <p:cond delay="0"/>
                                  </p:stCondLst>
                                  <p:childTnLst>
                                    <p:set>
                                      <p:cBhvr>
                                        <p:cTn id="201" dur="1" fill="hold">
                                          <p:stCondLst>
                                            <p:cond delay="0"/>
                                          </p:stCondLst>
                                        </p:cTn>
                                        <p:tgtEl>
                                          <p:spTgt spid="293"/>
                                        </p:tgtEl>
                                        <p:attrNameLst>
                                          <p:attrName>style.visibility</p:attrName>
                                        </p:attrNameLst>
                                      </p:cBhvr>
                                      <p:to>
                                        <p:strVal val="visible"/>
                                      </p:to>
                                    </p:set>
                                    <p:animEffect transition="in" filter="wipe(up)">
                                      <p:cBhvr>
                                        <p:cTn id="202" dur="500"/>
                                        <p:tgtEl>
                                          <p:spTgt spid="293"/>
                                        </p:tgtEl>
                                      </p:cBhvr>
                                    </p:animEffect>
                                  </p:childTnLst>
                                </p:cTn>
                              </p:par>
                              <p:par>
                                <p:cTn id="203" presetID="22" presetClass="entr" presetSubtype="1" fill="hold" nodeType="withEffect">
                                  <p:stCondLst>
                                    <p:cond delay="0"/>
                                  </p:stCondLst>
                                  <p:childTnLst>
                                    <p:set>
                                      <p:cBhvr>
                                        <p:cTn id="204" dur="1" fill="hold">
                                          <p:stCondLst>
                                            <p:cond delay="0"/>
                                          </p:stCondLst>
                                        </p:cTn>
                                        <p:tgtEl>
                                          <p:spTgt spid="256"/>
                                        </p:tgtEl>
                                        <p:attrNameLst>
                                          <p:attrName>style.visibility</p:attrName>
                                        </p:attrNameLst>
                                      </p:cBhvr>
                                      <p:to>
                                        <p:strVal val="visible"/>
                                      </p:to>
                                    </p:set>
                                    <p:animEffect transition="in" filter="wipe(up)">
                                      <p:cBhvr>
                                        <p:cTn id="205" dur="500"/>
                                        <p:tgtEl>
                                          <p:spTgt spid="256"/>
                                        </p:tgtEl>
                                      </p:cBhvr>
                                    </p:animEffect>
                                  </p:childTnLst>
                                </p:cTn>
                              </p:par>
                              <p:par>
                                <p:cTn id="206" presetID="22" presetClass="entr" presetSubtype="1" fill="hold" nodeType="withEffect">
                                  <p:stCondLst>
                                    <p:cond delay="0"/>
                                  </p:stCondLst>
                                  <p:childTnLst>
                                    <p:set>
                                      <p:cBhvr>
                                        <p:cTn id="207" dur="1" fill="hold">
                                          <p:stCondLst>
                                            <p:cond delay="0"/>
                                          </p:stCondLst>
                                        </p:cTn>
                                        <p:tgtEl>
                                          <p:spTgt spid="203"/>
                                        </p:tgtEl>
                                        <p:attrNameLst>
                                          <p:attrName>style.visibility</p:attrName>
                                        </p:attrNameLst>
                                      </p:cBhvr>
                                      <p:to>
                                        <p:strVal val="visible"/>
                                      </p:to>
                                    </p:set>
                                    <p:animEffect transition="in" filter="wipe(up)">
                                      <p:cBhvr>
                                        <p:cTn id="208" dur="500"/>
                                        <p:tgtEl>
                                          <p:spTgt spid="203"/>
                                        </p:tgtEl>
                                      </p:cBhvr>
                                    </p:animEffect>
                                  </p:childTnLst>
                                </p:cTn>
                              </p:par>
                              <p:par>
                                <p:cTn id="209" presetID="22" presetClass="entr" presetSubtype="1" fill="hold" nodeType="withEffect">
                                  <p:stCondLst>
                                    <p:cond delay="0"/>
                                  </p:stCondLst>
                                  <p:childTnLst>
                                    <p:set>
                                      <p:cBhvr>
                                        <p:cTn id="210" dur="1" fill="hold">
                                          <p:stCondLst>
                                            <p:cond delay="0"/>
                                          </p:stCondLst>
                                        </p:cTn>
                                        <p:tgtEl>
                                          <p:spTgt spid="219"/>
                                        </p:tgtEl>
                                        <p:attrNameLst>
                                          <p:attrName>style.visibility</p:attrName>
                                        </p:attrNameLst>
                                      </p:cBhvr>
                                      <p:to>
                                        <p:strVal val="visible"/>
                                      </p:to>
                                    </p:set>
                                    <p:animEffect transition="in" filter="wipe(up)">
                                      <p:cBhvr>
                                        <p:cTn id="211" dur="500"/>
                                        <p:tgtEl>
                                          <p:spTgt spid="219"/>
                                        </p:tgtEl>
                                      </p:cBhvr>
                                    </p:animEffect>
                                  </p:childTnLst>
                                </p:cTn>
                              </p:par>
                              <p:par>
                                <p:cTn id="212" presetID="22" presetClass="entr" presetSubtype="1" fill="hold" nodeType="withEffect">
                                  <p:stCondLst>
                                    <p:cond delay="0"/>
                                  </p:stCondLst>
                                  <p:childTnLst>
                                    <p:set>
                                      <p:cBhvr>
                                        <p:cTn id="213" dur="1" fill="hold">
                                          <p:stCondLst>
                                            <p:cond delay="0"/>
                                          </p:stCondLst>
                                        </p:cTn>
                                        <p:tgtEl>
                                          <p:spTgt spid="270"/>
                                        </p:tgtEl>
                                        <p:attrNameLst>
                                          <p:attrName>style.visibility</p:attrName>
                                        </p:attrNameLst>
                                      </p:cBhvr>
                                      <p:to>
                                        <p:strVal val="visible"/>
                                      </p:to>
                                    </p:set>
                                    <p:animEffect transition="in" filter="wipe(up)">
                                      <p:cBhvr>
                                        <p:cTn id="214" dur="500"/>
                                        <p:tgtEl>
                                          <p:spTgt spid="270"/>
                                        </p:tgtEl>
                                      </p:cBhvr>
                                    </p:animEffect>
                                  </p:childTnLst>
                                </p:cTn>
                              </p:par>
                              <p:par>
                                <p:cTn id="215" presetID="22" presetClass="entr" presetSubtype="1" fill="hold" nodeType="withEffect">
                                  <p:stCondLst>
                                    <p:cond delay="0"/>
                                  </p:stCondLst>
                                  <p:childTnLst>
                                    <p:set>
                                      <p:cBhvr>
                                        <p:cTn id="216" dur="1" fill="hold">
                                          <p:stCondLst>
                                            <p:cond delay="0"/>
                                          </p:stCondLst>
                                        </p:cTn>
                                        <p:tgtEl>
                                          <p:spTgt spid="244"/>
                                        </p:tgtEl>
                                        <p:attrNameLst>
                                          <p:attrName>style.visibility</p:attrName>
                                        </p:attrNameLst>
                                      </p:cBhvr>
                                      <p:to>
                                        <p:strVal val="visible"/>
                                      </p:to>
                                    </p:set>
                                    <p:animEffect transition="in" filter="wipe(up)">
                                      <p:cBhvr>
                                        <p:cTn id="217" dur="500"/>
                                        <p:tgtEl>
                                          <p:spTgt spid="244"/>
                                        </p:tgtEl>
                                      </p:cBhvr>
                                    </p:animEffect>
                                  </p:childTnLst>
                                </p:cTn>
                              </p:par>
                            </p:childTnLst>
                          </p:cTn>
                        </p:par>
                        <p:par>
                          <p:cTn id="218" fill="hold">
                            <p:stCondLst>
                              <p:cond delay="500"/>
                            </p:stCondLst>
                            <p:childTnLst>
                              <p:par>
                                <p:cTn id="219" presetID="22" presetClass="entr" presetSubtype="8" fill="hold" nodeType="afterEffect">
                                  <p:stCondLst>
                                    <p:cond delay="1000"/>
                                  </p:stCondLst>
                                  <p:childTnLst>
                                    <p:set>
                                      <p:cBhvr>
                                        <p:cTn id="220" dur="1" fill="hold">
                                          <p:stCondLst>
                                            <p:cond delay="0"/>
                                          </p:stCondLst>
                                        </p:cTn>
                                        <p:tgtEl>
                                          <p:spTgt spid="242"/>
                                        </p:tgtEl>
                                        <p:attrNameLst>
                                          <p:attrName>style.visibility</p:attrName>
                                        </p:attrNameLst>
                                      </p:cBhvr>
                                      <p:to>
                                        <p:strVal val="visible"/>
                                      </p:to>
                                    </p:set>
                                    <p:animEffect transition="in" filter="wipe(left)">
                                      <p:cBhvr>
                                        <p:cTn id="221" dur="500"/>
                                        <p:tgtEl>
                                          <p:spTgt spid="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61C1B2-81D6-43BB-9D72-E0E8591880AD}"/>
              </a:ext>
            </a:extLst>
          </p:cNvPr>
          <p:cNvSpPr>
            <a:spLocks noGrp="1"/>
          </p:cNvSpPr>
          <p:nvPr>
            <p:ph type="title"/>
          </p:nvPr>
        </p:nvSpPr>
        <p:spPr>
          <a:xfrm>
            <a:off x="866" y="-7847"/>
            <a:ext cx="12190271" cy="899409"/>
          </a:xfrm>
        </p:spPr>
        <p:txBody>
          <a:bodyPr/>
          <a:lstStyle/>
          <a:p>
            <a:pPr algn="ctr"/>
            <a:r>
              <a:rPr lang="en-US" dirty="0"/>
              <a:t>A dynamic, ever-changing digital workplace</a:t>
            </a:r>
          </a:p>
        </p:txBody>
      </p:sp>
      <p:cxnSp>
        <p:nvCxnSpPr>
          <p:cNvPr id="297" name="Straight Connector 296"/>
          <p:cNvCxnSpPr>
            <a:cxnSpLocks/>
            <a:stCxn id="135" idx="1"/>
            <a:endCxn id="110" idx="3"/>
          </p:cNvCxnSpPr>
          <p:nvPr/>
        </p:nvCxnSpPr>
        <p:spPr>
          <a:xfrm flipH="1">
            <a:off x="3615750" y="5509938"/>
            <a:ext cx="1358779" cy="50800"/>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a:cxnSpLocks/>
            <a:stCxn id="206" idx="5"/>
            <a:endCxn id="110" idx="1"/>
          </p:cNvCxnSpPr>
          <p:nvPr/>
        </p:nvCxnSpPr>
        <p:spPr>
          <a:xfrm>
            <a:off x="1266121" y="4149848"/>
            <a:ext cx="1730185" cy="1410889"/>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a:cxnSpLocks/>
            <a:endCxn id="139" idx="1"/>
          </p:cNvCxnSpPr>
          <p:nvPr/>
        </p:nvCxnSpPr>
        <p:spPr>
          <a:xfrm>
            <a:off x="4197160" y="2298269"/>
            <a:ext cx="922061" cy="592547"/>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a:cxnSpLocks/>
            <a:stCxn id="110" idx="3"/>
            <a:endCxn id="137" idx="1"/>
          </p:cNvCxnSpPr>
          <p:nvPr/>
        </p:nvCxnSpPr>
        <p:spPr>
          <a:xfrm flipV="1">
            <a:off x="3615750" y="4359079"/>
            <a:ext cx="1275270" cy="1201659"/>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a:cxnSpLocks/>
            <a:stCxn id="2" idx="3"/>
            <a:endCxn id="131" idx="2"/>
          </p:cNvCxnSpPr>
          <p:nvPr/>
        </p:nvCxnSpPr>
        <p:spPr>
          <a:xfrm flipV="1">
            <a:off x="4226715" y="1756491"/>
            <a:ext cx="1536274" cy="516248"/>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a:cxnSpLocks/>
            <a:stCxn id="2" idx="1"/>
            <a:endCxn id="185" idx="7"/>
          </p:cNvCxnSpPr>
          <p:nvPr/>
        </p:nvCxnSpPr>
        <p:spPr>
          <a:xfrm flipH="1">
            <a:off x="2826182" y="2272740"/>
            <a:ext cx="781088" cy="657812"/>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a:cxnSpLocks/>
            <a:stCxn id="26" idx="3"/>
            <a:endCxn id="110" idx="1"/>
          </p:cNvCxnSpPr>
          <p:nvPr/>
        </p:nvCxnSpPr>
        <p:spPr>
          <a:xfrm>
            <a:off x="1922616" y="5266523"/>
            <a:ext cx="1073689" cy="294215"/>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a:cxnSpLocks/>
            <a:stCxn id="120" idx="3"/>
            <a:endCxn id="247" idx="4"/>
          </p:cNvCxnSpPr>
          <p:nvPr/>
        </p:nvCxnSpPr>
        <p:spPr>
          <a:xfrm flipV="1">
            <a:off x="7686436" y="1680037"/>
            <a:ext cx="448375" cy="519577"/>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a:cxnSpLocks/>
            <a:stCxn id="120" idx="3"/>
            <a:endCxn id="201" idx="3"/>
          </p:cNvCxnSpPr>
          <p:nvPr/>
        </p:nvCxnSpPr>
        <p:spPr>
          <a:xfrm flipV="1">
            <a:off x="7686435" y="1912364"/>
            <a:ext cx="1936187" cy="287250"/>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a:cxnSpLocks/>
            <a:stCxn id="98" idx="7"/>
            <a:endCxn id="2" idx="1"/>
          </p:cNvCxnSpPr>
          <p:nvPr/>
        </p:nvCxnSpPr>
        <p:spPr>
          <a:xfrm flipV="1">
            <a:off x="2222205" y="2272739"/>
            <a:ext cx="1385065" cy="117190"/>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a:cxnSpLocks/>
            <a:stCxn id="143" idx="0"/>
            <a:endCxn id="120" idx="2"/>
          </p:cNvCxnSpPr>
          <p:nvPr/>
        </p:nvCxnSpPr>
        <p:spPr>
          <a:xfrm flipH="1" flipV="1">
            <a:off x="7376712" y="2511603"/>
            <a:ext cx="6845" cy="397245"/>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a:cxnSpLocks/>
            <a:stCxn id="115" idx="3"/>
            <a:endCxn id="121" idx="3"/>
          </p:cNvCxnSpPr>
          <p:nvPr/>
        </p:nvCxnSpPr>
        <p:spPr>
          <a:xfrm flipV="1">
            <a:off x="6961922" y="4749091"/>
            <a:ext cx="2507089" cy="664993"/>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F88DF386-D940-4CBE-8874-BB3CC5AA54BB}"/>
              </a:ext>
            </a:extLst>
          </p:cNvPr>
          <p:cNvGrpSpPr/>
          <p:nvPr/>
        </p:nvGrpSpPr>
        <p:grpSpPr>
          <a:xfrm>
            <a:off x="9132843" y="898623"/>
            <a:ext cx="1405769" cy="1102282"/>
            <a:chOff x="9316413" y="915780"/>
            <a:chExt cx="1434162" cy="1124544"/>
          </a:xfrm>
        </p:grpSpPr>
        <p:sp>
          <p:nvSpPr>
            <p:cNvPr id="201" name="Oval 200"/>
            <p:cNvSpPr/>
            <p:nvPr/>
          </p:nvSpPr>
          <p:spPr>
            <a:xfrm>
              <a:off x="9725755" y="1423514"/>
              <a:ext cx="616810" cy="616810"/>
            </a:xfrm>
            <a:prstGeom prst="ellipse">
              <a:avLst/>
            </a:prstGeom>
            <a:solidFill>
              <a:srgbClr val="0070C0"/>
            </a:solidFill>
            <a:ln w="28575" cap="flat" cmpd="sng" algn="ctr">
              <a:noFill/>
              <a:prstDash val="solid"/>
            </a:ln>
            <a:effectLst/>
          </p:spPr>
          <p:txBody>
            <a:bodyPr rtlCol="0" anchor="ctr"/>
            <a:lstStyle/>
            <a:p>
              <a:pPr algn="ctr" defTabSz="913523">
                <a:defRPr/>
              </a:pPr>
              <a:endParaRPr lang="en-GB" sz="1400" kern="0">
                <a:solidFill>
                  <a:prstClr val="white"/>
                </a:solidFill>
                <a:latin typeface="Calibri" panose="020F0502020204030204"/>
              </a:endParaRPr>
            </a:p>
          </p:txBody>
        </p:sp>
        <p:pic>
          <p:nvPicPr>
            <p:cNvPr id="202" name="Graphic 201" descr="Document"/>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883217" y="1584606"/>
              <a:ext cx="321731" cy="321731"/>
            </a:xfrm>
            <a:prstGeom prst="rect">
              <a:avLst/>
            </a:prstGeom>
          </p:spPr>
        </p:pic>
        <p:sp>
          <p:nvSpPr>
            <p:cNvPr id="309" name="Title 1"/>
            <p:cNvSpPr txBox="1">
              <a:spLocks/>
            </p:cNvSpPr>
            <p:nvPr/>
          </p:nvSpPr>
          <p:spPr>
            <a:xfrm>
              <a:off x="9316413" y="915780"/>
              <a:ext cx="1434162" cy="489898"/>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Vendor agreements</a:t>
              </a:r>
            </a:p>
          </p:txBody>
        </p:sp>
      </p:grpSp>
      <p:grpSp>
        <p:nvGrpSpPr>
          <p:cNvPr id="4" name="Group 3">
            <a:extLst>
              <a:ext uri="{FF2B5EF4-FFF2-40B4-BE49-F238E27FC236}">
                <a16:creationId xmlns:a16="http://schemas.microsoft.com/office/drawing/2014/main" id="{22308D0B-377A-40A1-AE31-E273F960DE44}"/>
              </a:ext>
            </a:extLst>
          </p:cNvPr>
          <p:cNvGrpSpPr/>
          <p:nvPr/>
        </p:nvGrpSpPr>
        <p:grpSpPr>
          <a:xfrm>
            <a:off x="568832" y="1476828"/>
            <a:ext cx="2510657" cy="597633"/>
            <a:chOff x="579437" y="1505661"/>
            <a:chExt cx="2561364" cy="609704"/>
          </a:xfrm>
        </p:grpSpPr>
        <p:sp>
          <p:nvSpPr>
            <p:cNvPr id="24" name="Diamond 23">
              <a:extLst>
                <a:ext uri="{FF2B5EF4-FFF2-40B4-BE49-F238E27FC236}">
                  <a16:creationId xmlns:a16="http://schemas.microsoft.com/office/drawing/2014/main" id="{B56768CD-E1AB-472A-A963-2EAE17D15421}"/>
                </a:ext>
              </a:extLst>
            </p:cNvPr>
            <p:cNvSpPr/>
            <p:nvPr/>
          </p:nvSpPr>
          <p:spPr bwMode="auto">
            <a:xfrm>
              <a:off x="2531097" y="1505661"/>
              <a:ext cx="609704" cy="609704"/>
            </a:xfrm>
            <a:prstGeom prst="diamond">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62" name="Freeform 40"/>
            <p:cNvSpPr>
              <a:spLocks noChangeAspect="1" noEditPoints="1"/>
            </p:cNvSpPr>
            <p:nvPr/>
          </p:nvSpPr>
          <p:spPr bwMode="auto">
            <a:xfrm>
              <a:off x="2728036" y="1678205"/>
              <a:ext cx="203071" cy="293323"/>
            </a:xfrm>
            <a:custGeom>
              <a:avLst/>
              <a:gdLst>
                <a:gd name="T0" fmla="*/ 76 w 152"/>
                <a:gd name="T1" fmla="*/ 0 h 221"/>
                <a:gd name="T2" fmla="*/ 96 w 152"/>
                <a:gd name="T3" fmla="*/ 2 h 221"/>
                <a:gd name="T4" fmla="*/ 115 w 152"/>
                <a:gd name="T5" fmla="*/ 10 h 221"/>
                <a:gd name="T6" fmla="*/ 130 w 152"/>
                <a:gd name="T7" fmla="*/ 22 h 221"/>
                <a:gd name="T8" fmla="*/ 142 w 152"/>
                <a:gd name="T9" fmla="*/ 37 h 221"/>
                <a:gd name="T10" fmla="*/ 150 w 152"/>
                <a:gd name="T11" fmla="*/ 56 h 221"/>
                <a:gd name="T12" fmla="*/ 152 w 152"/>
                <a:gd name="T13" fmla="*/ 76 h 221"/>
                <a:gd name="T14" fmla="*/ 146 w 152"/>
                <a:gd name="T15" fmla="*/ 105 h 221"/>
                <a:gd name="T16" fmla="*/ 129 w 152"/>
                <a:gd name="T17" fmla="*/ 129 h 221"/>
                <a:gd name="T18" fmla="*/ 115 w 152"/>
                <a:gd name="T19" fmla="*/ 149 h 221"/>
                <a:gd name="T20" fmla="*/ 111 w 152"/>
                <a:gd name="T21" fmla="*/ 173 h 221"/>
                <a:gd name="T22" fmla="*/ 111 w 152"/>
                <a:gd name="T23" fmla="*/ 200 h 221"/>
                <a:gd name="T24" fmla="*/ 109 w 152"/>
                <a:gd name="T25" fmla="*/ 209 h 221"/>
                <a:gd name="T26" fmla="*/ 105 w 152"/>
                <a:gd name="T27" fmla="*/ 215 h 221"/>
                <a:gd name="T28" fmla="*/ 98 w 152"/>
                <a:gd name="T29" fmla="*/ 220 h 221"/>
                <a:gd name="T30" fmla="*/ 90 w 152"/>
                <a:gd name="T31" fmla="*/ 221 h 221"/>
                <a:gd name="T32" fmla="*/ 62 w 152"/>
                <a:gd name="T33" fmla="*/ 221 h 221"/>
                <a:gd name="T34" fmla="*/ 54 w 152"/>
                <a:gd name="T35" fmla="*/ 220 h 221"/>
                <a:gd name="T36" fmla="*/ 48 w 152"/>
                <a:gd name="T37" fmla="*/ 215 h 221"/>
                <a:gd name="T38" fmla="*/ 43 w 152"/>
                <a:gd name="T39" fmla="*/ 209 h 221"/>
                <a:gd name="T40" fmla="*/ 41 w 152"/>
                <a:gd name="T41" fmla="*/ 200 h 221"/>
                <a:gd name="T42" fmla="*/ 41 w 152"/>
                <a:gd name="T43" fmla="*/ 173 h 221"/>
                <a:gd name="T44" fmla="*/ 37 w 152"/>
                <a:gd name="T45" fmla="*/ 149 h 221"/>
                <a:gd name="T46" fmla="*/ 23 w 152"/>
                <a:gd name="T47" fmla="*/ 129 h 221"/>
                <a:gd name="T48" fmla="*/ 6 w 152"/>
                <a:gd name="T49" fmla="*/ 105 h 221"/>
                <a:gd name="T50" fmla="*/ 0 w 152"/>
                <a:gd name="T51" fmla="*/ 76 h 221"/>
                <a:gd name="T52" fmla="*/ 3 w 152"/>
                <a:gd name="T53" fmla="*/ 56 h 221"/>
                <a:gd name="T54" fmla="*/ 10 w 152"/>
                <a:gd name="T55" fmla="*/ 37 h 221"/>
                <a:gd name="T56" fmla="*/ 22 w 152"/>
                <a:gd name="T57" fmla="*/ 22 h 221"/>
                <a:gd name="T58" fmla="*/ 38 w 152"/>
                <a:gd name="T59" fmla="*/ 10 h 221"/>
                <a:gd name="T60" fmla="*/ 56 w 152"/>
                <a:gd name="T61" fmla="*/ 2 h 221"/>
                <a:gd name="T62" fmla="*/ 76 w 152"/>
                <a:gd name="T63" fmla="*/ 0 h 221"/>
                <a:gd name="T64" fmla="*/ 90 w 152"/>
                <a:gd name="T65" fmla="*/ 207 h 221"/>
                <a:gd name="T66" fmla="*/ 95 w 152"/>
                <a:gd name="T67" fmla="*/ 205 h 221"/>
                <a:gd name="T68" fmla="*/ 97 w 152"/>
                <a:gd name="T69" fmla="*/ 200 h 221"/>
                <a:gd name="T70" fmla="*/ 97 w 152"/>
                <a:gd name="T71" fmla="*/ 180 h 221"/>
                <a:gd name="T72" fmla="*/ 55 w 152"/>
                <a:gd name="T73" fmla="*/ 180 h 221"/>
                <a:gd name="T74" fmla="*/ 55 w 152"/>
                <a:gd name="T75" fmla="*/ 200 h 221"/>
                <a:gd name="T76" fmla="*/ 57 w 152"/>
                <a:gd name="T77" fmla="*/ 205 h 221"/>
                <a:gd name="T78" fmla="*/ 62 w 152"/>
                <a:gd name="T79" fmla="*/ 207 h 221"/>
                <a:gd name="T80" fmla="*/ 90 w 152"/>
                <a:gd name="T81" fmla="*/ 207 h 221"/>
                <a:gd name="T82" fmla="*/ 97 w 152"/>
                <a:gd name="T83" fmla="*/ 166 h 221"/>
                <a:gd name="T84" fmla="*/ 104 w 152"/>
                <a:gd name="T85" fmla="*/ 140 h 221"/>
                <a:gd name="T86" fmla="*/ 120 w 152"/>
                <a:gd name="T87" fmla="*/ 119 h 221"/>
                <a:gd name="T88" fmla="*/ 134 w 152"/>
                <a:gd name="T89" fmla="*/ 99 h 221"/>
                <a:gd name="T90" fmla="*/ 138 w 152"/>
                <a:gd name="T91" fmla="*/ 76 h 221"/>
                <a:gd name="T92" fmla="*/ 133 w 152"/>
                <a:gd name="T93" fmla="*/ 52 h 221"/>
                <a:gd name="T94" fmla="*/ 120 w 152"/>
                <a:gd name="T95" fmla="*/ 32 h 221"/>
                <a:gd name="T96" fmla="*/ 100 w 152"/>
                <a:gd name="T97" fmla="*/ 18 h 221"/>
                <a:gd name="T98" fmla="*/ 76 w 152"/>
                <a:gd name="T99" fmla="*/ 13 h 221"/>
                <a:gd name="T100" fmla="*/ 52 w 152"/>
                <a:gd name="T101" fmla="*/ 18 h 221"/>
                <a:gd name="T102" fmla="*/ 32 w 152"/>
                <a:gd name="T103" fmla="*/ 32 h 221"/>
                <a:gd name="T104" fmla="*/ 19 w 152"/>
                <a:gd name="T105" fmla="*/ 52 h 221"/>
                <a:gd name="T106" fmla="*/ 14 w 152"/>
                <a:gd name="T107" fmla="*/ 76 h 221"/>
                <a:gd name="T108" fmla="*/ 19 w 152"/>
                <a:gd name="T109" fmla="*/ 99 h 221"/>
                <a:gd name="T110" fmla="*/ 32 w 152"/>
                <a:gd name="T111" fmla="*/ 119 h 221"/>
                <a:gd name="T112" fmla="*/ 48 w 152"/>
                <a:gd name="T113" fmla="*/ 140 h 221"/>
                <a:gd name="T114" fmla="*/ 55 w 152"/>
                <a:gd name="T115" fmla="*/ 166 h 221"/>
                <a:gd name="T116" fmla="*/ 97 w 152"/>
                <a:gd name="T117" fmla="*/ 166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221">
                  <a:moveTo>
                    <a:pt x="76" y="0"/>
                  </a:moveTo>
                  <a:cubicBezTo>
                    <a:pt x="83" y="0"/>
                    <a:pt x="90" y="1"/>
                    <a:pt x="96" y="2"/>
                  </a:cubicBezTo>
                  <a:cubicBezTo>
                    <a:pt x="103" y="4"/>
                    <a:pt x="109" y="7"/>
                    <a:pt x="115" y="10"/>
                  </a:cubicBezTo>
                  <a:cubicBezTo>
                    <a:pt x="120" y="13"/>
                    <a:pt x="125" y="17"/>
                    <a:pt x="130" y="22"/>
                  </a:cubicBezTo>
                  <a:cubicBezTo>
                    <a:pt x="135" y="27"/>
                    <a:pt x="139" y="32"/>
                    <a:pt x="142" y="37"/>
                  </a:cubicBezTo>
                  <a:cubicBezTo>
                    <a:pt x="145" y="43"/>
                    <a:pt x="148" y="49"/>
                    <a:pt x="150" y="56"/>
                  </a:cubicBezTo>
                  <a:cubicBezTo>
                    <a:pt x="151" y="62"/>
                    <a:pt x="152" y="69"/>
                    <a:pt x="152" y="76"/>
                  </a:cubicBezTo>
                  <a:cubicBezTo>
                    <a:pt x="152" y="86"/>
                    <a:pt x="150" y="96"/>
                    <a:pt x="146" y="105"/>
                  </a:cubicBezTo>
                  <a:cubicBezTo>
                    <a:pt x="142" y="114"/>
                    <a:pt x="137" y="122"/>
                    <a:pt x="129" y="129"/>
                  </a:cubicBezTo>
                  <a:cubicBezTo>
                    <a:pt x="123" y="135"/>
                    <a:pt x="119" y="142"/>
                    <a:pt x="115" y="149"/>
                  </a:cubicBezTo>
                  <a:cubicBezTo>
                    <a:pt x="112" y="156"/>
                    <a:pt x="111" y="164"/>
                    <a:pt x="111" y="173"/>
                  </a:cubicBezTo>
                  <a:cubicBezTo>
                    <a:pt x="111" y="200"/>
                    <a:pt x="111" y="200"/>
                    <a:pt x="111" y="200"/>
                  </a:cubicBezTo>
                  <a:cubicBezTo>
                    <a:pt x="111" y="203"/>
                    <a:pt x="110" y="206"/>
                    <a:pt x="109" y="209"/>
                  </a:cubicBezTo>
                  <a:cubicBezTo>
                    <a:pt x="108" y="211"/>
                    <a:pt x="106" y="213"/>
                    <a:pt x="105" y="215"/>
                  </a:cubicBezTo>
                  <a:cubicBezTo>
                    <a:pt x="103" y="217"/>
                    <a:pt x="101" y="218"/>
                    <a:pt x="98" y="220"/>
                  </a:cubicBezTo>
                  <a:cubicBezTo>
                    <a:pt x="95" y="221"/>
                    <a:pt x="93" y="221"/>
                    <a:pt x="90" y="221"/>
                  </a:cubicBezTo>
                  <a:cubicBezTo>
                    <a:pt x="62" y="221"/>
                    <a:pt x="62" y="221"/>
                    <a:pt x="62" y="221"/>
                  </a:cubicBezTo>
                  <a:cubicBezTo>
                    <a:pt x="59" y="221"/>
                    <a:pt x="57" y="221"/>
                    <a:pt x="54" y="220"/>
                  </a:cubicBezTo>
                  <a:cubicBezTo>
                    <a:pt x="52" y="218"/>
                    <a:pt x="49" y="217"/>
                    <a:pt x="48" y="215"/>
                  </a:cubicBezTo>
                  <a:cubicBezTo>
                    <a:pt x="46" y="213"/>
                    <a:pt x="44" y="211"/>
                    <a:pt x="43" y="209"/>
                  </a:cubicBezTo>
                  <a:cubicBezTo>
                    <a:pt x="42" y="206"/>
                    <a:pt x="41" y="203"/>
                    <a:pt x="41" y="200"/>
                  </a:cubicBezTo>
                  <a:cubicBezTo>
                    <a:pt x="41" y="173"/>
                    <a:pt x="41" y="173"/>
                    <a:pt x="41" y="173"/>
                  </a:cubicBezTo>
                  <a:cubicBezTo>
                    <a:pt x="41" y="164"/>
                    <a:pt x="40" y="156"/>
                    <a:pt x="37" y="149"/>
                  </a:cubicBezTo>
                  <a:cubicBezTo>
                    <a:pt x="33" y="142"/>
                    <a:pt x="29" y="135"/>
                    <a:pt x="23" y="129"/>
                  </a:cubicBezTo>
                  <a:cubicBezTo>
                    <a:pt x="15" y="122"/>
                    <a:pt x="10" y="114"/>
                    <a:pt x="6" y="105"/>
                  </a:cubicBezTo>
                  <a:cubicBezTo>
                    <a:pt x="2" y="96"/>
                    <a:pt x="0" y="86"/>
                    <a:pt x="0" y="76"/>
                  </a:cubicBezTo>
                  <a:cubicBezTo>
                    <a:pt x="0" y="69"/>
                    <a:pt x="1" y="62"/>
                    <a:pt x="3" y="56"/>
                  </a:cubicBezTo>
                  <a:cubicBezTo>
                    <a:pt x="4" y="49"/>
                    <a:pt x="7" y="43"/>
                    <a:pt x="10" y="37"/>
                  </a:cubicBezTo>
                  <a:cubicBezTo>
                    <a:pt x="14" y="32"/>
                    <a:pt x="18" y="27"/>
                    <a:pt x="22" y="22"/>
                  </a:cubicBezTo>
                  <a:cubicBezTo>
                    <a:pt x="27" y="17"/>
                    <a:pt x="32" y="13"/>
                    <a:pt x="38" y="10"/>
                  </a:cubicBezTo>
                  <a:cubicBezTo>
                    <a:pt x="43" y="7"/>
                    <a:pt x="49" y="4"/>
                    <a:pt x="56" y="2"/>
                  </a:cubicBezTo>
                  <a:cubicBezTo>
                    <a:pt x="62" y="1"/>
                    <a:pt x="69" y="0"/>
                    <a:pt x="76" y="0"/>
                  </a:cubicBezTo>
                  <a:close/>
                  <a:moveTo>
                    <a:pt x="90" y="207"/>
                  </a:moveTo>
                  <a:cubicBezTo>
                    <a:pt x="92" y="207"/>
                    <a:pt x="93" y="207"/>
                    <a:pt x="95" y="205"/>
                  </a:cubicBezTo>
                  <a:cubicBezTo>
                    <a:pt x="96" y="204"/>
                    <a:pt x="97" y="202"/>
                    <a:pt x="97" y="200"/>
                  </a:cubicBezTo>
                  <a:cubicBezTo>
                    <a:pt x="97" y="180"/>
                    <a:pt x="97" y="180"/>
                    <a:pt x="97" y="180"/>
                  </a:cubicBezTo>
                  <a:cubicBezTo>
                    <a:pt x="55" y="180"/>
                    <a:pt x="55" y="180"/>
                    <a:pt x="55" y="180"/>
                  </a:cubicBezTo>
                  <a:cubicBezTo>
                    <a:pt x="55" y="200"/>
                    <a:pt x="55" y="200"/>
                    <a:pt x="55" y="200"/>
                  </a:cubicBezTo>
                  <a:cubicBezTo>
                    <a:pt x="55" y="202"/>
                    <a:pt x="56" y="204"/>
                    <a:pt x="57" y="205"/>
                  </a:cubicBezTo>
                  <a:cubicBezTo>
                    <a:pt x="59" y="207"/>
                    <a:pt x="60" y="207"/>
                    <a:pt x="62" y="207"/>
                  </a:cubicBezTo>
                  <a:cubicBezTo>
                    <a:pt x="90" y="207"/>
                    <a:pt x="90" y="207"/>
                    <a:pt x="90" y="207"/>
                  </a:cubicBezTo>
                  <a:close/>
                  <a:moveTo>
                    <a:pt x="97" y="166"/>
                  </a:moveTo>
                  <a:cubicBezTo>
                    <a:pt x="98" y="156"/>
                    <a:pt x="100" y="148"/>
                    <a:pt x="104" y="140"/>
                  </a:cubicBezTo>
                  <a:cubicBezTo>
                    <a:pt x="108" y="133"/>
                    <a:pt x="113" y="126"/>
                    <a:pt x="120" y="119"/>
                  </a:cubicBezTo>
                  <a:cubicBezTo>
                    <a:pt x="126" y="113"/>
                    <a:pt x="130" y="107"/>
                    <a:pt x="134" y="99"/>
                  </a:cubicBezTo>
                  <a:cubicBezTo>
                    <a:pt x="137" y="92"/>
                    <a:pt x="138" y="84"/>
                    <a:pt x="138" y="76"/>
                  </a:cubicBezTo>
                  <a:cubicBezTo>
                    <a:pt x="138" y="67"/>
                    <a:pt x="137" y="59"/>
                    <a:pt x="133" y="52"/>
                  </a:cubicBezTo>
                  <a:cubicBezTo>
                    <a:pt x="130" y="44"/>
                    <a:pt x="126" y="37"/>
                    <a:pt x="120" y="32"/>
                  </a:cubicBezTo>
                  <a:cubicBezTo>
                    <a:pt x="114" y="26"/>
                    <a:pt x="108" y="22"/>
                    <a:pt x="100" y="18"/>
                  </a:cubicBezTo>
                  <a:cubicBezTo>
                    <a:pt x="93" y="15"/>
                    <a:pt x="85" y="13"/>
                    <a:pt x="76" y="13"/>
                  </a:cubicBezTo>
                  <a:cubicBezTo>
                    <a:pt x="67" y="13"/>
                    <a:pt x="59" y="15"/>
                    <a:pt x="52" y="18"/>
                  </a:cubicBezTo>
                  <a:cubicBezTo>
                    <a:pt x="44" y="22"/>
                    <a:pt x="38" y="26"/>
                    <a:pt x="32" y="32"/>
                  </a:cubicBezTo>
                  <a:cubicBezTo>
                    <a:pt x="26" y="37"/>
                    <a:pt x="22" y="44"/>
                    <a:pt x="19" y="52"/>
                  </a:cubicBezTo>
                  <a:cubicBezTo>
                    <a:pt x="15" y="59"/>
                    <a:pt x="14" y="67"/>
                    <a:pt x="14" y="76"/>
                  </a:cubicBezTo>
                  <a:cubicBezTo>
                    <a:pt x="14" y="84"/>
                    <a:pt x="15" y="92"/>
                    <a:pt x="19" y="99"/>
                  </a:cubicBezTo>
                  <a:cubicBezTo>
                    <a:pt x="22" y="107"/>
                    <a:pt x="26" y="113"/>
                    <a:pt x="32" y="119"/>
                  </a:cubicBezTo>
                  <a:cubicBezTo>
                    <a:pt x="39" y="126"/>
                    <a:pt x="44" y="133"/>
                    <a:pt x="48" y="140"/>
                  </a:cubicBezTo>
                  <a:cubicBezTo>
                    <a:pt x="52" y="148"/>
                    <a:pt x="54" y="156"/>
                    <a:pt x="55" y="166"/>
                  </a:cubicBezTo>
                  <a:cubicBezTo>
                    <a:pt x="97" y="166"/>
                    <a:pt x="97" y="166"/>
                    <a:pt x="97" y="166"/>
                  </a:cubicBezTo>
                  <a:close/>
                </a:path>
              </a:pathLst>
            </a:custGeom>
            <a:solidFill>
              <a:schemeClr val="bg1"/>
            </a:solidFill>
            <a:ln>
              <a:noFill/>
            </a:ln>
            <a:extLst/>
          </p:spPr>
          <p:txBody>
            <a:bodyPr vert="horz" wrap="square" lIns="91337" tIns="45669" rIns="91337" bIns="45669" numCol="1" anchor="t" anchorCtr="0" compatLnSpc="1">
              <a:prstTxWarp prst="textNoShape">
                <a:avLst/>
              </a:prstTxWarp>
            </a:bodyPr>
            <a:lstStyle/>
            <a:p>
              <a:pPr defTabSz="913344">
                <a:defRPr/>
              </a:pPr>
              <a:endParaRPr lang="en-US" sz="1801" kern="0">
                <a:solidFill>
                  <a:sysClr val="windowText" lastClr="000000"/>
                </a:solidFill>
                <a:latin typeface="Segoe UI"/>
              </a:endParaRPr>
            </a:p>
          </p:txBody>
        </p:sp>
        <p:sp>
          <p:nvSpPr>
            <p:cNvPr id="310" name="Title 1"/>
            <p:cNvSpPr txBox="1">
              <a:spLocks/>
            </p:cNvSpPr>
            <p:nvPr/>
          </p:nvSpPr>
          <p:spPr>
            <a:xfrm>
              <a:off x="579437" y="1547043"/>
              <a:ext cx="1986956" cy="452316"/>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Legal portal </a:t>
              </a:r>
            </a:p>
          </p:txBody>
        </p:sp>
      </p:grpSp>
      <p:grpSp>
        <p:nvGrpSpPr>
          <p:cNvPr id="22" name="Group 21">
            <a:extLst>
              <a:ext uri="{FF2B5EF4-FFF2-40B4-BE49-F238E27FC236}">
                <a16:creationId xmlns:a16="http://schemas.microsoft.com/office/drawing/2014/main" id="{BEAA1764-4692-4BCD-A376-3B80AA5AED56}"/>
              </a:ext>
            </a:extLst>
          </p:cNvPr>
          <p:cNvGrpSpPr/>
          <p:nvPr/>
        </p:nvGrpSpPr>
        <p:grpSpPr>
          <a:xfrm>
            <a:off x="8985021" y="4210740"/>
            <a:ext cx="1733926" cy="1173441"/>
            <a:chOff x="9165606" y="4294789"/>
            <a:chExt cx="1768946" cy="1197141"/>
          </a:xfrm>
        </p:grpSpPr>
        <p:sp>
          <p:nvSpPr>
            <p:cNvPr id="121" name="Oval 120"/>
            <p:cNvSpPr/>
            <p:nvPr/>
          </p:nvSpPr>
          <p:spPr bwMode="auto">
            <a:xfrm>
              <a:off x="9565137" y="4294789"/>
              <a:ext cx="643460" cy="643458"/>
            </a:xfrm>
            <a:prstGeom prst="ellipse">
              <a:avLst/>
            </a:prstGeom>
            <a:solidFill>
              <a:srgbClr val="107C10"/>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694" rIns="0" bIns="45694" numCol="1" spcCol="0" rtlCol="0" fromWordArt="0" anchor="ctr" anchorCtr="0" forceAA="0" compatLnSpc="1">
              <a:prstTxWarp prst="textNoShape">
                <a:avLst/>
              </a:prstTxWarp>
              <a:noAutofit/>
            </a:bodyPr>
            <a:lstStyle/>
            <a:p>
              <a:pPr algn="ctr" defTabSz="913400" fontAlgn="base">
                <a:spcBef>
                  <a:spcPct val="0"/>
                </a:spcBef>
                <a:spcAft>
                  <a:spcPct val="0"/>
                </a:spcAft>
                <a:defRPr/>
              </a:pPr>
              <a:endParaRPr lang="en-US" sz="1961" kern="0">
                <a:gradFill>
                  <a:gsLst>
                    <a:gs pos="5439">
                      <a:srgbClr val="F8F8F8"/>
                    </a:gs>
                    <a:gs pos="10000">
                      <a:srgbClr val="F8F8F8"/>
                    </a:gs>
                  </a:gsLst>
                  <a:lin ang="5400000" scaled="0"/>
                </a:gradFill>
                <a:latin typeface="Segoe UI Semilight"/>
              </a:endParaRPr>
            </a:p>
          </p:txBody>
        </p:sp>
        <p:sp>
          <p:nvSpPr>
            <p:cNvPr id="122" name="Freeform 20"/>
            <p:cNvSpPr>
              <a:spLocks noEditPoints="1"/>
            </p:cNvSpPr>
            <p:nvPr/>
          </p:nvSpPr>
          <p:spPr bwMode="auto">
            <a:xfrm>
              <a:off x="9740878" y="4480301"/>
              <a:ext cx="291976" cy="272434"/>
            </a:xfrm>
            <a:custGeom>
              <a:avLst/>
              <a:gdLst>
                <a:gd name="T0" fmla="*/ 24 w 351"/>
                <a:gd name="T1" fmla="*/ 190 h 329"/>
                <a:gd name="T2" fmla="*/ 80 w 351"/>
                <a:gd name="T3" fmla="*/ 134 h 329"/>
                <a:gd name="T4" fmla="*/ 136 w 351"/>
                <a:gd name="T5" fmla="*/ 190 h 329"/>
                <a:gd name="T6" fmla="*/ 80 w 351"/>
                <a:gd name="T7" fmla="*/ 246 h 329"/>
                <a:gd name="T8" fmla="*/ 24 w 351"/>
                <a:gd name="T9" fmla="*/ 190 h 329"/>
                <a:gd name="T10" fmla="*/ 163 w 351"/>
                <a:gd name="T11" fmla="*/ 328 h 329"/>
                <a:gd name="T12" fmla="*/ 81 w 351"/>
                <a:gd name="T13" fmla="*/ 246 h 329"/>
                <a:gd name="T14" fmla="*/ 0 w 351"/>
                <a:gd name="T15" fmla="*/ 328 h 329"/>
                <a:gd name="T16" fmla="*/ 217 w 351"/>
                <a:gd name="T17" fmla="*/ 112 h 329"/>
                <a:gd name="T18" fmla="*/ 273 w 351"/>
                <a:gd name="T19" fmla="*/ 56 h 329"/>
                <a:gd name="T20" fmla="*/ 217 w 351"/>
                <a:gd name="T21" fmla="*/ 0 h 329"/>
                <a:gd name="T22" fmla="*/ 161 w 351"/>
                <a:gd name="T23" fmla="*/ 56 h 329"/>
                <a:gd name="T24" fmla="*/ 217 w 351"/>
                <a:gd name="T25" fmla="*/ 112 h 329"/>
                <a:gd name="T26" fmla="*/ 300 w 351"/>
                <a:gd name="T27" fmla="*/ 194 h 329"/>
                <a:gd name="T28" fmla="*/ 218 w 351"/>
                <a:gd name="T29" fmla="*/ 112 h 329"/>
                <a:gd name="T30" fmla="*/ 136 w 351"/>
                <a:gd name="T31" fmla="*/ 194 h 329"/>
                <a:gd name="T32" fmla="*/ 296 w 351"/>
                <a:gd name="T33" fmla="*/ 329 h 329"/>
                <a:gd name="T34" fmla="*/ 351 w 351"/>
                <a:gd name="T35" fmla="*/ 273 h 329"/>
                <a:gd name="T36" fmla="*/ 296 w 351"/>
                <a:gd name="T37" fmla="*/ 218 h 329"/>
                <a:gd name="T38" fmla="*/ 351 w 351"/>
                <a:gd name="T39" fmla="*/ 273 h 329"/>
                <a:gd name="T40" fmla="*/ 249 w 351"/>
                <a:gd name="T41" fmla="*/ 273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1" h="329">
                  <a:moveTo>
                    <a:pt x="24" y="190"/>
                  </a:moveTo>
                  <a:cubicBezTo>
                    <a:pt x="24" y="159"/>
                    <a:pt x="49" y="134"/>
                    <a:pt x="80" y="134"/>
                  </a:cubicBezTo>
                  <a:cubicBezTo>
                    <a:pt x="111" y="134"/>
                    <a:pt x="136" y="159"/>
                    <a:pt x="136" y="190"/>
                  </a:cubicBezTo>
                  <a:cubicBezTo>
                    <a:pt x="136" y="221"/>
                    <a:pt x="111" y="246"/>
                    <a:pt x="80" y="246"/>
                  </a:cubicBezTo>
                  <a:cubicBezTo>
                    <a:pt x="49" y="246"/>
                    <a:pt x="24" y="221"/>
                    <a:pt x="24" y="190"/>
                  </a:cubicBezTo>
                  <a:close/>
                  <a:moveTo>
                    <a:pt x="163" y="328"/>
                  </a:moveTo>
                  <a:cubicBezTo>
                    <a:pt x="163" y="283"/>
                    <a:pt x="127" y="246"/>
                    <a:pt x="81" y="246"/>
                  </a:cubicBezTo>
                  <a:cubicBezTo>
                    <a:pt x="36" y="246"/>
                    <a:pt x="0" y="283"/>
                    <a:pt x="0" y="328"/>
                  </a:cubicBezTo>
                  <a:moveTo>
                    <a:pt x="217" y="112"/>
                  </a:moveTo>
                  <a:cubicBezTo>
                    <a:pt x="248" y="112"/>
                    <a:pt x="273" y="87"/>
                    <a:pt x="273" y="56"/>
                  </a:cubicBezTo>
                  <a:cubicBezTo>
                    <a:pt x="273" y="25"/>
                    <a:pt x="248" y="0"/>
                    <a:pt x="217" y="0"/>
                  </a:cubicBezTo>
                  <a:cubicBezTo>
                    <a:pt x="186" y="0"/>
                    <a:pt x="161" y="25"/>
                    <a:pt x="161" y="56"/>
                  </a:cubicBezTo>
                  <a:cubicBezTo>
                    <a:pt x="161" y="87"/>
                    <a:pt x="186" y="112"/>
                    <a:pt x="217" y="112"/>
                  </a:cubicBezTo>
                  <a:close/>
                  <a:moveTo>
                    <a:pt x="300" y="194"/>
                  </a:moveTo>
                  <a:cubicBezTo>
                    <a:pt x="300" y="149"/>
                    <a:pt x="263" y="112"/>
                    <a:pt x="218" y="112"/>
                  </a:cubicBezTo>
                  <a:cubicBezTo>
                    <a:pt x="173" y="112"/>
                    <a:pt x="136" y="149"/>
                    <a:pt x="136" y="194"/>
                  </a:cubicBezTo>
                  <a:moveTo>
                    <a:pt x="296" y="329"/>
                  </a:moveTo>
                  <a:cubicBezTo>
                    <a:pt x="351" y="273"/>
                    <a:pt x="351" y="273"/>
                    <a:pt x="351" y="273"/>
                  </a:cubicBezTo>
                  <a:cubicBezTo>
                    <a:pt x="296" y="218"/>
                    <a:pt x="296" y="218"/>
                    <a:pt x="296" y="218"/>
                  </a:cubicBezTo>
                  <a:moveTo>
                    <a:pt x="351" y="273"/>
                  </a:moveTo>
                  <a:cubicBezTo>
                    <a:pt x="249" y="273"/>
                    <a:pt x="249" y="273"/>
                    <a:pt x="249" y="273"/>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92" tIns="44796" rIns="89592" bIns="44796" numCol="1" anchor="t" anchorCtr="0" compatLnSpc="1">
              <a:prstTxWarp prst="textNoShape">
                <a:avLst/>
              </a:prstTxWarp>
            </a:bodyPr>
            <a:lstStyle/>
            <a:p>
              <a:pPr defTabSz="913665">
                <a:defRPr/>
              </a:pPr>
              <a:endParaRPr lang="en-US" sz="1765">
                <a:solidFill>
                  <a:srgbClr val="505050"/>
                </a:solidFill>
                <a:latin typeface="Segoe UI Semilight"/>
              </a:endParaRPr>
            </a:p>
          </p:txBody>
        </p:sp>
        <p:sp>
          <p:nvSpPr>
            <p:cNvPr id="171" name="Title 1">
              <a:extLst>
                <a:ext uri="{FF2B5EF4-FFF2-40B4-BE49-F238E27FC236}">
                  <a16:creationId xmlns:a16="http://schemas.microsoft.com/office/drawing/2014/main" id="{0C0F2769-120C-4F13-90CC-C3DF209E17B3}"/>
                </a:ext>
              </a:extLst>
            </p:cNvPr>
            <p:cNvSpPr txBox="1">
              <a:spLocks/>
            </p:cNvSpPr>
            <p:nvPr/>
          </p:nvSpPr>
          <p:spPr>
            <a:xfrm>
              <a:off x="9165606" y="4928277"/>
              <a:ext cx="1768946" cy="563653"/>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Regional partner outreach</a:t>
              </a:r>
            </a:p>
          </p:txBody>
        </p:sp>
      </p:grpSp>
      <p:grpSp>
        <p:nvGrpSpPr>
          <p:cNvPr id="21" name="Group 20">
            <a:extLst>
              <a:ext uri="{FF2B5EF4-FFF2-40B4-BE49-F238E27FC236}">
                <a16:creationId xmlns:a16="http://schemas.microsoft.com/office/drawing/2014/main" id="{A8F5AF31-0710-4DE9-A00C-586F1FDD69E8}"/>
              </a:ext>
            </a:extLst>
          </p:cNvPr>
          <p:cNvGrpSpPr/>
          <p:nvPr/>
        </p:nvGrpSpPr>
        <p:grpSpPr>
          <a:xfrm>
            <a:off x="10153169" y="5072522"/>
            <a:ext cx="1619382" cy="1212239"/>
            <a:chOff x="10357348" y="5173978"/>
            <a:chExt cx="1652089" cy="1236722"/>
          </a:xfrm>
        </p:grpSpPr>
        <p:sp>
          <p:nvSpPr>
            <p:cNvPr id="129" name="Pentagon 128">
              <a:extLst>
                <a:ext uri="{FF2B5EF4-FFF2-40B4-BE49-F238E27FC236}">
                  <a16:creationId xmlns:a16="http://schemas.microsoft.com/office/drawing/2014/main" id="{09AFD6C4-25BB-4A8B-B62C-F64B0D5B9477}"/>
                </a:ext>
              </a:extLst>
            </p:cNvPr>
            <p:cNvSpPr/>
            <p:nvPr/>
          </p:nvSpPr>
          <p:spPr bwMode="auto">
            <a:xfrm>
              <a:off x="10780713" y="5173978"/>
              <a:ext cx="723287" cy="693966"/>
            </a:xfrm>
            <a:prstGeom prst="pentag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183" name="Graphic 182" descr="List"/>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0995442" y="5426604"/>
              <a:ext cx="285848" cy="285848"/>
            </a:xfrm>
            <a:prstGeom prst="rect">
              <a:avLst/>
            </a:prstGeom>
          </p:spPr>
        </p:pic>
        <p:sp>
          <p:nvSpPr>
            <p:cNvPr id="175" name="Title 1">
              <a:extLst>
                <a:ext uri="{FF2B5EF4-FFF2-40B4-BE49-F238E27FC236}">
                  <a16:creationId xmlns:a16="http://schemas.microsoft.com/office/drawing/2014/main" id="{8C7194C6-E5D0-44F1-B7DC-E208AAEF81F7}"/>
                </a:ext>
              </a:extLst>
            </p:cNvPr>
            <p:cNvSpPr txBox="1">
              <a:spLocks/>
            </p:cNvSpPr>
            <p:nvPr/>
          </p:nvSpPr>
          <p:spPr>
            <a:xfrm>
              <a:off x="10357348" y="5916957"/>
              <a:ext cx="1652089" cy="493743"/>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Policies</a:t>
              </a:r>
            </a:p>
          </p:txBody>
        </p:sp>
      </p:grpSp>
      <p:grpSp>
        <p:nvGrpSpPr>
          <p:cNvPr id="28" name="Group 27">
            <a:extLst>
              <a:ext uri="{FF2B5EF4-FFF2-40B4-BE49-F238E27FC236}">
                <a16:creationId xmlns:a16="http://schemas.microsoft.com/office/drawing/2014/main" id="{6FE631EB-E231-46A3-B35A-A13C1EA1F606}"/>
              </a:ext>
            </a:extLst>
          </p:cNvPr>
          <p:cNvGrpSpPr/>
          <p:nvPr/>
        </p:nvGrpSpPr>
        <p:grpSpPr>
          <a:xfrm>
            <a:off x="6671701" y="4022190"/>
            <a:ext cx="1637034" cy="1086242"/>
            <a:chOff x="6805565" y="4102432"/>
            <a:chExt cx="1670097" cy="1108180"/>
          </a:xfrm>
        </p:grpSpPr>
        <p:sp>
          <p:nvSpPr>
            <p:cNvPr id="191" name="Oval 190"/>
            <p:cNvSpPr/>
            <p:nvPr/>
          </p:nvSpPr>
          <p:spPr>
            <a:xfrm rot="5400000">
              <a:off x="7084111" y="4102432"/>
              <a:ext cx="616810" cy="616810"/>
            </a:xfrm>
            <a:prstGeom prst="ellipse">
              <a:avLst/>
            </a:prstGeom>
            <a:solidFill>
              <a:srgbClr val="0078D7"/>
            </a:solidFill>
            <a:ln w="28575" cap="flat" cmpd="sng" algn="ctr">
              <a:noFill/>
              <a:prstDash val="solid"/>
            </a:ln>
            <a:effectLst/>
          </p:spPr>
          <p:txBody>
            <a:bodyPr rtlCol="0" anchor="ctr"/>
            <a:lstStyle/>
            <a:p>
              <a:pPr algn="ctr" defTabSz="913523">
                <a:defRPr/>
              </a:pPr>
              <a:endParaRPr lang="en-GB" sz="1400" kern="0">
                <a:solidFill>
                  <a:prstClr val="white"/>
                </a:solidFill>
                <a:latin typeface="Calibri" panose="020F0502020204030204"/>
              </a:endParaRPr>
            </a:p>
          </p:txBody>
        </p:sp>
        <p:pic>
          <p:nvPicPr>
            <p:cNvPr id="192" name="Graphic 191" descr="Flip Calenda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223938" y="4244040"/>
              <a:ext cx="347936" cy="347936"/>
            </a:xfrm>
            <a:prstGeom prst="rect">
              <a:avLst/>
            </a:prstGeom>
          </p:spPr>
        </p:pic>
        <p:sp>
          <p:nvSpPr>
            <p:cNvPr id="177" name="Title 1">
              <a:extLst>
                <a:ext uri="{FF2B5EF4-FFF2-40B4-BE49-F238E27FC236}">
                  <a16:creationId xmlns:a16="http://schemas.microsoft.com/office/drawing/2014/main" id="{86B2EFA4-9F64-4207-8F15-CFBDF9A550CC}"/>
                </a:ext>
              </a:extLst>
            </p:cNvPr>
            <p:cNvSpPr txBox="1">
              <a:spLocks/>
            </p:cNvSpPr>
            <p:nvPr/>
          </p:nvSpPr>
          <p:spPr>
            <a:xfrm>
              <a:off x="6805565" y="4697728"/>
              <a:ext cx="1670097" cy="512884"/>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Customer </a:t>
              </a:r>
            </a:p>
            <a:p>
              <a:pP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Event planning</a:t>
              </a:r>
            </a:p>
          </p:txBody>
        </p:sp>
      </p:grpSp>
      <p:grpSp>
        <p:nvGrpSpPr>
          <p:cNvPr id="11" name="Group 10">
            <a:extLst>
              <a:ext uri="{FF2B5EF4-FFF2-40B4-BE49-F238E27FC236}">
                <a16:creationId xmlns:a16="http://schemas.microsoft.com/office/drawing/2014/main" id="{748567DF-6181-4D85-B5ED-2045B2DBF533}"/>
              </a:ext>
            </a:extLst>
          </p:cNvPr>
          <p:cNvGrpSpPr/>
          <p:nvPr/>
        </p:nvGrpSpPr>
        <p:grpSpPr>
          <a:xfrm>
            <a:off x="2378181" y="5248750"/>
            <a:ext cx="1848926" cy="1060021"/>
            <a:chOff x="2425329" y="5353763"/>
            <a:chExt cx="1886268" cy="1081431"/>
          </a:xfrm>
        </p:grpSpPr>
        <p:sp>
          <p:nvSpPr>
            <p:cNvPr id="110" name="Rectangle 109">
              <a:extLst>
                <a:ext uri="{FF2B5EF4-FFF2-40B4-BE49-F238E27FC236}">
                  <a16:creationId xmlns:a16="http://schemas.microsoft.com/office/drawing/2014/main" id="{75376F74-003F-4B02-AD76-2F0808C7F42A}"/>
                </a:ext>
              </a:extLst>
            </p:cNvPr>
            <p:cNvSpPr/>
            <p:nvPr/>
          </p:nvSpPr>
          <p:spPr bwMode="auto">
            <a:xfrm>
              <a:off x="3055937" y="5353763"/>
              <a:ext cx="631956" cy="636578"/>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25" name="Group 224">
              <a:extLst>
                <a:ext uri="{FF2B5EF4-FFF2-40B4-BE49-F238E27FC236}">
                  <a16:creationId xmlns:a16="http://schemas.microsoft.com/office/drawing/2014/main" id="{4D632D47-06D0-4AC7-B1BD-F13F2E3A7DFF}"/>
                </a:ext>
              </a:extLst>
            </p:cNvPr>
            <p:cNvGrpSpPr/>
            <p:nvPr/>
          </p:nvGrpSpPr>
          <p:grpSpPr>
            <a:xfrm>
              <a:off x="3163442" y="5480088"/>
              <a:ext cx="408534" cy="382313"/>
              <a:chOff x="11364423" y="5182110"/>
              <a:chExt cx="530223" cy="523521"/>
            </a:xfrm>
            <a:solidFill>
              <a:srgbClr val="505050"/>
            </a:solidFill>
          </p:grpSpPr>
          <p:sp>
            <p:nvSpPr>
              <p:cNvPr id="226" name="Oval 225">
                <a:extLst>
                  <a:ext uri="{FF2B5EF4-FFF2-40B4-BE49-F238E27FC236}">
                    <a16:creationId xmlns:a16="http://schemas.microsoft.com/office/drawing/2014/main" id="{C253D11D-1343-410F-8867-6FC855B0B18D}"/>
                  </a:ext>
                </a:extLst>
              </p:cNvPr>
              <p:cNvSpPr/>
              <p:nvPr/>
            </p:nvSpPr>
            <p:spPr bwMode="auto">
              <a:xfrm>
                <a:off x="11402606" y="5248431"/>
                <a:ext cx="457200" cy="457200"/>
              </a:xfrm>
              <a:prstGeom prst="ellipse">
                <a:avLst/>
              </a:prstGeom>
              <a:solidFill>
                <a:srgbClr val="FF8C00"/>
              </a:solidFill>
              <a:ln w="19050">
                <a:solidFill>
                  <a:schemeClr val="bg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solidFill>
                    <a:srgbClr val="0171C7"/>
                  </a:solidFill>
                  <a:latin typeface="Segoe UI Semilight"/>
                  <a:ea typeface="Segoe UI" pitchFamily="34" charset="0"/>
                  <a:cs typeface="Segoe UI" pitchFamily="34" charset="0"/>
                </a:endParaRPr>
              </a:p>
            </p:txBody>
          </p:sp>
          <p:sp>
            <p:nvSpPr>
              <p:cNvPr id="228" name="Oval 227">
                <a:extLst>
                  <a:ext uri="{FF2B5EF4-FFF2-40B4-BE49-F238E27FC236}">
                    <a16:creationId xmlns:a16="http://schemas.microsoft.com/office/drawing/2014/main" id="{084D4C50-8417-4A6C-A094-175946DF9388}"/>
                  </a:ext>
                </a:extLst>
              </p:cNvPr>
              <p:cNvSpPr/>
              <p:nvPr/>
            </p:nvSpPr>
            <p:spPr bwMode="auto">
              <a:xfrm>
                <a:off x="11562626" y="5182110"/>
                <a:ext cx="137160" cy="137160"/>
              </a:xfrm>
              <a:prstGeom prst="ellipse">
                <a:avLst/>
              </a:prstGeom>
              <a:solidFill>
                <a:srgbClr val="FF8C00"/>
              </a:solidFill>
              <a:ln w="19050">
                <a:solidFill>
                  <a:schemeClr val="bg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solidFill>
                    <a:srgbClr val="0171C7"/>
                  </a:solidFill>
                  <a:latin typeface="Segoe UI Semilight"/>
                  <a:ea typeface="Segoe UI" pitchFamily="34" charset="0"/>
                  <a:cs typeface="Segoe UI" pitchFamily="34" charset="0"/>
                </a:endParaRPr>
              </a:p>
            </p:txBody>
          </p:sp>
          <p:sp>
            <p:nvSpPr>
              <p:cNvPr id="229" name="Oval 228">
                <a:extLst>
                  <a:ext uri="{FF2B5EF4-FFF2-40B4-BE49-F238E27FC236}">
                    <a16:creationId xmlns:a16="http://schemas.microsoft.com/office/drawing/2014/main" id="{D1426F4A-614D-42FB-8566-6CE07B3773B5}"/>
                  </a:ext>
                </a:extLst>
              </p:cNvPr>
              <p:cNvSpPr/>
              <p:nvPr/>
            </p:nvSpPr>
            <p:spPr bwMode="auto">
              <a:xfrm>
                <a:off x="11364423" y="5521270"/>
                <a:ext cx="137160" cy="137160"/>
              </a:xfrm>
              <a:prstGeom prst="ellipse">
                <a:avLst/>
              </a:prstGeom>
              <a:solidFill>
                <a:srgbClr val="FF8C00"/>
              </a:solidFill>
              <a:ln w="19050">
                <a:solidFill>
                  <a:schemeClr val="bg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solidFill>
                    <a:srgbClr val="0171C7"/>
                  </a:solidFill>
                  <a:latin typeface="Segoe UI Semilight"/>
                  <a:ea typeface="Segoe UI" pitchFamily="34" charset="0"/>
                  <a:cs typeface="Segoe UI" pitchFamily="34" charset="0"/>
                </a:endParaRPr>
              </a:p>
            </p:txBody>
          </p:sp>
          <p:sp>
            <p:nvSpPr>
              <p:cNvPr id="231" name="Oval 230">
                <a:extLst>
                  <a:ext uri="{FF2B5EF4-FFF2-40B4-BE49-F238E27FC236}">
                    <a16:creationId xmlns:a16="http://schemas.microsoft.com/office/drawing/2014/main" id="{9DB60579-2DED-40F3-B7FD-2127B23E967D}"/>
                  </a:ext>
                </a:extLst>
              </p:cNvPr>
              <p:cNvSpPr/>
              <p:nvPr/>
            </p:nvSpPr>
            <p:spPr bwMode="auto">
              <a:xfrm>
                <a:off x="11757486" y="5521270"/>
                <a:ext cx="137160" cy="137160"/>
              </a:xfrm>
              <a:prstGeom prst="ellipse">
                <a:avLst/>
              </a:prstGeom>
              <a:solidFill>
                <a:srgbClr val="FF8C00"/>
              </a:solidFill>
              <a:ln w="19050">
                <a:solidFill>
                  <a:schemeClr val="bg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solidFill>
                    <a:srgbClr val="0171C7"/>
                  </a:solidFill>
                  <a:latin typeface="Segoe UI Semilight"/>
                  <a:ea typeface="Segoe UI" pitchFamily="34" charset="0"/>
                  <a:cs typeface="Segoe UI" pitchFamily="34" charset="0"/>
                </a:endParaRPr>
              </a:p>
            </p:txBody>
          </p:sp>
        </p:grpSp>
        <p:sp>
          <p:nvSpPr>
            <p:cNvPr id="232" name="Title 1">
              <a:extLst>
                <a:ext uri="{FF2B5EF4-FFF2-40B4-BE49-F238E27FC236}">
                  <a16:creationId xmlns:a16="http://schemas.microsoft.com/office/drawing/2014/main" id="{C593EB6D-87ED-4D0D-821F-2649526A1ABB}"/>
                </a:ext>
              </a:extLst>
            </p:cNvPr>
            <p:cNvSpPr txBox="1">
              <a:spLocks/>
            </p:cNvSpPr>
            <p:nvPr/>
          </p:nvSpPr>
          <p:spPr>
            <a:xfrm>
              <a:off x="2425329" y="6095205"/>
              <a:ext cx="1886268" cy="339989"/>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HR </a:t>
              </a:r>
            </a:p>
          </p:txBody>
        </p:sp>
      </p:grpSp>
      <p:grpSp>
        <p:nvGrpSpPr>
          <p:cNvPr id="30" name="Group 29">
            <a:extLst>
              <a:ext uri="{FF2B5EF4-FFF2-40B4-BE49-F238E27FC236}">
                <a16:creationId xmlns:a16="http://schemas.microsoft.com/office/drawing/2014/main" id="{992AA56E-9FE9-4790-BCB2-4C21F9176896}"/>
              </a:ext>
            </a:extLst>
          </p:cNvPr>
          <p:cNvGrpSpPr/>
          <p:nvPr/>
        </p:nvGrpSpPr>
        <p:grpSpPr>
          <a:xfrm>
            <a:off x="4485676" y="2269977"/>
            <a:ext cx="1841700" cy="908925"/>
            <a:chOff x="4575390" y="2314830"/>
            <a:chExt cx="1878896" cy="927282"/>
          </a:xfrm>
        </p:grpSpPr>
        <p:sp>
          <p:nvSpPr>
            <p:cNvPr id="139" name="Rectangle: Rounded Corners 138">
              <a:extLst>
                <a:ext uri="{FF2B5EF4-FFF2-40B4-BE49-F238E27FC236}">
                  <a16:creationId xmlns:a16="http://schemas.microsoft.com/office/drawing/2014/main" id="{ED906BE5-76E9-4B4E-A53F-1577982B97E6}"/>
                </a:ext>
              </a:extLst>
            </p:cNvPr>
            <p:cNvSpPr/>
            <p:nvPr/>
          </p:nvSpPr>
          <p:spPr bwMode="auto">
            <a:xfrm>
              <a:off x="5221730" y="2654302"/>
              <a:ext cx="567495" cy="587810"/>
            </a:xfrm>
            <a:prstGeom prst="round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68" name="Freeform 33"/>
            <p:cNvSpPr>
              <a:spLocks noChangeAspect="1" noEditPoints="1"/>
            </p:cNvSpPr>
            <p:nvPr/>
          </p:nvSpPr>
          <p:spPr bwMode="black">
            <a:xfrm>
              <a:off x="5372178" y="2827940"/>
              <a:ext cx="267031" cy="189944"/>
            </a:xfrm>
            <a:custGeom>
              <a:avLst/>
              <a:gdLst>
                <a:gd name="T0" fmla="*/ 0 w 1871"/>
                <a:gd name="T1" fmla="*/ 1139 h 1330"/>
                <a:gd name="T2" fmla="*/ 1871 w 1871"/>
                <a:gd name="T3" fmla="*/ 1139 h 1330"/>
                <a:gd name="T4" fmla="*/ 1871 w 1871"/>
                <a:gd name="T5" fmla="*/ 1330 h 1330"/>
                <a:gd name="T6" fmla="*/ 0 w 1871"/>
                <a:gd name="T7" fmla="*/ 1330 h 1330"/>
                <a:gd name="T8" fmla="*/ 0 w 1871"/>
                <a:gd name="T9" fmla="*/ 1139 h 1330"/>
                <a:gd name="T10" fmla="*/ 1870 w 1871"/>
                <a:gd name="T11" fmla="*/ 0 h 1330"/>
                <a:gd name="T12" fmla="*/ 1829 w 1871"/>
                <a:gd name="T13" fmla="*/ 312 h 1330"/>
                <a:gd name="T14" fmla="*/ 1766 w 1871"/>
                <a:gd name="T15" fmla="*/ 249 h 1330"/>
                <a:gd name="T16" fmla="*/ 1118 w 1871"/>
                <a:gd name="T17" fmla="*/ 897 h 1330"/>
                <a:gd name="T18" fmla="*/ 1115 w 1871"/>
                <a:gd name="T19" fmla="*/ 894 h 1330"/>
                <a:gd name="T20" fmla="*/ 1112 w 1871"/>
                <a:gd name="T21" fmla="*/ 897 h 1330"/>
                <a:gd name="T22" fmla="*/ 951 w 1871"/>
                <a:gd name="T23" fmla="*/ 736 h 1330"/>
                <a:gd name="T24" fmla="*/ 951 w 1871"/>
                <a:gd name="T25" fmla="*/ 737 h 1330"/>
                <a:gd name="T26" fmla="*/ 710 w 1871"/>
                <a:gd name="T27" fmla="*/ 496 h 1330"/>
                <a:gd name="T28" fmla="*/ 175 w 1871"/>
                <a:gd name="T29" fmla="*/ 1032 h 1330"/>
                <a:gd name="T30" fmla="*/ 171 w 1871"/>
                <a:gd name="T31" fmla="*/ 1037 h 1330"/>
                <a:gd name="T32" fmla="*/ 166 w 1871"/>
                <a:gd name="T33" fmla="*/ 1041 h 1330"/>
                <a:gd name="T34" fmla="*/ 161 w 1871"/>
                <a:gd name="T35" fmla="*/ 1046 h 1330"/>
                <a:gd name="T36" fmla="*/ 160 w 1871"/>
                <a:gd name="T37" fmla="*/ 1045 h 1330"/>
                <a:gd name="T38" fmla="*/ 140 w 1871"/>
                <a:gd name="T39" fmla="*/ 1059 h 1330"/>
                <a:gd name="T40" fmla="*/ 101 w 1871"/>
                <a:gd name="T41" fmla="*/ 1066 h 1330"/>
                <a:gd name="T42" fmla="*/ 1 w 1871"/>
                <a:gd name="T43" fmla="*/ 967 h 1330"/>
                <a:gd name="T44" fmla="*/ 9 w 1871"/>
                <a:gd name="T45" fmla="*/ 928 h 1330"/>
                <a:gd name="T46" fmla="*/ 23 w 1871"/>
                <a:gd name="T47" fmla="*/ 908 h 1330"/>
                <a:gd name="T48" fmla="*/ 19 w 1871"/>
                <a:gd name="T49" fmla="*/ 905 h 1330"/>
                <a:gd name="T50" fmla="*/ 707 w 1871"/>
                <a:gd name="T51" fmla="*/ 217 h 1330"/>
                <a:gd name="T52" fmla="*/ 710 w 1871"/>
                <a:gd name="T53" fmla="*/ 220 h 1330"/>
                <a:gd name="T54" fmla="*/ 713 w 1871"/>
                <a:gd name="T55" fmla="*/ 217 h 1330"/>
                <a:gd name="T56" fmla="*/ 874 w 1871"/>
                <a:gd name="T57" fmla="*/ 378 h 1330"/>
                <a:gd name="T58" fmla="*/ 874 w 1871"/>
                <a:gd name="T59" fmla="*/ 377 h 1330"/>
                <a:gd name="T60" fmla="*/ 1115 w 1871"/>
                <a:gd name="T61" fmla="*/ 618 h 1330"/>
                <a:gd name="T62" fmla="*/ 1625 w 1871"/>
                <a:gd name="T63" fmla="*/ 108 h 1330"/>
                <a:gd name="T64" fmla="*/ 1558 w 1871"/>
                <a:gd name="T65" fmla="*/ 41 h 1330"/>
                <a:gd name="T66" fmla="*/ 1870 w 1871"/>
                <a:gd name="T67" fmla="*/ 0 h 1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71" h="1330">
                  <a:moveTo>
                    <a:pt x="0" y="1139"/>
                  </a:moveTo>
                  <a:cubicBezTo>
                    <a:pt x="1871" y="1139"/>
                    <a:pt x="1871" y="1139"/>
                    <a:pt x="1871" y="1139"/>
                  </a:cubicBezTo>
                  <a:cubicBezTo>
                    <a:pt x="1871" y="1330"/>
                    <a:pt x="1871" y="1330"/>
                    <a:pt x="1871" y="1330"/>
                  </a:cubicBezTo>
                  <a:cubicBezTo>
                    <a:pt x="0" y="1330"/>
                    <a:pt x="0" y="1330"/>
                    <a:pt x="0" y="1330"/>
                  </a:cubicBezTo>
                  <a:cubicBezTo>
                    <a:pt x="0" y="1139"/>
                    <a:pt x="0" y="1139"/>
                    <a:pt x="0" y="1139"/>
                  </a:cubicBezTo>
                  <a:close/>
                  <a:moveTo>
                    <a:pt x="1870" y="0"/>
                  </a:moveTo>
                  <a:cubicBezTo>
                    <a:pt x="1829" y="312"/>
                    <a:pt x="1829" y="312"/>
                    <a:pt x="1829" y="312"/>
                  </a:cubicBezTo>
                  <a:cubicBezTo>
                    <a:pt x="1766" y="249"/>
                    <a:pt x="1766" y="249"/>
                    <a:pt x="1766" y="249"/>
                  </a:cubicBezTo>
                  <a:cubicBezTo>
                    <a:pt x="1118" y="897"/>
                    <a:pt x="1118" y="897"/>
                    <a:pt x="1118" y="897"/>
                  </a:cubicBezTo>
                  <a:cubicBezTo>
                    <a:pt x="1115" y="894"/>
                    <a:pt x="1115" y="894"/>
                    <a:pt x="1115" y="894"/>
                  </a:cubicBezTo>
                  <a:cubicBezTo>
                    <a:pt x="1112" y="897"/>
                    <a:pt x="1112" y="897"/>
                    <a:pt x="1112" y="897"/>
                  </a:cubicBezTo>
                  <a:cubicBezTo>
                    <a:pt x="951" y="736"/>
                    <a:pt x="951" y="736"/>
                    <a:pt x="951" y="736"/>
                  </a:cubicBezTo>
                  <a:cubicBezTo>
                    <a:pt x="951" y="737"/>
                    <a:pt x="951" y="737"/>
                    <a:pt x="951" y="737"/>
                  </a:cubicBezTo>
                  <a:cubicBezTo>
                    <a:pt x="710" y="496"/>
                    <a:pt x="710" y="496"/>
                    <a:pt x="710" y="496"/>
                  </a:cubicBezTo>
                  <a:cubicBezTo>
                    <a:pt x="175" y="1032"/>
                    <a:pt x="175" y="1032"/>
                    <a:pt x="175" y="1032"/>
                  </a:cubicBezTo>
                  <a:cubicBezTo>
                    <a:pt x="171" y="1037"/>
                    <a:pt x="171" y="1037"/>
                    <a:pt x="171" y="1037"/>
                  </a:cubicBezTo>
                  <a:cubicBezTo>
                    <a:pt x="166" y="1041"/>
                    <a:pt x="166" y="1041"/>
                    <a:pt x="166" y="1041"/>
                  </a:cubicBezTo>
                  <a:cubicBezTo>
                    <a:pt x="161" y="1046"/>
                    <a:pt x="161" y="1046"/>
                    <a:pt x="161" y="1046"/>
                  </a:cubicBezTo>
                  <a:cubicBezTo>
                    <a:pt x="160" y="1045"/>
                    <a:pt x="160" y="1045"/>
                    <a:pt x="160" y="1045"/>
                  </a:cubicBezTo>
                  <a:cubicBezTo>
                    <a:pt x="140" y="1059"/>
                    <a:pt x="140" y="1059"/>
                    <a:pt x="140" y="1059"/>
                  </a:cubicBezTo>
                  <a:cubicBezTo>
                    <a:pt x="128" y="1064"/>
                    <a:pt x="115" y="1066"/>
                    <a:pt x="101" y="1066"/>
                  </a:cubicBezTo>
                  <a:cubicBezTo>
                    <a:pt x="46" y="1066"/>
                    <a:pt x="1" y="1022"/>
                    <a:pt x="1" y="967"/>
                  </a:cubicBezTo>
                  <a:cubicBezTo>
                    <a:pt x="1" y="953"/>
                    <a:pt x="4" y="940"/>
                    <a:pt x="9" y="928"/>
                  </a:cubicBezTo>
                  <a:cubicBezTo>
                    <a:pt x="23" y="908"/>
                    <a:pt x="23" y="908"/>
                    <a:pt x="23" y="908"/>
                  </a:cubicBezTo>
                  <a:cubicBezTo>
                    <a:pt x="19" y="905"/>
                    <a:pt x="19" y="905"/>
                    <a:pt x="19" y="905"/>
                  </a:cubicBezTo>
                  <a:cubicBezTo>
                    <a:pt x="707" y="217"/>
                    <a:pt x="707" y="217"/>
                    <a:pt x="707" y="217"/>
                  </a:cubicBezTo>
                  <a:cubicBezTo>
                    <a:pt x="710" y="220"/>
                    <a:pt x="710" y="220"/>
                    <a:pt x="710" y="220"/>
                  </a:cubicBezTo>
                  <a:cubicBezTo>
                    <a:pt x="713" y="217"/>
                    <a:pt x="713" y="217"/>
                    <a:pt x="713" y="217"/>
                  </a:cubicBezTo>
                  <a:cubicBezTo>
                    <a:pt x="874" y="378"/>
                    <a:pt x="874" y="378"/>
                    <a:pt x="874" y="378"/>
                  </a:cubicBezTo>
                  <a:cubicBezTo>
                    <a:pt x="874" y="377"/>
                    <a:pt x="874" y="377"/>
                    <a:pt x="874" y="377"/>
                  </a:cubicBezTo>
                  <a:cubicBezTo>
                    <a:pt x="1115" y="618"/>
                    <a:pt x="1115" y="618"/>
                    <a:pt x="1115" y="618"/>
                  </a:cubicBezTo>
                  <a:cubicBezTo>
                    <a:pt x="1625" y="108"/>
                    <a:pt x="1625" y="108"/>
                    <a:pt x="1625" y="108"/>
                  </a:cubicBezTo>
                  <a:cubicBezTo>
                    <a:pt x="1558" y="41"/>
                    <a:pt x="1558" y="41"/>
                    <a:pt x="1558" y="41"/>
                  </a:cubicBezTo>
                  <a:cubicBezTo>
                    <a:pt x="1870" y="0"/>
                    <a:pt x="1870" y="0"/>
                    <a:pt x="1870" y="0"/>
                  </a:cubicBezTo>
                  <a:close/>
                </a:path>
              </a:pathLst>
            </a:custGeom>
            <a:solidFill>
              <a:schemeClr val="bg1"/>
            </a:solidFill>
            <a:ln>
              <a:noFill/>
            </a:ln>
          </p:spPr>
          <p:txBody>
            <a:bodyPr vert="horz" wrap="square" lIns="89604" tIns="44802" rIns="89604" bIns="44802" numCol="1" anchor="t" anchorCtr="0" compatLnSpc="1">
              <a:prstTxWarp prst="textNoShape">
                <a:avLst/>
              </a:prstTxWarp>
            </a:bodyPr>
            <a:lstStyle/>
            <a:p>
              <a:pPr defTabSz="913841">
                <a:defRPr/>
              </a:pPr>
              <a:endParaRPr lang="en-US" sz="1765" kern="0">
                <a:solidFill>
                  <a:srgbClr val="505050"/>
                </a:solidFill>
                <a:latin typeface="Segoe UI"/>
              </a:endParaRPr>
            </a:p>
          </p:txBody>
        </p:sp>
        <p:sp>
          <p:nvSpPr>
            <p:cNvPr id="237" name="Title 1">
              <a:extLst>
                <a:ext uri="{FF2B5EF4-FFF2-40B4-BE49-F238E27FC236}">
                  <a16:creationId xmlns:a16="http://schemas.microsoft.com/office/drawing/2014/main" id="{A1EC9845-D99C-4DAC-ADFF-C81394AD9406}"/>
                </a:ext>
              </a:extLst>
            </p:cNvPr>
            <p:cNvSpPr txBox="1">
              <a:spLocks/>
            </p:cNvSpPr>
            <p:nvPr/>
          </p:nvSpPr>
          <p:spPr>
            <a:xfrm>
              <a:off x="4575390" y="2314830"/>
              <a:ext cx="1878896" cy="339989"/>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Quarterly reports</a:t>
              </a:r>
            </a:p>
          </p:txBody>
        </p:sp>
      </p:grpSp>
      <p:grpSp>
        <p:nvGrpSpPr>
          <p:cNvPr id="19" name="Group 18">
            <a:extLst>
              <a:ext uri="{FF2B5EF4-FFF2-40B4-BE49-F238E27FC236}">
                <a16:creationId xmlns:a16="http://schemas.microsoft.com/office/drawing/2014/main" id="{66A46930-BFD9-4567-A40A-4BB317D6A400}"/>
              </a:ext>
            </a:extLst>
          </p:cNvPr>
          <p:cNvGrpSpPr/>
          <p:nvPr/>
        </p:nvGrpSpPr>
        <p:grpSpPr>
          <a:xfrm>
            <a:off x="10541582" y="1232716"/>
            <a:ext cx="1619382" cy="1356796"/>
            <a:chOff x="10753604" y="1256618"/>
            <a:chExt cx="1652089" cy="1384199"/>
          </a:xfrm>
        </p:grpSpPr>
        <p:sp>
          <p:nvSpPr>
            <p:cNvPr id="25" name="Pentagon 24">
              <a:extLst>
                <a:ext uri="{FF2B5EF4-FFF2-40B4-BE49-F238E27FC236}">
                  <a16:creationId xmlns:a16="http://schemas.microsoft.com/office/drawing/2014/main" id="{8D975F7E-188C-499C-B328-894ABDAA067F}"/>
                </a:ext>
              </a:extLst>
            </p:cNvPr>
            <p:cNvSpPr/>
            <p:nvPr/>
          </p:nvSpPr>
          <p:spPr bwMode="auto">
            <a:xfrm>
              <a:off x="11190287" y="1256618"/>
              <a:ext cx="875178" cy="839699"/>
            </a:xfrm>
            <a:prstGeom prst="pentag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5" name="Title 1">
              <a:extLst>
                <a:ext uri="{FF2B5EF4-FFF2-40B4-BE49-F238E27FC236}">
                  <a16:creationId xmlns:a16="http://schemas.microsoft.com/office/drawing/2014/main" id="{37C21E86-4021-4CB1-B513-233C26A2B48C}"/>
                </a:ext>
              </a:extLst>
            </p:cNvPr>
            <p:cNvSpPr txBox="1">
              <a:spLocks/>
            </p:cNvSpPr>
            <p:nvPr/>
          </p:nvSpPr>
          <p:spPr>
            <a:xfrm>
              <a:off x="10753604" y="2147074"/>
              <a:ext cx="1652089" cy="493743"/>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Company-wide</a:t>
              </a:r>
            </a:p>
          </p:txBody>
        </p:sp>
        <p:grpSp>
          <p:nvGrpSpPr>
            <p:cNvPr id="212" name="Group 8">
              <a:extLst>
                <a:ext uri="{FF2B5EF4-FFF2-40B4-BE49-F238E27FC236}">
                  <a16:creationId xmlns:a16="http://schemas.microsoft.com/office/drawing/2014/main" id="{4264760E-6BF4-4AFD-A79E-FE96926C0F98}"/>
                </a:ext>
              </a:extLst>
            </p:cNvPr>
            <p:cNvGrpSpPr>
              <a:grpSpLocks noChangeAspect="1"/>
            </p:cNvGrpSpPr>
            <p:nvPr/>
          </p:nvGrpSpPr>
          <p:grpSpPr bwMode="auto">
            <a:xfrm>
              <a:off x="11407373" y="1501643"/>
              <a:ext cx="388932" cy="424600"/>
              <a:chOff x="1536" y="1515"/>
              <a:chExt cx="229" cy="250"/>
            </a:xfrm>
          </p:grpSpPr>
          <p:sp>
            <p:nvSpPr>
              <p:cNvPr id="213" name="Oval 9">
                <a:extLst>
                  <a:ext uri="{FF2B5EF4-FFF2-40B4-BE49-F238E27FC236}">
                    <a16:creationId xmlns:a16="http://schemas.microsoft.com/office/drawing/2014/main" id="{C7D4CCCB-8F36-461E-B4D6-55D120C84AF6}"/>
                  </a:ext>
                </a:extLst>
              </p:cNvPr>
              <p:cNvSpPr>
                <a:spLocks noChangeArrowheads="1"/>
              </p:cNvSpPr>
              <p:nvPr/>
            </p:nvSpPr>
            <p:spPr bwMode="auto">
              <a:xfrm>
                <a:off x="1555" y="1617"/>
                <a:ext cx="86" cy="86"/>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92" tIns="44796" rIns="89592" bIns="44796" numCol="1" anchor="t" anchorCtr="0" compatLnSpc="1">
                <a:prstTxWarp prst="textNoShape">
                  <a:avLst/>
                </a:prstTxWarp>
              </a:bodyPr>
              <a:lstStyle/>
              <a:p>
                <a:pPr defTabSz="913665">
                  <a:defRPr/>
                </a:pPr>
                <a:endParaRPr lang="en-US" sz="1765">
                  <a:solidFill>
                    <a:srgbClr val="505050"/>
                  </a:solidFill>
                  <a:latin typeface="Segoe UI Semilight"/>
                </a:endParaRPr>
              </a:p>
            </p:txBody>
          </p:sp>
          <p:sp>
            <p:nvSpPr>
              <p:cNvPr id="215" name="Freeform 10">
                <a:extLst>
                  <a:ext uri="{FF2B5EF4-FFF2-40B4-BE49-F238E27FC236}">
                    <a16:creationId xmlns:a16="http://schemas.microsoft.com/office/drawing/2014/main" id="{88192302-89BA-4339-ADB0-9B0949236A0D}"/>
                  </a:ext>
                </a:extLst>
              </p:cNvPr>
              <p:cNvSpPr>
                <a:spLocks/>
              </p:cNvSpPr>
              <p:nvPr/>
            </p:nvSpPr>
            <p:spPr bwMode="auto">
              <a:xfrm>
                <a:off x="1536" y="1703"/>
                <a:ext cx="125" cy="62"/>
              </a:xfrm>
              <a:custGeom>
                <a:avLst/>
                <a:gdLst>
                  <a:gd name="T0" fmla="*/ 0 w 172"/>
                  <a:gd name="T1" fmla="*/ 86 h 86"/>
                  <a:gd name="T2" fmla="*/ 86 w 172"/>
                  <a:gd name="T3" fmla="*/ 0 h 86"/>
                  <a:gd name="T4" fmla="*/ 172 w 172"/>
                  <a:gd name="T5" fmla="*/ 86 h 86"/>
                </a:gdLst>
                <a:ahLst/>
                <a:cxnLst>
                  <a:cxn ang="0">
                    <a:pos x="T0" y="T1"/>
                  </a:cxn>
                  <a:cxn ang="0">
                    <a:pos x="T2" y="T3"/>
                  </a:cxn>
                  <a:cxn ang="0">
                    <a:pos x="T4" y="T5"/>
                  </a:cxn>
                </a:cxnLst>
                <a:rect l="0" t="0" r="r" b="b"/>
                <a:pathLst>
                  <a:path w="172" h="86">
                    <a:moveTo>
                      <a:pt x="0" y="86"/>
                    </a:moveTo>
                    <a:cubicBezTo>
                      <a:pt x="0" y="39"/>
                      <a:pt x="38" y="0"/>
                      <a:pt x="86" y="0"/>
                    </a:cubicBezTo>
                    <a:cubicBezTo>
                      <a:pt x="133" y="0"/>
                      <a:pt x="172" y="39"/>
                      <a:pt x="172" y="86"/>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92" tIns="44796" rIns="89592" bIns="44796" numCol="1" anchor="t" anchorCtr="0" compatLnSpc="1">
                <a:prstTxWarp prst="textNoShape">
                  <a:avLst/>
                </a:prstTxWarp>
              </a:bodyPr>
              <a:lstStyle/>
              <a:p>
                <a:pPr defTabSz="913665">
                  <a:defRPr/>
                </a:pPr>
                <a:endParaRPr lang="en-US" sz="1765">
                  <a:solidFill>
                    <a:srgbClr val="505050"/>
                  </a:solidFill>
                  <a:latin typeface="Segoe UI Semilight"/>
                </a:endParaRPr>
              </a:p>
            </p:txBody>
          </p:sp>
          <p:sp>
            <p:nvSpPr>
              <p:cNvPr id="216" name="Oval 11">
                <a:extLst>
                  <a:ext uri="{FF2B5EF4-FFF2-40B4-BE49-F238E27FC236}">
                    <a16:creationId xmlns:a16="http://schemas.microsoft.com/office/drawing/2014/main" id="{472A3E47-A2C2-408E-A3E1-D8D30AA8EB69}"/>
                  </a:ext>
                </a:extLst>
              </p:cNvPr>
              <p:cNvSpPr>
                <a:spLocks noChangeArrowheads="1"/>
              </p:cNvSpPr>
              <p:nvPr/>
            </p:nvSpPr>
            <p:spPr bwMode="auto">
              <a:xfrm>
                <a:off x="1660" y="1515"/>
                <a:ext cx="85" cy="86"/>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92" tIns="44796" rIns="89592" bIns="44796" numCol="1" anchor="t" anchorCtr="0" compatLnSpc="1">
                <a:prstTxWarp prst="textNoShape">
                  <a:avLst/>
                </a:prstTxWarp>
              </a:bodyPr>
              <a:lstStyle/>
              <a:p>
                <a:pPr defTabSz="913665">
                  <a:defRPr/>
                </a:pPr>
                <a:endParaRPr lang="en-US" sz="1765">
                  <a:solidFill>
                    <a:srgbClr val="505050"/>
                  </a:solidFill>
                  <a:latin typeface="Segoe UI Semilight"/>
                </a:endParaRPr>
              </a:p>
            </p:txBody>
          </p:sp>
          <p:sp>
            <p:nvSpPr>
              <p:cNvPr id="218" name="Freeform 12">
                <a:extLst>
                  <a:ext uri="{FF2B5EF4-FFF2-40B4-BE49-F238E27FC236}">
                    <a16:creationId xmlns:a16="http://schemas.microsoft.com/office/drawing/2014/main" id="{107EDAB8-7035-44B2-AB59-5CCBE15331DB}"/>
                  </a:ext>
                </a:extLst>
              </p:cNvPr>
              <p:cNvSpPr>
                <a:spLocks/>
              </p:cNvSpPr>
              <p:nvPr/>
            </p:nvSpPr>
            <p:spPr bwMode="auto">
              <a:xfrm>
                <a:off x="1641" y="1601"/>
                <a:ext cx="124" cy="62"/>
              </a:xfrm>
              <a:custGeom>
                <a:avLst/>
                <a:gdLst>
                  <a:gd name="T0" fmla="*/ 0 w 172"/>
                  <a:gd name="T1" fmla="*/ 86 h 86"/>
                  <a:gd name="T2" fmla="*/ 86 w 172"/>
                  <a:gd name="T3" fmla="*/ 0 h 86"/>
                  <a:gd name="T4" fmla="*/ 172 w 172"/>
                  <a:gd name="T5" fmla="*/ 86 h 86"/>
                </a:gdLst>
                <a:ahLst/>
                <a:cxnLst>
                  <a:cxn ang="0">
                    <a:pos x="T0" y="T1"/>
                  </a:cxn>
                  <a:cxn ang="0">
                    <a:pos x="T2" y="T3"/>
                  </a:cxn>
                  <a:cxn ang="0">
                    <a:pos x="T4" y="T5"/>
                  </a:cxn>
                </a:cxnLst>
                <a:rect l="0" t="0" r="r" b="b"/>
                <a:pathLst>
                  <a:path w="172" h="86">
                    <a:moveTo>
                      <a:pt x="0" y="86"/>
                    </a:moveTo>
                    <a:cubicBezTo>
                      <a:pt x="0" y="39"/>
                      <a:pt x="38" y="0"/>
                      <a:pt x="86" y="0"/>
                    </a:cubicBezTo>
                    <a:cubicBezTo>
                      <a:pt x="133" y="0"/>
                      <a:pt x="172" y="39"/>
                      <a:pt x="172" y="86"/>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92" tIns="44796" rIns="89592" bIns="44796" numCol="1" anchor="t" anchorCtr="0" compatLnSpc="1">
                <a:prstTxWarp prst="textNoShape">
                  <a:avLst/>
                </a:prstTxWarp>
              </a:bodyPr>
              <a:lstStyle/>
              <a:p>
                <a:pPr defTabSz="913665">
                  <a:defRPr/>
                </a:pPr>
                <a:endParaRPr lang="en-US" sz="1765">
                  <a:solidFill>
                    <a:srgbClr val="505050"/>
                  </a:solidFill>
                  <a:latin typeface="Segoe UI Semilight"/>
                </a:endParaRPr>
              </a:p>
            </p:txBody>
          </p:sp>
        </p:grpSp>
      </p:grpSp>
      <p:cxnSp>
        <p:nvCxnSpPr>
          <p:cNvPr id="219" name="Straight Connector 218">
            <a:extLst>
              <a:ext uri="{FF2B5EF4-FFF2-40B4-BE49-F238E27FC236}">
                <a16:creationId xmlns:a16="http://schemas.microsoft.com/office/drawing/2014/main" id="{F0998110-1D61-4F7E-8E6D-77EBC453F468}"/>
              </a:ext>
            </a:extLst>
          </p:cNvPr>
          <p:cNvCxnSpPr>
            <a:cxnSpLocks/>
            <a:stCxn id="141" idx="0"/>
            <a:endCxn id="120" idx="2"/>
          </p:cNvCxnSpPr>
          <p:nvPr/>
        </p:nvCxnSpPr>
        <p:spPr>
          <a:xfrm flipH="1" flipV="1">
            <a:off x="7376713" y="2511602"/>
            <a:ext cx="587853" cy="225841"/>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B7A90492-1FE2-474E-9BC6-FB55A8180802}"/>
              </a:ext>
            </a:extLst>
          </p:cNvPr>
          <p:cNvCxnSpPr>
            <a:cxnSpLocks/>
            <a:stCxn id="142" idx="0"/>
            <a:endCxn id="120" idx="2"/>
          </p:cNvCxnSpPr>
          <p:nvPr/>
        </p:nvCxnSpPr>
        <p:spPr>
          <a:xfrm flipV="1">
            <a:off x="6812055" y="2511602"/>
            <a:ext cx="564658" cy="222729"/>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6914DBBB-9732-495F-800D-D23B854692AC}"/>
              </a:ext>
            </a:extLst>
          </p:cNvPr>
          <p:cNvCxnSpPr>
            <a:cxnSpLocks/>
            <a:stCxn id="110" idx="0"/>
            <a:endCxn id="133" idx="3"/>
          </p:cNvCxnSpPr>
          <p:nvPr/>
        </p:nvCxnSpPr>
        <p:spPr>
          <a:xfrm flipH="1" flipV="1">
            <a:off x="3193225" y="4591786"/>
            <a:ext cx="112802" cy="656964"/>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39" name="Group 238">
            <a:extLst>
              <a:ext uri="{FF2B5EF4-FFF2-40B4-BE49-F238E27FC236}">
                <a16:creationId xmlns:a16="http://schemas.microsoft.com/office/drawing/2014/main" id="{755BC2DD-9DBE-4CB6-A255-F8DC222FFD03}"/>
              </a:ext>
            </a:extLst>
          </p:cNvPr>
          <p:cNvGrpSpPr/>
          <p:nvPr/>
        </p:nvGrpSpPr>
        <p:grpSpPr>
          <a:xfrm>
            <a:off x="2233129" y="4303700"/>
            <a:ext cx="1245257" cy="847917"/>
            <a:chOff x="2232580" y="4303823"/>
            <a:chExt cx="1245434" cy="848037"/>
          </a:xfrm>
        </p:grpSpPr>
        <p:sp>
          <p:nvSpPr>
            <p:cNvPr id="133" name="Rectangle: Rounded Corners 132">
              <a:extLst>
                <a:ext uri="{FF2B5EF4-FFF2-40B4-BE49-F238E27FC236}">
                  <a16:creationId xmlns:a16="http://schemas.microsoft.com/office/drawing/2014/main" id="{1A5EB76A-9255-4F1F-8A24-9388E1ADC6FF}"/>
                </a:ext>
              </a:extLst>
            </p:cNvPr>
            <p:cNvSpPr/>
            <p:nvPr/>
          </p:nvSpPr>
          <p:spPr bwMode="auto">
            <a:xfrm>
              <a:off x="2636474" y="4303823"/>
              <a:ext cx="556339" cy="576255"/>
            </a:xfrm>
            <a:prstGeom prst="round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59" name="Freeform 160"/>
            <p:cNvSpPr>
              <a:spLocks noChangeAspect="1"/>
            </p:cNvSpPr>
            <p:nvPr/>
          </p:nvSpPr>
          <p:spPr bwMode="black">
            <a:xfrm>
              <a:off x="2762148" y="4450176"/>
              <a:ext cx="306047" cy="306006"/>
            </a:xfrm>
            <a:custGeom>
              <a:avLst/>
              <a:gdLst>
                <a:gd name="connsiteX0" fmla="*/ 2846107 w 2846107"/>
                <a:gd name="connsiteY0" fmla="*/ 1526447 h 2845712"/>
                <a:gd name="connsiteX1" fmla="*/ 2844123 w 2846107"/>
                <a:gd name="connsiteY1" fmla="*/ 1565744 h 2845712"/>
                <a:gd name="connsiteX2" fmla="*/ 1425742 w 2846107"/>
                <a:gd name="connsiteY2" fmla="*/ 2845712 h 2845712"/>
                <a:gd name="connsiteX3" fmla="*/ 1138405 w 2846107"/>
                <a:gd name="connsiteY3" fmla="*/ 2816746 h 2845712"/>
                <a:gd name="connsiteX4" fmla="*/ 1045028 w 2846107"/>
                <a:gd name="connsiteY4" fmla="*/ 2792736 h 2845712"/>
                <a:gd name="connsiteX5" fmla="*/ 1505920 w 2846107"/>
                <a:gd name="connsiteY5" fmla="*/ 1526448 h 2845712"/>
                <a:gd name="connsiteX6" fmla="*/ 1540042 w 2846107"/>
                <a:gd name="connsiteY6" fmla="*/ 1526449 h 2845712"/>
                <a:gd name="connsiteX7" fmla="*/ 1540042 w 2846107"/>
                <a:gd name="connsiteY7" fmla="*/ 1526448 h 2845712"/>
                <a:gd name="connsiteX8" fmla="*/ 1311441 w 2846107"/>
                <a:gd name="connsiteY8" fmla="*/ 0 h 2845712"/>
                <a:gd name="connsiteX9" fmla="*/ 1311442 w 2846107"/>
                <a:gd name="connsiteY9" fmla="*/ 1297847 h 2845712"/>
                <a:gd name="connsiteX10" fmla="*/ 1311442 w 2846107"/>
                <a:gd name="connsiteY10" fmla="*/ 1392388 h 2845712"/>
                <a:gd name="connsiteX11" fmla="*/ 830345 w 2846107"/>
                <a:gd name="connsiteY11" fmla="*/ 2714192 h 2845712"/>
                <a:gd name="connsiteX12" fmla="*/ 746149 w 2846107"/>
                <a:gd name="connsiteY12" fmla="*/ 2673633 h 2845712"/>
                <a:gd name="connsiteX13" fmla="*/ 0 w 2846107"/>
                <a:gd name="connsiteY13" fmla="*/ 1419970 h 2845712"/>
                <a:gd name="connsiteX14" fmla="*/ 1279968 w 2846107"/>
                <a:gd name="connsiteY14" fmla="*/ 1589 h 2845712"/>
                <a:gd name="connsiteX15" fmla="*/ 1540042 w 2846107"/>
                <a:gd name="connsiteY15" fmla="*/ 0 h 2845712"/>
                <a:gd name="connsiteX16" fmla="*/ 1571516 w 2846107"/>
                <a:gd name="connsiteY16" fmla="*/ 1589 h 2845712"/>
                <a:gd name="connsiteX17" fmla="*/ 2844123 w 2846107"/>
                <a:gd name="connsiteY17" fmla="*/ 1274196 h 2845712"/>
                <a:gd name="connsiteX18" fmla="*/ 2845317 w 2846107"/>
                <a:gd name="connsiteY18" fmla="*/ 1297848 h 2845712"/>
                <a:gd name="connsiteX19" fmla="*/ 1540042 w 2846107"/>
                <a:gd name="connsiteY19" fmla="*/ 1297847 h 2845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846107" h="2845712">
                  <a:moveTo>
                    <a:pt x="2846107" y="1526447"/>
                  </a:moveTo>
                  <a:lnTo>
                    <a:pt x="2844123" y="1565744"/>
                  </a:lnTo>
                  <a:cubicBezTo>
                    <a:pt x="2771111" y="2284684"/>
                    <a:pt x="2163945" y="2845712"/>
                    <a:pt x="1425742" y="2845712"/>
                  </a:cubicBezTo>
                  <a:cubicBezTo>
                    <a:pt x="1327315" y="2845712"/>
                    <a:pt x="1231218" y="2835738"/>
                    <a:pt x="1138405" y="2816746"/>
                  </a:cubicBezTo>
                  <a:lnTo>
                    <a:pt x="1045028" y="2792736"/>
                  </a:lnTo>
                  <a:lnTo>
                    <a:pt x="1505920" y="1526448"/>
                  </a:lnTo>
                  <a:lnTo>
                    <a:pt x="1540042" y="1526449"/>
                  </a:lnTo>
                  <a:lnTo>
                    <a:pt x="1540042" y="1526448"/>
                  </a:lnTo>
                  <a:close/>
                  <a:moveTo>
                    <a:pt x="1311441" y="0"/>
                  </a:moveTo>
                  <a:lnTo>
                    <a:pt x="1311442" y="1297847"/>
                  </a:lnTo>
                  <a:lnTo>
                    <a:pt x="1311442" y="1392388"/>
                  </a:lnTo>
                  <a:lnTo>
                    <a:pt x="830345" y="2714192"/>
                  </a:lnTo>
                  <a:lnTo>
                    <a:pt x="746149" y="2673633"/>
                  </a:lnTo>
                  <a:cubicBezTo>
                    <a:pt x="301709" y="2432199"/>
                    <a:pt x="0" y="1961319"/>
                    <a:pt x="0" y="1419970"/>
                  </a:cubicBezTo>
                  <a:cubicBezTo>
                    <a:pt x="0" y="681768"/>
                    <a:pt x="561029" y="74601"/>
                    <a:pt x="1279968" y="1589"/>
                  </a:cubicBezTo>
                  <a:close/>
                  <a:moveTo>
                    <a:pt x="1540042" y="0"/>
                  </a:moveTo>
                  <a:lnTo>
                    <a:pt x="1571516" y="1589"/>
                  </a:lnTo>
                  <a:cubicBezTo>
                    <a:pt x="2242526" y="69734"/>
                    <a:pt x="2775978" y="603186"/>
                    <a:pt x="2844123" y="1274196"/>
                  </a:cubicBezTo>
                  <a:lnTo>
                    <a:pt x="2845317" y="1297848"/>
                  </a:lnTo>
                  <a:lnTo>
                    <a:pt x="1540042" y="1297847"/>
                  </a:lnTo>
                  <a:close/>
                </a:path>
              </a:pathLst>
            </a:custGeom>
            <a:noFill/>
            <a:ln w="12700" cap="flat" cmpd="sng" algn="ctr">
              <a:solidFill>
                <a:schemeClr val="bg1"/>
              </a:solidFill>
              <a:prstDash val="solid"/>
              <a:headEnd type="none" w="med" len="med"/>
              <a:tailEnd type="none" w="med" len="med"/>
            </a:ln>
            <a:effectLst/>
          </p:spPr>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6" fontAlgn="base">
                <a:lnSpc>
                  <a:spcPct val="90000"/>
                </a:lnSpc>
                <a:spcBef>
                  <a:spcPct val="0"/>
                </a:spcBef>
                <a:spcAft>
                  <a:spcPct val="0"/>
                </a:spcAft>
                <a:defRPr/>
              </a:pPr>
              <a:endParaRPr lang="en-US" sz="2353"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1" name="Title 1">
              <a:extLst>
                <a:ext uri="{FF2B5EF4-FFF2-40B4-BE49-F238E27FC236}">
                  <a16:creationId xmlns:a16="http://schemas.microsoft.com/office/drawing/2014/main" id="{166BD42C-DC59-44D9-B8B7-86BFCA6B1140}"/>
                </a:ext>
              </a:extLst>
            </p:cNvPr>
            <p:cNvSpPr txBox="1">
              <a:spLocks/>
            </p:cNvSpPr>
            <p:nvPr/>
          </p:nvSpPr>
          <p:spPr>
            <a:xfrm>
              <a:off x="2232580" y="4818555"/>
              <a:ext cx="1245434" cy="333305"/>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Benefits</a:t>
              </a:r>
            </a:p>
          </p:txBody>
        </p:sp>
      </p:grpSp>
      <p:cxnSp>
        <p:nvCxnSpPr>
          <p:cNvPr id="272" name="Straight Connector 271">
            <a:extLst>
              <a:ext uri="{FF2B5EF4-FFF2-40B4-BE49-F238E27FC236}">
                <a16:creationId xmlns:a16="http://schemas.microsoft.com/office/drawing/2014/main" id="{A0BF41F2-57D6-4F0E-9C1C-10398D345AE9}"/>
              </a:ext>
            </a:extLst>
          </p:cNvPr>
          <p:cNvCxnSpPr>
            <a:cxnSpLocks/>
            <a:stCxn id="115" idx="0"/>
            <a:endCxn id="191" idx="4"/>
          </p:cNvCxnSpPr>
          <p:nvPr/>
        </p:nvCxnSpPr>
        <p:spPr>
          <a:xfrm flipV="1">
            <a:off x="6652201" y="4324491"/>
            <a:ext cx="292533" cy="777607"/>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134ABA1-E7E6-4581-99C8-5FC3A9D111C2}"/>
              </a:ext>
            </a:extLst>
          </p:cNvPr>
          <p:cNvGrpSpPr/>
          <p:nvPr/>
        </p:nvGrpSpPr>
        <p:grpSpPr>
          <a:xfrm>
            <a:off x="2668170" y="777481"/>
            <a:ext cx="2080577" cy="701964"/>
            <a:chOff x="2721175" y="792190"/>
            <a:chExt cx="2122598" cy="716141"/>
          </a:xfrm>
        </p:grpSpPr>
        <p:sp>
          <p:nvSpPr>
            <p:cNvPr id="282" name="Oval 281">
              <a:extLst>
                <a:ext uri="{FF2B5EF4-FFF2-40B4-BE49-F238E27FC236}">
                  <a16:creationId xmlns:a16="http://schemas.microsoft.com/office/drawing/2014/main" id="{50BD74DE-50E0-4582-B0D0-A0E65707A865}"/>
                </a:ext>
              </a:extLst>
            </p:cNvPr>
            <p:cNvSpPr/>
            <p:nvPr/>
          </p:nvSpPr>
          <p:spPr bwMode="auto">
            <a:xfrm>
              <a:off x="4200313" y="864873"/>
              <a:ext cx="643460" cy="643458"/>
            </a:xfrm>
            <a:prstGeom prst="ellipse">
              <a:avLst/>
            </a:prstGeom>
            <a:solidFill>
              <a:srgbClr val="0078D7"/>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694" rIns="0" bIns="45694" numCol="1" spcCol="0" rtlCol="0" fromWordArt="0" anchor="ctr" anchorCtr="0" forceAA="0" compatLnSpc="1">
              <a:prstTxWarp prst="textNoShape">
                <a:avLst/>
              </a:prstTxWarp>
              <a:noAutofit/>
            </a:bodyPr>
            <a:lstStyle/>
            <a:p>
              <a:pPr algn="ctr" defTabSz="913400" fontAlgn="base">
                <a:spcBef>
                  <a:spcPct val="0"/>
                </a:spcBef>
                <a:spcAft>
                  <a:spcPct val="0"/>
                </a:spcAft>
                <a:defRPr/>
              </a:pPr>
              <a:endParaRPr lang="en-US" sz="1961" kern="0">
                <a:gradFill>
                  <a:gsLst>
                    <a:gs pos="5439">
                      <a:srgbClr val="F8F8F8"/>
                    </a:gs>
                    <a:gs pos="10000">
                      <a:srgbClr val="F8F8F8"/>
                    </a:gs>
                  </a:gsLst>
                  <a:lin ang="5400000" scaled="0"/>
                </a:gradFill>
                <a:latin typeface="Segoe UI Semilight"/>
              </a:endParaRPr>
            </a:p>
          </p:txBody>
        </p:sp>
        <p:sp>
          <p:nvSpPr>
            <p:cNvPr id="284" name="Freeform 5">
              <a:extLst>
                <a:ext uri="{FF2B5EF4-FFF2-40B4-BE49-F238E27FC236}">
                  <a16:creationId xmlns:a16="http://schemas.microsoft.com/office/drawing/2014/main" id="{D4E5BFA5-E36E-4A05-B966-8D56BD4C7B36}"/>
                </a:ext>
              </a:extLst>
            </p:cNvPr>
            <p:cNvSpPr>
              <a:spLocks noEditPoints="1"/>
            </p:cNvSpPr>
            <p:nvPr/>
          </p:nvSpPr>
          <p:spPr bwMode="auto">
            <a:xfrm>
              <a:off x="4368122" y="1056482"/>
              <a:ext cx="307844" cy="260239"/>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92" tIns="44796" rIns="89592" bIns="44796" numCol="1" anchor="t" anchorCtr="0" compatLnSpc="1">
              <a:prstTxWarp prst="textNoShape">
                <a:avLst/>
              </a:prstTxWarp>
            </a:bodyPr>
            <a:lstStyle/>
            <a:p>
              <a:pPr defTabSz="913665">
                <a:defRPr/>
              </a:pPr>
              <a:endParaRPr lang="en-US" sz="1765">
                <a:solidFill>
                  <a:srgbClr val="505050"/>
                </a:solidFill>
                <a:latin typeface="Segoe UI Semilight"/>
              </a:endParaRPr>
            </a:p>
          </p:txBody>
        </p:sp>
        <p:sp>
          <p:nvSpPr>
            <p:cNvPr id="286" name="Title 1">
              <a:extLst>
                <a:ext uri="{FF2B5EF4-FFF2-40B4-BE49-F238E27FC236}">
                  <a16:creationId xmlns:a16="http://schemas.microsoft.com/office/drawing/2014/main" id="{2EE0B657-A0D0-4372-A285-2E08D05BCBD7}"/>
                </a:ext>
              </a:extLst>
            </p:cNvPr>
            <p:cNvSpPr txBox="1">
              <a:spLocks/>
            </p:cNvSpPr>
            <p:nvPr/>
          </p:nvSpPr>
          <p:spPr>
            <a:xfrm>
              <a:off x="2721175" y="792190"/>
              <a:ext cx="1595919" cy="462843"/>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Acquired sales</a:t>
              </a:r>
            </a:p>
          </p:txBody>
        </p:sp>
      </p:grpSp>
      <p:cxnSp>
        <p:nvCxnSpPr>
          <p:cNvPr id="301" name="Straight Connector 300">
            <a:extLst>
              <a:ext uri="{FF2B5EF4-FFF2-40B4-BE49-F238E27FC236}">
                <a16:creationId xmlns:a16="http://schemas.microsoft.com/office/drawing/2014/main" id="{E639671A-6257-46E7-8B35-9230C3C9ADC7}"/>
              </a:ext>
            </a:extLst>
          </p:cNvPr>
          <p:cNvCxnSpPr>
            <a:cxnSpLocks/>
            <a:endCxn id="282" idx="4"/>
          </p:cNvCxnSpPr>
          <p:nvPr/>
        </p:nvCxnSpPr>
        <p:spPr>
          <a:xfrm flipV="1">
            <a:off x="3923445" y="1479444"/>
            <a:ext cx="509941" cy="483956"/>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42" name="Group 241">
            <a:extLst>
              <a:ext uri="{FF2B5EF4-FFF2-40B4-BE49-F238E27FC236}">
                <a16:creationId xmlns:a16="http://schemas.microsoft.com/office/drawing/2014/main" id="{2D8C35F8-52F5-483E-8524-95CB08676481}"/>
              </a:ext>
            </a:extLst>
          </p:cNvPr>
          <p:cNvGrpSpPr/>
          <p:nvPr/>
        </p:nvGrpSpPr>
        <p:grpSpPr>
          <a:xfrm>
            <a:off x="37359" y="6083187"/>
            <a:ext cx="7051798" cy="751990"/>
            <a:chOff x="-94135" y="6083562"/>
            <a:chExt cx="7052798" cy="752097"/>
          </a:xfrm>
        </p:grpSpPr>
        <p:grpSp>
          <p:nvGrpSpPr>
            <p:cNvPr id="246" name="Group 245">
              <a:extLst>
                <a:ext uri="{FF2B5EF4-FFF2-40B4-BE49-F238E27FC236}">
                  <a16:creationId xmlns:a16="http://schemas.microsoft.com/office/drawing/2014/main" id="{610FCDF7-C5E7-4702-A7B2-F9B42B31DB53}"/>
                </a:ext>
              </a:extLst>
            </p:cNvPr>
            <p:cNvGrpSpPr/>
            <p:nvPr/>
          </p:nvGrpSpPr>
          <p:grpSpPr>
            <a:xfrm>
              <a:off x="960" y="6377245"/>
              <a:ext cx="1029513" cy="455728"/>
              <a:chOff x="978" y="6656710"/>
              <a:chExt cx="1050157" cy="464866"/>
            </a:xfrm>
          </p:grpSpPr>
          <p:sp>
            <p:nvSpPr>
              <p:cNvPr id="150" name="Rectangle 149">
                <a:extLst>
                  <a:ext uri="{FF2B5EF4-FFF2-40B4-BE49-F238E27FC236}">
                    <a16:creationId xmlns:a16="http://schemas.microsoft.com/office/drawing/2014/main" id="{3FA33BDD-0E69-408D-9EB6-27959564E210}"/>
                  </a:ext>
                </a:extLst>
              </p:cNvPr>
              <p:cNvSpPr/>
              <p:nvPr/>
            </p:nvSpPr>
            <p:spPr bwMode="auto">
              <a:xfrm>
                <a:off x="978" y="6773861"/>
                <a:ext cx="225714" cy="227365"/>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45" name="TextBox 244">
                <a:extLst>
                  <a:ext uri="{FF2B5EF4-FFF2-40B4-BE49-F238E27FC236}">
                    <a16:creationId xmlns:a16="http://schemas.microsoft.com/office/drawing/2014/main" id="{93A86799-EB09-4854-A98D-4C8903327C0D}"/>
                  </a:ext>
                </a:extLst>
              </p:cNvPr>
              <p:cNvSpPr txBox="1"/>
              <p:nvPr/>
            </p:nvSpPr>
            <p:spPr>
              <a:xfrm>
                <a:off x="125853" y="6656710"/>
                <a:ext cx="925282" cy="464866"/>
              </a:xfrm>
              <a:prstGeom prst="rect">
                <a:avLst/>
              </a:prstGeom>
              <a:noFill/>
            </p:spPr>
            <p:txBody>
              <a:bodyPr wrap="none" lIns="179259" tIns="143407" rIns="179259" bIns="143407" rtlCol="0">
                <a:spAutoFit/>
              </a:bodyPr>
              <a:lstStyle/>
              <a:p>
                <a:pPr defTabSz="914192">
                  <a:lnSpc>
                    <a:spcPct val="90000"/>
                  </a:lnSpc>
                  <a:spcAft>
                    <a:spcPts val="588"/>
                  </a:spcAft>
                  <a:defRPr/>
                </a:pPr>
                <a:r>
                  <a:rPr lang="en-US" sz="1175" dirty="0">
                    <a:gradFill>
                      <a:gsLst>
                        <a:gs pos="2917">
                          <a:srgbClr val="353535"/>
                        </a:gs>
                        <a:gs pos="30000">
                          <a:srgbClr val="353535"/>
                        </a:gs>
                      </a:gsLst>
                      <a:lin ang="5400000" scaled="0"/>
                    </a:gradFill>
                    <a:latin typeface="Segoe UI Semilight"/>
                  </a:rPr>
                  <a:t>Hub site</a:t>
                </a:r>
              </a:p>
            </p:txBody>
          </p:sp>
        </p:grpSp>
        <p:grpSp>
          <p:nvGrpSpPr>
            <p:cNvPr id="248" name="Group 247">
              <a:extLst>
                <a:ext uri="{FF2B5EF4-FFF2-40B4-BE49-F238E27FC236}">
                  <a16:creationId xmlns:a16="http://schemas.microsoft.com/office/drawing/2014/main" id="{FC1F89D7-8B2E-4C88-91ED-353BDA26E1C5}"/>
                </a:ext>
              </a:extLst>
            </p:cNvPr>
            <p:cNvGrpSpPr/>
            <p:nvPr/>
          </p:nvGrpSpPr>
          <p:grpSpPr>
            <a:xfrm>
              <a:off x="1048007" y="6377245"/>
              <a:ext cx="1779737" cy="455728"/>
              <a:chOff x="1069021" y="6656710"/>
              <a:chExt cx="1815424" cy="464866"/>
            </a:xfrm>
          </p:grpSpPr>
          <p:sp>
            <p:nvSpPr>
              <p:cNvPr id="154" name="Rectangle: Rounded Corners 153">
                <a:extLst>
                  <a:ext uri="{FF2B5EF4-FFF2-40B4-BE49-F238E27FC236}">
                    <a16:creationId xmlns:a16="http://schemas.microsoft.com/office/drawing/2014/main" id="{C9876FE4-A0AC-4905-BC76-29125E11A1E0}"/>
                  </a:ext>
                </a:extLst>
              </p:cNvPr>
              <p:cNvSpPr/>
              <p:nvPr/>
            </p:nvSpPr>
            <p:spPr bwMode="auto">
              <a:xfrm>
                <a:off x="1069021" y="6773861"/>
                <a:ext cx="216270" cy="224012"/>
              </a:xfrm>
              <a:prstGeom prst="round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56" name="TextBox 155">
                <a:extLst>
                  <a:ext uri="{FF2B5EF4-FFF2-40B4-BE49-F238E27FC236}">
                    <a16:creationId xmlns:a16="http://schemas.microsoft.com/office/drawing/2014/main" id="{663D967E-A255-4D37-A101-8DF629415997}"/>
                  </a:ext>
                </a:extLst>
              </p:cNvPr>
              <p:cNvSpPr txBox="1"/>
              <p:nvPr/>
            </p:nvSpPr>
            <p:spPr>
              <a:xfrm>
                <a:off x="1177563" y="6656710"/>
                <a:ext cx="1706882" cy="464866"/>
              </a:xfrm>
              <a:prstGeom prst="rect">
                <a:avLst/>
              </a:prstGeom>
              <a:noFill/>
            </p:spPr>
            <p:txBody>
              <a:bodyPr wrap="none" lIns="179259" tIns="143407" rIns="179259" bIns="143407" rtlCol="0">
                <a:spAutoFit/>
              </a:bodyPr>
              <a:lstStyle/>
              <a:p>
                <a:pPr defTabSz="914192">
                  <a:lnSpc>
                    <a:spcPct val="90000"/>
                  </a:lnSpc>
                  <a:spcAft>
                    <a:spcPts val="588"/>
                  </a:spcAft>
                  <a:defRPr/>
                </a:pPr>
                <a:r>
                  <a:rPr lang="en-US" sz="1175" dirty="0">
                    <a:gradFill>
                      <a:gsLst>
                        <a:gs pos="2917">
                          <a:srgbClr val="353535"/>
                        </a:gs>
                        <a:gs pos="30000">
                          <a:srgbClr val="353535"/>
                        </a:gs>
                      </a:gsLst>
                      <a:lin ang="5400000" scaled="0"/>
                    </a:gradFill>
                    <a:latin typeface="Segoe UI Semilight"/>
                  </a:rPr>
                  <a:t>Communication site</a:t>
                </a:r>
              </a:p>
            </p:txBody>
          </p:sp>
        </p:grpSp>
        <p:grpSp>
          <p:nvGrpSpPr>
            <p:cNvPr id="249" name="Group 248">
              <a:extLst>
                <a:ext uri="{FF2B5EF4-FFF2-40B4-BE49-F238E27FC236}">
                  <a16:creationId xmlns:a16="http://schemas.microsoft.com/office/drawing/2014/main" id="{0F790EFA-C5BF-4FF1-AE5C-B2D2FDBAE85A}"/>
                </a:ext>
              </a:extLst>
            </p:cNvPr>
            <p:cNvGrpSpPr/>
            <p:nvPr/>
          </p:nvGrpSpPr>
          <p:grpSpPr>
            <a:xfrm>
              <a:off x="2877408" y="6379931"/>
              <a:ext cx="1110509" cy="455728"/>
              <a:chOff x="2935105" y="6659450"/>
              <a:chExt cx="1132777" cy="464866"/>
            </a:xfrm>
          </p:grpSpPr>
          <p:sp>
            <p:nvSpPr>
              <p:cNvPr id="157" name="Oval 156">
                <a:extLst>
                  <a:ext uri="{FF2B5EF4-FFF2-40B4-BE49-F238E27FC236}">
                    <a16:creationId xmlns:a16="http://schemas.microsoft.com/office/drawing/2014/main" id="{D70445E2-37B9-4BF8-9DAE-8A70B4492019}"/>
                  </a:ext>
                </a:extLst>
              </p:cNvPr>
              <p:cNvSpPr/>
              <p:nvPr/>
            </p:nvSpPr>
            <p:spPr bwMode="auto">
              <a:xfrm>
                <a:off x="2935105" y="6773861"/>
                <a:ext cx="221371" cy="221370"/>
              </a:xfrm>
              <a:prstGeom prst="ellipse">
                <a:avLst/>
              </a:prstGeom>
              <a:solidFill>
                <a:srgbClr val="0078D7"/>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694" rIns="0" bIns="45694" numCol="1" spcCol="0" rtlCol="0" fromWordArt="0" anchor="ctr" anchorCtr="0" forceAA="0" compatLnSpc="1">
                <a:prstTxWarp prst="textNoShape">
                  <a:avLst/>
                </a:prstTxWarp>
                <a:noAutofit/>
              </a:bodyPr>
              <a:lstStyle/>
              <a:p>
                <a:pPr algn="ctr" defTabSz="913400" fontAlgn="base">
                  <a:spcBef>
                    <a:spcPct val="0"/>
                  </a:spcBef>
                  <a:spcAft>
                    <a:spcPct val="0"/>
                  </a:spcAft>
                  <a:defRPr/>
                </a:pPr>
                <a:endParaRPr lang="en-US" sz="1961" kern="0">
                  <a:gradFill>
                    <a:gsLst>
                      <a:gs pos="5439">
                        <a:srgbClr val="F8F8F8"/>
                      </a:gs>
                      <a:gs pos="10000">
                        <a:srgbClr val="F8F8F8"/>
                      </a:gs>
                    </a:gsLst>
                    <a:lin ang="5400000" scaled="0"/>
                  </a:gradFill>
                  <a:latin typeface="Segoe UI Semilight"/>
                </a:endParaRPr>
              </a:p>
            </p:txBody>
          </p:sp>
          <p:sp>
            <p:nvSpPr>
              <p:cNvPr id="160" name="TextBox 159">
                <a:extLst>
                  <a:ext uri="{FF2B5EF4-FFF2-40B4-BE49-F238E27FC236}">
                    <a16:creationId xmlns:a16="http://schemas.microsoft.com/office/drawing/2014/main" id="{B0AB62C8-43A2-476D-BB0A-C9B7ACE85FB0}"/>
                  </a:ext>
                </a:extLst>
              </p:cNvPr>
              <p:cNvSpPr txBox="1"/>
              <p:nvPr/>
            </p:nvSpPr>
            <p:spPr>
              <a:xfrm>
                <a:off x="3055937" y="6659450"/>
                <a:ext cx="1011945" cy="464866"/>
              </a:xfrm>
              <a:prstGeom prst="rect">
                <a:avLst/>
              </a:prstGeom>
              <a:noFill/>
            </p:spPr>
            <p:txBody>
              <a:bodyPr wrap="none" lIns="179259" tIns="143407" rIns="179259" bIns="143407" rtlCol="0">
                <a:spAutoFit/>
              </a:bodyPr>
              <a:lstStyle/>
              <a:p>
                <a:pPr defTabSz="914192">
                  <a:lnSpc>
                    <a:spcPct val="90000"/>
                  </a:lnSpc>
                  <a:spcAft>
                    <a:spcPts val="588"/>
                  </a:spcAft>
                  <a:defRPr/>
                </a:pPr>
                <a:r>
                  <a:rPr lang="en-US" sz="1175" dirty="0">
                    <a:gradFill>
                      <a:gsLst>
                        <a:gs pos="2917">
                          <a:srgbClr val="353535"/>
                        </a:gs>
                        <a:gs pos="30000">
                          <a:srgbClr val="353535"/>
                        </a:gs>
                      </a:gsLst>
                      <a:lin ang="5400000" scaled="0"/>
                    </a:gradFill>
                    <a:latin typeface="Segoe UI Semilight"/>
                  </a:rPr>
                  <a:t>Team site</a:t>
                </a:r>
              </a:p>
            </p:txBody>
          </p:sp>
        </p:grpSp>
        <p:grpSp>
          <p:nvGrpSpPr>
            <p:cNvPr id="250" name="Group 249">
              <a:extLst>
                <a:ext uri="{FF2B5EF4-FFF2-40B4-BE49-F238E27FC236}">
                  <a16:creationId xmlns:a16="http://schemas.microsoft.com/office/drawing/2014/main" id="{EB9AD999-299B-48AD-BC43-DC431F9DA7C5}"/>
                </a:ext>
              </a:extLst>
            </p:cNvPr>
            <p:cNvGrpSpPr/>
            <p:nvPr/>
          </p:nvGrpSpPr>
          <p:grpSpPr>
            <a:xfrm>
              <a:off x="4046438" y="6372873"/>
              <a:ext cx="1530085" cy="455728"/>
              <a:chOff x="4127577" y="6652250"/>
              <a:chExt cx="1560766" cy="464866"/>
            </a:xfrm>
          </p:grpSpPr>
          <p:sp>
            <p:nvSpPr>
              <p:cNvPr id="163" name="Diamond 162">
                <a:extLst>
                  <a:ext uri="{FF2B5EF4-FFF2-40B4-BE49-F238E27FC236}">
                    <a16:creationId xmlns:a16="http://schemas.microsoft.com/office/drawing/2014/main" id="{C5A2AB58-D073-417F-A3AB-CA4D4FE6687D}"/>
                  </a:ext>
                </a:extLst>
              </p:cNvPr>
              <p:cNvSpPr/>
              <p:nvPr/>
            </p:nvSpPr>
            <p:spPr bwMode="auto">
              <a:xfrm>
                <a:off x="4127577" y="6773861"/>
                <a:ext cx="218445" cy="218445"/>
              </a:xfrm>
              <a:prstGeom prst="diamond">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64" name="TextBox 163">
                <a:extLst>
                  <a:ext uri="{FF2B5EF4-FFF2-40B4-BE49-F238E27FC236}">
                    <a16:creationId xmlns:a16="http://schemas.microsoft.com/office/drawing/2014/main" id="{91F00769-D18D-4F2C-8D5D-265886BEA28B}"/>
                  </a:ext>
                </a:extLst>
              </p:cNvPr>
              <p:cNvSpPr txBox="1"/>
              <p:nvPr/>
            </p:nvSpPr>
            <p:spPr>
              <a:xfrm>
                <a:off x="4252895" y="6652250"/>
                <a:ext cx="1435448" cy="464866"/>
              </a:xfrm>
              <a:prstGeom prst="rect">
                <a:avLst/>
              </a:prstGeom>
              <a:noFill/>
            </p:spPr>
            <p:txBody>
              <a:bodyPr wrap="none" lIns="179259" tIns="143407" rIns="179259" bIns="143407" rtlCol="0">
                <a:spAutoFit/>
              </a:bodyPr>
              <a:lstStyle/>
              <a:p>
                <a:pPr defTabSz="914192">
                  <a:lnSpc>
                    <a:spcPct val="90000"/>
                  </a:lnSpc>
                  <a:spcAft>
                    <a:spcPts val="588"/>
                  </a:spcAft>
                  <a:defRPr/>
                </a:pPr>
                <a:r>
                  <a:rPr lang="en-US" sz="1175" dirty="0">
                    <a:gradFill>
                      <a:gsLst>
                        <a:gs pos="2917">
                          <a:srgbClr val="353535"/>
                        </a:gs>
                        <a:gs pos="30000">
                          <a:srgbClr val="353535"/>
                        </a:gs>
                      </a:gsLst>
                      <a:lin ang="5400000" scaled="0"/>
                    </a:gradFill>
                    <a:latin typeface="Segoe UI Semilight"/>
                  </a:rPr>
                  <a:t>Partner solution</a:t>
                </a:r>
              </a:p>
            </p:txBody>
          </p:sp>
        </p:grpSp>
        <p:grpSp>
          <p:nvGrpSpPr>
            <p:cNvPr id="251" name="Group 250">
              <a:extLst>
                <a:ext uri="{FF2B5EF4-FFF2-40B4-BE49-F238E27FC236}">
                  <a16:creationId xmlns:a16="http://schemas.microsoft.com/office/drawing/2014/main" id="{5F8D7BEE-9D4B-4535-A4A9-7B85F4985FFF}"/>
                </a:ext>
              </a:extLst>
            </p:cNvPr>
            <p:cNvGrpSpPr/>
            <p:nvPr/>
          </p:nvGrpSpPr>
          <p:grpSpPr>
            <a:xfrm>
              <a:off x="5549064" y="6369127"/>
              <a:ext cx="1409599" cy="452590"/>
              <a:chOff x="5660334" y="6648428"/>
              <a:chExt cx="1437864" cy="461665"/>
            </a:xfrm>
          </p:grpSpPr>
          <p:sp>
            <p:nvSpPr>
              <p:cNvPr id="165" name="Pentagon 164">
                <a:extLst>
                  <a:ext uri="{FF2B5EF4-FFF2-40B4-BE49-F238E27FC236}">
                    <a16:creationId xmlns:a16="http://schemas.microsoft.com/office/drawing/2014/main" id="{EAA7EEAE-7E10-4362-AEAC-3D6D41340C8F}"/>
                  </a:ext>
                </a:extLst>
              </p:cNvPr>
              <p:cNvSpPr/>
              <p:nvPr/>
            </p:nvSpPr>
            <p:spPr bwMode="auto">
              <a:xfrm>
                <a:off x="5660334" y="6773860"/>
                <a:ext cx="236202" cy="226627"/>
              </a:xfrm>
              <a:prstGeom prst="pentag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66" name="TextBox 165">
                <a:extLst>
                  <a:ext uri="{FF2B5EF4-FFF2-40B4-BE49-F238E27FC236}">
                    <a16:creationId xmlns:a16="http://schemas.microsoft.com/office/drawing/2014/main" id="{A355F2E7-8540-4202-8BAC-1FEFF2183AB8}"/>
                  </a:ext>
                </a:extLst>
              </p:cNvPr>
              <p:cNvSpPr txBox="1"/>
              <p:nvPr/>
            </p:nvSpPr>
            <p:spPr>
              <a:xfrm>
                <a:off x="5783094" y="6648428"/>
                <a:ext cx="1315104" cy="461665"/>
              </a:xfrm>
              <a:prstGeom prst="rect">
                <a:avLst/>
              </a:prstGeom>
              <a:noFill/>
            </p:spPr>
            <p:txBody>
              <a:bodyPr wrap="none" lIns="179259" tIns="143407" rIns="179259" bIns="143407" rtlCol="0">
                <a:spAutoFit/>
              </a:bodyPr>
              <a:lstStyle/>
              <a:p>
                <a:pPr defTabSz="914192">
                  <a:lnSpc>
                    <a:spcPct val="90000"/>
                  </a:lnSpc>
                  <a:spcAft>
                    <a:spcPts val="588"/>
                  </a:spcAft>
                  <a:defRPr/>
                </a:pPr>
                <a:r>
                  <a:rPr lang="en-US" sz="1175" dirty="0">
                    <a:gradFill>
                      <a:gsLst>
                        <a:gs pos="2917">
                          <a:srgbClr val="353535"/>
                        </a:gs>
                        <a:gs pos="30000">
                          <a:srgbClr val="353535"/>
                        </a:gs>
                      </a:gsLst>
                      <a:lin ang="5400000" scaled="0"/>
                    </a:gradFill>
                    <a:latin typeface="Segoe UI Semilight"/>
                  </a:rPr>
                  <a:t>Custom portal</a:t>
                </a:r>
              </a:p>
            </p:txBody>
          </p:sp>
        </p:grpSp>
        <p:sp>
          <p:nvSpPr>
            <p:cNvPr id="253" name="TextBox 252">
              <a:extLst>
                <a:ext uri="{FF2B5EF4-FFF2-40B4-BE49-F238E27FC236}">
                  <a16:creationId xmlns:a16="http://schemas.microsoft.com/office/drawing/2014/main" id="{EDC5FEC2-56F8-4459-A424-88E0BEB025DE}"/>
                </a:ext>
              </a:extLst>
            </p:cNvPr>
            <p:cNvSpPr txBox="1"/>
            <p:nvPr/>
          </p:nvSpPr>
          <p:spPr>
            <a:xfrm>
              <a:off x="-94135" y="6083562"/>
              <a:ext cx="614705" cy="479745"/>
            </a:xfrm>
            <a:prstGeom prst="rect">
              <a:avLst/>
            </a:prstGeom>
            <a:noFill/>
          </p:spPr>
          <p:txBody>
            <a:bodyPr wrap="none" lIns="179259" tIns="143407" rIns="179259" bIns="143407" rtlCol="0">
              <a:spAutoFit/>
            </a:bodyPr>
            <a:lstStyle/>
            <a:p>
              <a:pPr defTabSz="914192">
                <a:lnSpc>
                  <a:spcPct val="90000"/>
                </a:lnSpc>
                <a:spcAft>
                  <a:spcPts val="588"/>
                </a:spcAft>
                <a:defRPr/>
              </a:pPr>
              <a:r>
                <a:rPr lang="en-US" sz="1371" dirty="0">
                  <a:gradFill>
                    <a:gsLst>
                      <a:gs pos="2917">
                        <a:srgbClr val="353535"/>
                      </a:gs>
                      <a:gs pos="30000">
                        <a:srgbClr val="353535"/>
                      </a:gs>
                    </a:gsLst>
                    <a:lin ang="5400000" scaled="0"/>
                  </a:gradFill>
                  <a:latin typeface="Segoe UI Semilight"/>
                </a:rPr>
                <a:t>key</a:t>
              </a:r>
            </a:p>
          </p:txBody>
        </p:sp>
      </p:grpSp>
      <p:grpSp>
        <p:nvGrpSpPr>
          <p:cNvPr id="31" name="Group 30">
            <a:extLst>
              <a:ext uri="{FF2B5EF4-FFF2-40B4-BE49-F238E27FC236}">
                <a16:creationId xmlns:a16="http://schemas.microsoft.com/office/drawing/2014/main" id="{0368D740-F424-4D19-8BC8-07D4A8AEF115}"/>
              </a:ext>
            </a:extLst>
          </p:cNvPr>
          <p:cNvGrpSpPr/>
          <p:nvPr/>
        </p:nvGrpSpPr>
        <p:grpSpPr>
          <a:xfrm>
            <a:off x="7686435" y="2737443"/>
            <a:ext cx="711661" cy="871674"/>
            <a:chOff x="7840793" y="2791737"/>
            <a:chExt cx="726034" cy="889279"/>
          </a:xfrm>
        </p:grpSpPr>
        <p:sp>
          <p:nvSpPr>
            <p:cNvPr id="141" name="Rectangle: Rounded Corners 140">
              <a:extLst>
                <a:ext uri="{FF2B5EF4-FFF2-40B4-BE49-F238E27FC236}">
                  <a16:creationId xmlns:a16="http://schemas.microsoft.com/office/drawing/2014/main" id="{0E83169D-DBF5-4C57-8054-D443E340E1F8}"/>
                </a:ext>
              </a:extLst>
            </p:cNvPr>
            <p:cNvSpPr/>
            <p:nvPr/>
          </p:nvSpPr>
          <p:spPr bwMode="auto">
            <a:xfrm>
              <a:off x="7840793" y="2791737"/>
              <a:ext cx="567495" cy="587810"/>
            </a:xfrm>
            <a:prstGeom prst="round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41" name="Title 1">
              <a:extLst>
                <a:ext uri="{FF2B5EF4-FFF2-40B4-BE49-F238E27FC236}">
                  <a16:creationId xmlns:a16="http://schemas.microsoft.com/office/drawing/2014/main" id="{12CF6E98-A98A-41E0-AEC4-805FF6CBABFC}"/>
                </a:ext>
              </a:extLst>
            </p:cNvPr>
            <p:cNvSpPr txBox="1">
              <a:spLocks/>
            </p:cNvSpPr>
            <p:nvPr/>
          </p:nvSpPr>
          <p:spPr>
            <a:xfrm>
              <a:off x="7916668" y="3341027"/>
              <a:ext cx="650159" cy="339989"/>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Eco</a:t>
              </a:r>
            </a:p>
          </p:txBody>
        </p:sp>
        <p:sp>
          <p:nvSpPr>
            <p:cNvPr id="123" name="globe" title="Icon of the earth">
              <a:extLst>
                <a:ext uri="{FF2B5EF4-FFF2-40B4-BE49-F238E27FC236}">
                  <a16:creationId xmlns:a16="http://schemas.microsoft.com/office/drawing/2014/main" id="{C84CC537-1043-4239-8735-E1DF10C5613B}"/>
                </a:ext>
              </a:extLst>
            </p:cNvPr>
            <p:cNvSpPr>
              <a:spLocks noChangeAspect="1" noEditPoints="1"/>
            </p:cNvSpPr>
            <p:nvPr/>
          </p:nvSpPr>
          <p:spPr bwMode="auto">
            <a:xfrm>
              <a:off x="7957347" y="2930893"/>
              <a:ext cx="331382" cy="332509"/>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42 w 332"/>
                <a:gd name="T21" fmla="*/ 246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42" y="246"/>
                    <a:pt x="42" y="246"/>
                    <a:pt x="42" y="246"/>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882">
                <a:gradFill>
                  <a:gsLst>
                    <a:gs pos="0">
                      <a:srgbClr val="505050"/>
                    </a:gs>
                    <a:gs pos="100000">
                      <a:srgbClr val="505050"/>
                    </a:gs>
                  </a:gsLst>
                  <a:lin ang="5400000" scaled="1"/>
                </a:gradFill>
                <a:latin typeface="Segoe UI Semilight"/>
              </a:endParaRPr>
            </a:p>
          </p:txBody>
        </p:sp>
      </p:grpSp>
      <p:grpSp>
        <p:nvGrpSpPr>
          <p:cNvPr id="224" name="Group 223">
            <a:extLst>
              <a:ext uri="{FF2B5EF4-FFF2-40B4-BE49-F238E27FC236}">
                <a16:creationId xmlns:a16="http://schemas.microsoft.com/office/drawing/2014/main" id="{776061E9-A9C1-4174-90E6-CAC756CF29B9}"/>
              </a:ext>
            </a:extLst>
          </p:cNvPr>
          <p:cNvGrpSpPr/>
          <p:nvPr/>
        </p:nvGrpSpPr>
        <p:grpSpPr>
          <a:xfrm>
            <a:off x="6766223" y="2908849"/>
            <a:ext cx="1245257" cy="926946"/>
            <a:chOff x="6901996" y="2966604"/>
            <a:chExt cx="1270408" cy="945667"/>
          </a:xfrm>
        </p:grpSpPr>
        <p:sp>
          <p:nvSpPr>
            <p:cNvPr id="240" name="Title 1">
              <a:extLst>
                <a:ext uri="{FF2B5EF4-FFF2-40B4-BE49-F238E27FC236}">
                  <a16:creationId xmlns:a16="http://schemas.microsoft.com/office/drawing/2014/main" id="{8FE42111-4414-400A-85FD-2815F42C6A58}"/>
                </a:ext>
              </a:extLst>
            </p:cNvPr>
            <p:cNvSpPr txBox="1">
              <a:spLocks/>
            </p:cNvSpPr>
            <p:nvPr/>
          </p:nvSpPr>
          <p:spPr>
            <a:xfrm>
              <a:off x="6901996" y="3572282"/>
              <a:ext cx="1270408" cy="339989"/>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Adventure</a:t>
              </a:r>
            </a:p>
          </p:txBody>
        </p:sp>
        <p:sp>
          <p:nvSpPr>
            <p:cNvPr id="143" name="Rectangle: Rounded Corners 142">
              <a:extLst>
                <a:ext uri="{FF2B5EF4-FFF2-40B4-BE49-F238E27FC236}">
                  <a16:creationId xmlns:a16="http://schemas.microsoft.com/office/drawing/2014/main" id="{3353AAE8-8769-4D40-8CA9-899B57B80372}"/>
                </a:ext>
              </a:extLst>
            </p:cNvPr>
            <p:cNvSpPr/>
            <p:nvPr/>
          </p:nvSpPr>
          <p:spPr bwMode="auto">
            <a:xfrm>
              <a:off x="7248050" y="2966604"/>
              <a:ext cx="567495" cy="587810"/>
            </a:xfrm>
            <a:prstGeom prst="round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4" name="Airplane_E709" title="Icon of an airplane">
              <a:extLst>
                <a:ext uri="{FF2B5EF4-FFF2-40B4-BE49-F238E27FC236}">
                  <a16:creationId xmlns:a16="http://schemas.microsoft.com/office/drawing/2014/main" id="{90A050C1-2E5E-44D4-8C8C-C71C1133944C}"/>
                </a:ext>
              </a:extLst>
            </p:cNvPr>
            <p:cNvSpPr>
              <a:spLocks noChangeAspect="1"/>
            </p:cNvSpPr>
            <p:nvPr/>
          </p:nvSpPr>
          <p:spPr bwMode="auto">
            <a:xfrm>
              <a:off x="7375691" y="3104000"/>
              <a:ext cx="328165" cy="332509"/>
            </a:xfrm>
            <a:custGeom>
              <a:avLst/>
              <a:gdLst>
                <a:gd name="T0" fmla="*/ 1002 w 3707"/>
                <a:gd name="T1" fmla="*/ 3755 h 3755"/>
                <a:gd name="T2" fmla="*/ 1502 w 3707"/>
                <a:gd name="T3" fmla="*/ 2253 h 3755"/>
                <a:gd name="T4" fmla="*/ 751 w 3707"/>
                <a:gd name="T5" fmla="*/ 2253 h 3755"/>
                <a:gd name="T6" fmla="*/ 625 w 3707"/>
                <a:gd name="T7" fmla="*/ 2503 h 3755"/>
                <a:gd name="T8" fmla="*/ 0 w 3707"/>
                <a:gd name="T9" fmla="*/ 2503 h 3755"/>
                <a:gd name="T10" fmla="*/ 209 w 3707"/>
                <a:gd name="T11" fmla="*/ 1877 h 3755"/>
                <a:gd name="T12" fmla="*/ 0 w 3707"/>
                <a:gd name="T13" fmla="*/ 1251 h 3755"/>
                <a:gd name="T14" fmla="*/ 625 w 3707"/>
                <a:gd name="T15" fmla="*/ 1251 h 3755"/>
                <a:gd name="T16" fmla="*/ 751 w 3707"/>
                <a:gd name="T17" fmla="*/ 1502 h 3755"/>
                <a:gd name="T18" fmla="*/ 1502 w 3707"/>
                <a:gd name="T19" fmla="*/ 1502 h 3755"/>
                <a:gd name="T20" fmla="*/ 1002 w 3707"/>
                <a:gd name="T21" fmla="*/ 0 h 3755"/>
                <a:gd name="T22" fmla="*/ 1627 w 3707"/>
                <a:gd name="T23" fmla="*/ 0 h 3755"/>
                <a:gd name="T24" fmla="*/ 2378 w 3707"/>
                <a:gd name="T25" fmla="*/ 1502 h 3755"/>
                <a:gd name="T26" fmla="*/ 3331 w 3707"/>
                <a:gd name="T27" fmla="*/ 1502 h 3755"/>
                <a:gd name="T28" fmla="*/ 3707 w 3707"/>
                <a:gd name="T29" fmla="*/ 1877 h 3755"/>
                <a:gd name="T30" fmla="*/ 3331 w 3707"/>
                <a:gd name="T31" fmla="*/ 2253 h 3755"/>
                <a:gd name="T32" fmla="*/ 2378 w 3707"/>
                <a:gd name="T33" fmla="*/ 2253 h 3755"/>
                <a:gd name="T34" fmla="*/ 1627 w 3707"/>
                <a:gd name="T35" fmla="*/ 3755 h 3755"/>
                <a:gd name="T36" fmla="*/ 1002 w 3707"/>
                <a:gd name="T37" fmla="*/ 3755 h 3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07" h="3755">
                  <a:moveTo>
                    <a:pt x="1002" y="3755"/>
                  </a:moveTo>
                  <a:cubicBezTo>
                    <a:pt x="1502" y="2253"/>
                    <a:pt x="1502" y="2253"/>
                    <a:pt x="1502" y="2253"/>
                  </a:cubicBezTo>
                  <a:cubicBezTo>
                    <a:pt x="751" y="2253"/>
                    <a:pt x="751" y="2253"/>
                    <a:pt x="751" y="2253"/>
                  </a:cubicBezTo>
                  <a:cubicBezTo>
                    <a:pt x="625" y="2503"/>
                    <a:pt x="625" y="2503"/>
                    <a:pt x="625" y="2503"/>
                  </a:cubicBezTo>
                  <a:cubicBezTo>
                    <a:pt x="0" y="2503"/>
                    <a:pt x="0" y="2503"/>
                    <a:pt x="0" y="2503"/>
                  </a:cubicBezTo>
                  <a:cubicBezTo>
                    <a:pt x="209" y="1877"/>
                    <a:pt x="209" y="1877"/>
                    <a:pt x="209" y="1877"/>
                  </a:cubicBezTo>
                  <a:cubicBezTo>
                    <a:pt x="0" y="1251"/>
                    <a:pt x="0" y="1251"/>
                    <a:pt x="0" y="1251"/>
                  </a:cubicBezTo>
                  <a:cubicBezTo>
                    <a:pt x="625" y="1251"/>
                    <a:pt x="625" y="1251"/>
                    <a:pt x="625" y="1251"/>
                  </a:cubicBezTo>
                  <a:cubicBezTo>
                    <a:pt x="751" y="1502"/>
                    <a:pt x="751" y="1502"/>
                    <a:pt x="751" y="1502"/>
                  </a:cubicBezTo>
                  <a:cubicBezTo>
                    <a:pt x="1502" y="1502"/>
                    <a:pt x="1502" y="1502"/>
                    <a:pt x="1502" y="1502"/>
                  </a:cubicBezTo>
                  <a:cubicBezTo>
                    <a:pt x="1002" y="0"/>
                    <a:pt x="1002" y="0"/>
                    <a:pt x="1002" y="0"/>
                  </a:cubicBezTo>
                  <a:cubicBezTo>
                    <a:pt x="1627" y="0"/>
                    <a:pt x="1627" y="0"/>
                    <a:pt x="1627" y="0"/>
                  </a:cubicBezTo>
                  <a:cubicBezTo>
                    <a:pt x="2378" y="1502"/>
                    <a:pt x="2378" y="1502"/>
                    <a:pt x="2378" y="1502"/>
                  </a:cubicBezTo>
                  <a:cubicBezTo>
                    <a:pt x="3331" y="1502"/>
                    <a:pt x="3331" y="1502"/>
                    <a:pt x="3331" y="1502"/>
                  </a:cubicBezTo>
                  <a:cubicBezTo>
                    <a:pt x="3538" y="1502"/>
                    <a:pt x="3707" y="1670"/>
                    <a:pt x="3707" y="1877"/>
                  </a:cubicBezTo>
                  <a:cubicBezTo>
                    <a:pt x="3707" y="2084"/>
                    <a:pt x="3538" y="2253"/>
                    <a:pt x="3331" y="2253"/>
                  </a:cubicBezTo>
                  <a:cubicBezTo>
                    <a:pt x="2378" y="2253"/>
                    <a:pt x="2378" y="2253"/>
                    <a:pt x="2378" y="2253"/>
                  </a:cubicBezTo>
                  <a:cubicBezTo>
                    <a:pt x="1627" y="3755"/>
                    <a:pt x="1627" y="3755"/>
                    <a:pt x="1627" y="3755"/>
                  </a:cubicBezTo>
                  <a:lnTo>
                    <a:pt x="1002" y="3755"/>
                  </a:lnTo>
                  <a:close/>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882">
                <a:gradFill>
                  <a:gsLst>
                    <a:gs pos="0">
                      <a:srgbClr val="505050"/>
                    </a:gs>
                    <a:gs pos="100000">
                      <a:srgbClr val="505050"/>
                    </a:gs>
                  </a:gsLst>
                  <a:lin ang="5400000" scaled="1"/>
                </a:gradFill>
                <a:latin typeface="Segoe UI Semilight"/>
              </a:endParaRPr>
            </a:p>
          </p:txBody>
        </p:sp>
      </p:grpSp>
      <p:grpSp>
        <p:nvGrpSpPr>
          <p:cNvPr id="16" name="Group 15">
            <a:extLst>
              <a:ext uri="{FF2B5EF4-FFF2-40B4-BE49-F238E27FC236}">
                <a16:creationId xmlns:a16="http://schemas.microsoft.com/office/drawing/2014/main" id="{86419835-1863-4B8C-A991-2C39AE97EA31}"/>
              </a:ext>
            </a:extLst>
          </p:cNvPr>
          <p:cNvGrpSpPr/>
          <p:nvPr/>
        </p:nvGrpSpPr>
        <p:grpSpPr>
          <a:xfrm>
            <a:off x="6493427" y="1455559"/>
            <a:ext cx="1749270" cy="1056043"/>
            <a:chOff x="6623687" y="1483963"/>
            <a:chExt cx="1784601" cy="1077372"/>
          </a:xfrm>
        </p:grpSpPr>
        <p:sp>
          <p:nvSpPr>
            <p:cNvPr id="120" name="Rectangle 119">
              <a:extLst>
                <a:ext uri="{FF2B5EF4-FFF2-40B4-BE49-F238E27FC236}">
                  <a16:creationId xmlns:a16="http://schemas.microsoft.com/office/drawing/2014/main" id="{7A2D01C7-F8E4-41EA-8653-981F7ECAE3A2}"/>
                </a:ext>
              </a:extLst>
            </p:cNvPr>
            <p:cNvSpPr/>
            <p:nvPr/>
          </p:nvSpPr>
          <p:spPr bwMode="auto">
            <a:xfrm>
              <a:off x="7208837" y="1924757"/>
              <a:ext cx="631956" cy="636578"/>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1" name="Title 1"/>
            <p:cNvSpPr txBox="1">
              <a:spLocks/>
            </p:cNvSpPr>
            <p:nvPr/>
          </p:nvSpPr>
          <p:spPr>
            <a:xfrm>
              <a:off x="6623687" y="1483963"/>
              <a:ext cx="1784601" cy="339989"/>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Travel </a:t>
              </a:r>
            </a:p>
            <a:p>
              <a:pP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Programs</a:t>
              </a:r>
            </a:p>
          </p:txBody>
        </p:sp>
        <p:sp>
          <p:nvSpPr>
            <p:cNvPr id="125" name="location_3" title="Icon of a map with a pin in it">
              <a:extLst>
                <a:ext uri="{FF2B5EF4-FFF2-40B4-BE49-F238E27FC236}">
                  <a16:creationId xmlns:a16="http://schemas.microsoft.com/office/drawing/2014/main" id="{9352174E-ACBA-4AA8-9669-AAE70A4A0684}"/>
                </a:ext>
              </a:extLst>
            </p:cNvPr>
            <p:cNvSpPr>
              <a:spLocks noChangeAspect="1" noEditPoints="1"/>
            </p:cNvSpPr>
            <p:nvPr/>
          </p:nvSpPr>
          <p:spPr bwMode="auto">
            <a:xfrm>
              <a:off x="7329678" y="2072894"/>
              <a:ext cx="395785" cy="332509"/>
            </a:xfrm>
            <a:custGeom>
              <a:avLst/>
              <a:gdLst>
                <a:gd name="T0" fmla="*/ 84 w 360"/>
                <a:gd name="T1" fmla="*/ 109 h 302"/>
                <a:gd name="T2" fmla="*/ 276 w 360"/>
                <a:gd name="T3" fmla="*/ 109 h 302"/>
                <a:gd name="T4" fmla="*/ 360 w 360"/>
                <a:gd name="T5" fmla="*/ 302 h 302"/>
                <a:gd name="T6" fmla="*/ 0 w 360"/>
                <a:gd name="T7" fmla="*/ 302 h 302"/>
                <a:gd name="T8" fmla="*/ 84 w 360"/>
                <a:gd name="T9" fmla="*/ 109 h 302"/>
                <a:gd name="T10" fmla="*/ 180 w 360"/>
                <a:gd name="T11" fmla="*/ 72 h 302"/>
                <a:gd name="T12" fmla="*/ 216 w 360"/>
                <a:gd name="T13" fmla="*/ 36 h 302"/>
                <a:gd name="T14" fmla="*/ 180 w 360"/>
                <a:gd name="T15" fmla="*/ 0 h 302"/>
                <a:gd name="T16" fmla="*/ 144 w 360"/>
                <a:gd name="T17" fmla="*/ 36 h 302"/>
                <a:gd name="T18" fmla="*/ 180 w 360"/>
                <a:gd name="T19" fmla="*/ 72 h 302"/>
                <a:gd name="T20" fmla="*/ 180 w 360"/>
                <a:gd name="T21" fmla="*/ 72 h 302"/>
                <a:gd name="T22" fmla="*/ 180 w 360"/>
                <a:gd name="T23" fmla="*/ 216 h 302"/>
                <a:gd name="T24" fmla="*/ 36 w 360"/>
                <a:gd name="T25" fmla="*/ 218 h 302"/>
                <a:gd name="T26" fmla="*/ 323 w 360"/>
                <a:gd name="T27" fmla="*/ 218 h 302"/>
                <a:gd name="T28" fmla="*/ 111 w 360"/>
                <a:gd name="T29" fmla="*/ 218 h 302"/>
                <a:gd name="T30" fmla="*/ 94 w 360"/>
                <a:gd name="T31" fmla="*/ 302 h 302"/>
                <a:gd name="T32" fmla="*/ 267 w 360"/>
                <a:gd name="T33" fmla="*/ 302 h 302"/>
                <a:gd name="T34" fmla="*/ 222 w 360"/>
                <a:gd name="T35" fmla="*/ 109 h 302"/>
                <a:gd name="T36" fmla="*/ 236 w 360"/>
                <a:gd name="T37" fmla="*/ 169 h 302"/>
                <a:gd name="T38" fmla="*/ 302 w 360"/>
                <a:gd name="T39" fmla="*/ 169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0" h="302">
                  <a:moveTo>
                    <a:pt x="84" y="109"/>
                  </a:moveTo>
                  <a:cubicBezTo>
                    <a:pt x="276" y="109"/>
                    <a:pt x="276" y="109"/>
                    <a:pt x="276" y="109"/>
                  </a:cubicBezTo>
                  <a:cubicBezTo>
                    <a:pt x="360" y="302"/>
                    <a:pt x="360" y="302"/>
                    <a:pt x="360" y="302"/>
                  </a:cubicBezTo>
                  <a:cubicBezTo>
                    <a:pt x="0" y="302"/>
                    <a:pt x="0" y="302"/>
                    <a:pt x="0" y="302"/>
                  </a:cubicBezTo>
                  <a:lnTo>
                    <a:pt x="84" y="109"/>
                  </a:lnTo>
                  <a:close/>
                  <a:moveTo>
                    <a:pt x="180" y="72"/>
                  </a:moveTo>
                  <a:cubicBezTo>
                    <a:pt x="200" y="72"/>
                    <a:pt x="216" y="56"/>
                    <a:pt x="216" y="36"/>
                  </a:cubicBezTo>
                  <a:cubicBezTo>
                    <a:pt x="216" y="16"/>
                    <a:pt x="200" y="0"/>
                    <a:pt x="180" y="0"/>
                  </a:cubicBezTo>
                  <a:cubicBezTo>
                    <a:pt x="160" y="0"/>
                    <a:pt x="144" y="16"/>
                    <a:pt x="144" y="36"/>
                  </a:cubicBezTo>
                  <a:cubicBezTo>
                    <a:pt x="144" y="56"/>
                    <a:pt x="160" y="72"/>
                    <a:pt x="180" y="72"/>
                  </a:cubicBezTo>
                  <a:close/>
                  <a:moveTo>
                    <a:pt x="180" y="72"/>
                  </a:moveTo>
                  <a:cubicBezTo>
                    <a:pt x="180" y="216"/>
                    <a:pt x="180" y="216"/>
                    <a:pt x="180" y="216"/>
                  </a:cubicBezTo>
                  <a:moveTo>
                    <a:pt x="36" y="218"/>
                  </a:moveTo>
                  <a:cubicBezTo>
                    <a:pt x="323" y="218"/>
                    <a:pt x="323" y="218"/>
                    <a:pt x="323" y="218"/>
                  </a:cubicBezTo>
                  <a:moveTo>
                    <a:pt x="111" y="218"/>
                  </a:moveTo>
                  <a:cubicBezTo>
                    <a:pt x="94" y="302"/>
                    <a:pt x="94" y="302"/>
                    <a:pt x="94" y="302"/>
                  </a:cubicBezTo>
                  <a:moveTo>
                    <a:pt x="267" y="302"/>
                  </a:moveTo>
                  <a:cubicBezTo>
                    <a:pt x="222" y="109"/>
                    <a:pt x="222" y="109"/>
                    <a:pt x="222" y="109"/>
                  </a:cubicBezTo>
                  <a:moveTo>
                    <a:pt x="236" y="169"/>
                  </a:moveTo>
                  <a:cubicBezTo>
                    <a:pt x="302" y="169"/>
                    <a:pt x="302" y="169"/>
                    <a:pt x="302" y="169"/>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882">
                <a:gradFill>
                  <a:gsLst>
                    <a:gs pos="0">
                      <a:srgbClr val="505050"/>
                    </a:gs>
                    <a:gs pos="100000">
                      <a:srgbClr val="505050"/>
                    </a:gs>
                  </a:gsLst>
                  <a:lin ang="5400000" scaled="1"/>
                </a:gradFill>
                <a:latin typeface="Segoe UI Semilight"/>
              </a:endParaRPr>
            </a:p>
          </p:txBody>
        </p:sp>
      </p:grpSp>
      <p:grpSp>
        <p:nvGrpSpPr>
          <p:cNvPr id="15" name="Group 14">
            <a:extLst>
              <a:ext uri="{FF2B5EF4-FFF2-40B4-BE49-F238E27FC236}">
                <a16:creationId xmlns:a16="http://schemas.microsoft.com/office/drawing/2014/main" id="{DCBFFD67-D127-4163-ADBF-295F359EBD88}"/>
              </a:ext>
            </a:extLst>
          </p:cNvPr>
          <p:cNvGrpSpPr/>
          <p:nvPr/>
        </p:nvGrpSpPr>
        <p:grpSpPr>
          <a:xfrm>
            <a:off x="4950751" y="999771"/>
            <a:ext cx="2248758" cy="1070290"/>
            <a:chOff x="5049858" y="1018970"/>
            <a:chExt cx="2294176" cy="1091907"/>
          </a:xfrm>
        </p:grpSpPr>
        <p:sp>
          <p:nvSpPr>
            <p:cNvPr id="131" name="Oval 130"/>
            <p:cNvSpPr/>
            <p:nvPr/>
          </p:nvSpPr>
          <p:spPr bwMode="auto">
            <a:xfrm>
              <a:off x="5878500" y="1471070"/>
              <a:ext cx="639810" cy="639807"/>
            </a:xfrm>
            <a:prstGeom prst="ellipse">
              <a:avLst/>
            </a:prstGeom>
            <a:solidFill>
              <a:srgbClr val="0070C0"/>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694" rIns="0" bIns="45694" numCol="1" spcCol="0" rtlCol="0" fromWordArt="0" anchor="ctr" anchorCtr="0" forceAA="0" compatLnSpc="1">
              <a:prstTxWarp prst="textNoShape">
                <a:avLst/>
              </a:prstTxWarp>
              <a:noAutofit/>
            </a:bodyPr>
            <a:lstStyle/>
            <a:p>
              <a:pPr algn="ctr" defTabSz="913400" fontAlgn="base">
                <a:spcBef>
                  <a:spcPct val="0"/>
                </a:spcBef>
                <a:spcAft>
                  <a:spcPct val="0"/>
                </a:spcAft>
                <a:defRPr/>
              </a:pPr>
              <a:endParaRPr lang="en-US" sz="1961" kern="0">
                <a:gradFill>
                  <a:gsLst>
                    <a:gs pos="5439">
                      <a:srgbClr val="F8F8F8"/>
                    </a:gs>
                    <a:gs pos="10000">
                      <a:srgbClr val="F8F8F8"/>
                    </a:gs>
                  </a:gsLst>
                  <a:lin ang="5400000" scaled="0"/>
                </a:gradFill>
                <a:latin typeface="Segoe UI Semilight"/>
              </a:endParaRPr>
            </a:p>
          </p:txBody>
        </p:sp>
        <p:sp>
          <p:nvSpPr>
            <p:cNvPr id="292" name="Title 1"/>
            <p:cNvSpPr txBox="1">
              <a:spLocks/>
            </p:cNvSpPr>
            <p:nvPr/>
          </p:nvSpPr>
          <p:spPr>
            <a:xfrm>
              <a:off x="5049858" y="1018970"/>
              <a:ext cx="2294176" cy="339989"/>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Customer connections</a:t>
              </a:r>
            </a:p>
          </p:txBody>
        </p:sp>
        <p:sp>
          <p:nvSpPr>
            <p:cNvPr id="126" name="Commitments_EC4D" title="Icon of a handshake">
              <a:extLst>
                <a:ext uri="{FF2B5EF4-FFF2-40B4-BE49-F238E27FC236}">
                  <a16:creationId xmlns:a16="http://schemas.microsoft.com/office/drawing/2014/main" id="{F11FBDBA-03E2-487E-9580-2D4861D4C6BD}"/>
                </a:ext>
              </a:extLst>
            </p:cNvPr>
            <p:cNvSpPr>
              <a:spLocks noChangeAspect="1" noEditPoints="1"/>
            </p:cNvSpPr>
            <p:nvPr/>
          </p:nvSpPr>
          <p:spPr bwMode="auto">
            <a:xfrm>
              <a:off x="6024519" y="1638420"/>
              <a:ext cx="354628" cy="332509"/>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nvGrpSpPr>
          <p:cNvPr id="17" name="Group 16">
            <a:extLst>
              <a:ext uri="{FF2B5EF4-FFF2-40B4-BE49-F238E27FC236}">
                <a16:creationId xmlns:a16="http://schemas.microsoft.com/office/drawing/2014/main" id="{B4600A68-A298-4CF6-A1ED-EABB0ACE7B89}"/>
              </a:ext>
            </a:extLst>
          </p:cNvPr>
          <p:cNvGrpSpPr/>
          <p:nvPr/>
        </p:nvGrpSpPr>
        <p:grpSpPr>
          <a:xfrm>
            <a:off x="7613282" y="906302"/>
            <a:ext cx="1502322" cy="1076034"/>
            <a:chOff x="7766162" y="923612"/>
            <a:chExt cx="1532664" cy="1097767"/>
          </a:xfrm>
        </p:grpSpPr>
        <p:sp>
          <p:nvSpPr>
            <p:cNvPr id="247" name="Oval 246"/>
            <p:cNvSpPr/>
            <p:nvPr/>
          </p:nvSpPr>
          <p:spPr>
            <a:xfrm rot="5400000">
              <a:off x="8298224" y="1404570"/>
              <a:ext cx="616809" cy="616809"/>
            </a:xfrm>
            <a:prstGeom prst="ellipse">
              <a:avLst/>
            </a:prstGeom>
            <a:solidFill>
              <a:schemeClr val="accent4"/>
            </a:solidFill>
            <a:ln w="28575" cap="flat" cmpd="sng" algn="ctr">
              <a:noFill/>
              <a:prstDash val="solid"/>
            </a:ln>
            <a:effectLst/>
          </p:spPr>
          <p:txBody>
            <a:bodyPr rtlCol="0" anchor="ctr"/>
            <a:lstStyle/>
            <a:p>
              <a:pPr algn="ctr" defTabSz="913523">
                <a:defRPr/>
              </a:pPr>
              <a:endParaRPr lang="en-GB" sz="1400" kern="0">
                <a:solidFill>
                  <a:prstClr val="white"/>
                </a:solidFill>
                <a:latin typeface="Calibri" panose="020F0502020204030204"/>
              </a:endParaRPr>
            </a:p>
          </p:txBody>
        </p:sp>
        <p:sp>
          <p:nvSpPr>
            <p:cNvPr id="234" name="Title 1">
              <a:extLst>
                <a:ext uri="{FF2B5EF4-FFF2-40B4-BE49-F238E27FC236}">
                  <a16:creationId xmlns:a16="http://schemas.microsoft.com/office/drawing/2014/main" id="{BAF9542F-8BEA-4164-90B9-B4FDA460C075}"/>
                </a:ext>
              </a:extLst>
            </p:cNvPr>
            <p:cNvSpPr txBox="1">
              <a:spLocks/>
            </p:cNvSpPr>
            <p:nvPr/>
          </p:nvSpPr>
          <p:spPr>
            <a:xfrm>
              <a:off x="7766162" y="923612"/>
              <a:ext cx="1532664" cy="453343"/>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Travel innovation</a:t>
              </a:r>
            </a:p>
          </p:txBody>
        </p:sp>
        <p:sp>
          <p:nvSpPr>
            <p:cNvPr id="128" name="Gravity" title="Icon of a solar system">
              <a:extLst>
                <a:ext uri="{FF2B5EF4-FFF2-40B4-BE49-F238E27FC236}">
                  <a16:creationId xmlns:a16="http://schemas.microsoft.com/office/drawing/2014/main" id="{CF7C4F3E-9B26-44D2-8588-31DAD4FC8D81}"/>
                </a:ext>
              </a:extLst>
            </p:cNvPr>
            <p:cNvSpPr>
              <a:spLocks noChangeAspect="1" noEditPoints="1"/>
            </p:cNvSpPr>
            <p:nvPr/>
          </p:nvSpPr>
          <p:spPr bwMode="auto">
            <a:xfrm>
              <a:off x="8443875" y="1547656"/>
              <a:ext cx="333037" cy="332509"/>
            </a:xfrm>
            <a:custGeom>
              <a:avLst/>
              <a:gdLst>
                <a:gd name="T0" fmla="*/ 96 w 356"/>
                <a:gd name="T1" fmla="*/ 178 h 356"/>
                <a:gd name="T2" fmla="*/ 178 w 356"/>
                <a:gd name="T3" fmla="*/ 96 h 356"/>
                <a:gd name="T4" fmla="*/ 260 w 356"/>
                <a:gd name="T5" fmla="*/ 178 h 356"/>
                <a:gd name="T6" fmla="*/ 178 w 356"/>
                <a:gd name="T7" fmla="*/ 260 h 356"/>
                <a:gd name="T8" fmla="*/ 96 w 356"/>
                <a:gd name="T9" fmla="*/ 178 h 356"/>
                <a:gd name="T10" fmla="*/ 310 w 356"/>
                <a:gd name="T11" fmla="*/ 185 h 356"/>
                <a:gd name="T12" fmla="*/ 310 w 356"/>
                <a:gd name="T13" fmla="*/ 178 h 356"/>
                <a:gd name="T14" fmla="*/ 178 w 356"/>
                <a:gd name="T15" fmla="*/ 46 h 356"/>
                <a:gd name="T16" fmla="*/ 46 w 356"/>
                <a:gd name="T17" fmla="*/ 178 h 356"/>
                <a:gd name="T18" fmla="*/ 178 w 356"/>
                <a:gd name="T19" fmla="*/ 310 h 356"/>
                <a:gd name="T20" fmla="*/ 297 w 356"/>
                <a:gd name="T21" fmla="*/ 235 h 356"/>
                <a:gd name="T22" fmla="*/ 44 w 356"/>
                <a:gd name="T23" fmla="*/ 60 h 356"/>
                <a:gd name="T24" fmla="*/ 0 w 356"/>
                <a:gd name="T25" fmla="*/ 178 h 356"/>
                <a:gd name="T26" fmla="*/ 178 w 356"/>
                <a:gd name="T27" fmla="*/ 356 h 356"/>
                <a:gd name="T28" fmla="*/ 356 w 356"/>
                <a:gd name="T29" fmla="*/ 178 h 356"/>
                <a:gd name="T30" fmla="*/ 178 w 356"/>
                <a:gd name="T31" fmla="*/ 0 h 356"/>
                <a:gd name="T32" fmla="*/ 80 w 356"/>
                <a:gd name="T33" fmla="*/ 29 h 356"/>
                <a:gd name="T34" fmla="*/ 64 w 356"/>
                <a:gd name="T35" fmla="*/ 17 h 356"/>
                <a:gd name="T36" fmla="*/ 41 w 356"/>
                <a:gd name="T37" fmla="*/ 40 h 356"/>
                <a:gd name="T38" fmla="*/ 64 w 356"/>
                <a:gd name="T39" fmla="*/ 63 h 356"/>
                <a:gd name="T40" fmla="*/ 87 w 356"/>
                <a:gd name="T41" fmla="*/ 40 h 356"/>
                <a:gd name="T42" fmla="*/ 64 w 356"/>
                <a:gd name="T43" fmla="*/ 17 h 356"/>
                <a:gd name="T44" fmla="*/ 306 w 356"/>
                <a:gd name="T45" fmla="*/ 189 h 356"/>
                <a:gd name="T46" fmla="*/ 283 w 356"/>
                <a:gd name="T47" fmla="*/ 212 h 356"/>
                <a:gd name="T48" fmla="*/ 306 w 356"/>
                <a:gd name="T49" fmla="*/ 235 h 356"/>
                <a:gd name="T50" fmla="*/ 329 w 356"/>
                <a:gd name="T51" fmla="*/ 212 h 356"/>
                <a:gd name="T52" fmla="*/ 306 w 356"/>
                <a:gd name="T53" fmla="*/ 189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6" h="356">
                  <a:moveTo>
                    <a:pt x="96" y="178"/>
                  </a:moveTo>
                  <a:cubicBezTo>
                    <a:pt x="96" y="133"/>
                    <a:pt x="133" y="96"/>
                    <a:pt x="178" y="96"/>
                  </a:cubicBezTo>
                  <a:cubicBezTo>
                    <a:pt x="223" y="96"/>
                    <a:pt x="260" y="133"/>
                    <a:pt x="260" y="178"/>
                  </a:cubicBezTo>
                  <a:cubicBezTo>
                    <a:pt x="260" y="223"/>
                    <a:pt x="223" y="260"/>
                    <a:pt x="178" y="260"/>
                  </a:cubicBezTo>
                  <a:cubicBezTo>
                    <a:pt x="133" y="260"/>
                    <a:pt x="96" y="223"/>
                    <a:pt x="96" y="178"/>
                  </a:cubicBezTo>
                  <a:close/>
                  <a:moveTo>
                    <a:pt x="310" y="185"/>
                  </a:moveTo>
                  <a:cubicBezTo>
                    <a:pt x="310" y="183"/>
                    <a:pt x="310" y="180"/>
                    <a:pt x="310" y="178"/>
                  </a:cubicBezTo>
                  <a:cubicBezTo>
                    <a:pt x="310" y="105"/>
                    <a:pt x="251" y="46"/>
                    <a:pt x="178" y="46"/>
                  </a:cubicBezTo>
                  <a:cubicBezTo>
                    <a:pt x="105" y="46"/>
                    <a:pt x="46" y="105"/>
                    <a:pt x="46" y="178"/>
                  </a:cubicBezTo>
                  <a:cubicBezTo>
                    <a:pt x="46" y="251"/>
                    <a:pt x="105" y="310"/>
                    <a:pt x="178" y="310"/>
                  </a:cubicBezTo>
                  <a:cubicBezTo>
                    <a:pt x="230" y="310"/>
                    <a:pt x="276" y="279"/>
                    <a:pt x="297" y="235"/>
                  </a:cubicBezTo>
                  <a:moveTo>
                    <a:pt x="44" y="60"/>
                  </a:moveTo>
                  <a:cubicBezTo>
                    <a:pt x="17" y="92"/>
                    <a:pt x="0" y="133"/>
                    <a:pt x="0" y="178"/>
                  </a:cubicBezTo>
                  <a:cubicBezTo>
                    <a:pt x="0" y="276"/>
                    <a:pt x="80" y="356"/>
                    <a:pt x="178" y="356"/>
                  </a:cubicBezTo>
                  <a:cubicBezTo>
                    <a:pt x="276" y="356"/>
                    <a:pt x="356" y="276"/>
                    <a:pt x="356" y="178"/>
                  </a:cubicBezTo>
                  <a:cubicBezTo>
                    <a:pt x="356" y="80"/>
                    <a:pt x="276" y="0"/>
                    <a:pt x="178" y="0"/>
                  </a:cubicBezTo>
                  <a:cubicBezTo>
                    <a:pt x="142" y="0"/>
                    <a:pt x="108" y="11"/>
                    <a:pt x="80" y="29"/>
                  </a:cubicBezTo>
                  <a:moveTo>
                    <a:pt x="64" y="17"/>
                  </a:moveTo>
                  <a:cubicBezTo>
                    <a:pt x="51" y="17"/>
                    <a:pt x="41" y="27"/>
                    <a:pt x="41" y="40"/>
                  </a:cubicBezTo>
                  <a:cubicBezTo>
                    <a:pt x="41" y="53"/>
                    <a:pt x="51" y="63"/>
                    <a:pt x="64" y="63"/>
                  </a:cubicBezTo>
                  <a:cubicBezTo>
                    <a:pt x="77" y="63"/>
                    <a:pt x="87" y="53"/>
                    <a:pt x="87" y="40"/>
                  </a:cubicBezTo>
                  <a:cubicBezTo>
                    <a:pt x="87" y="27"/>
                    <a:pt x="77" y="17"/>
                    <a:pt x="64" y="17"/>
                  </a:cubicBezTo>
                  <a:close/>
                  <a:moveTo>
                    <a:pt x="306" y="189"/>
                  </a:moveTo>
                  <a:cubicBezTo>
                    <a:pt x="293" y="189"/>
                    <a:pt x="283" y="199"/>
                    <a:pt x="283" y="212"/>
                  </a:cubicBezTo>
                  <a:cubicBezTo>
                    <a:pt x="283" y="225"/>
                    <a:pt x="293" y="235"/>
                    <a:pt x="306" y="235"/>
                  </a:cubicBezTo>
                  <a:cubicBezTo>
                    <a:pt x="319" y="235"/>
                    <a:pt x="329" y="225"/>
                    <a:pt x="329" y="212"/>
                  </a:cubicBezTo>
                  <a:cubicBezTo>
                    <a:pt x="329" y="199"/>
                    <a:pt x="319" y="189"/>
                    <a:pt x="306" y="189"/>
                  </a:cubicBezTo>
                  <a:close/>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nvGrpSpPr>
          <p:cNvPr id="13" name="Group 12">
            <a:extLst>
              <a:ext uri="{FF2B5EF4-FFF2-40B4-BE49-F238E27FC236}">
                <a16:creationId xmlns:a16="http://schemas.microsoft.com/office/drawing/2014/main" id="{FA01A7D3-A604-4867-9771-9A1603770BC9}"/>
              </a:ext>
            </a:extLst>
          </p:cNvPr>
          <p:cNvGrpSpPr/>
          <p:nvPr/>
        </p:nvGrpSpPr>
        <p:grpSpPr>
          <a:xfrm>
            <a:off x="3055207" y="1960752"/>
            <a:ext cx="1697901" cy="1037733"/>
            <a:chOff x="3116030" y="1999359"/>
            <a:chExt cx="1732192" cy="1058692"/>
          </a:xfrm>
        </p:grpSpPr>
        <p:sp>
          <p:nvSpPr>
            <p:cNvPr id="173" name="Title 1">
              <a:extLst>
                <a:ext uri="{FF2B5EF4-FFF2-40B4-BE49-F238E27FC236}">
                  <a16:creationId xmlns:a16="http://schemas.microsoft.com/office/drawing/2014/main" id="{97473D93-21ED-46F5-B73A-D0B1EBC6940A}"/>
                </a:ext>
              </a:extLst>
            </p:cNvPr>
            <p:cNvSpPr txBox="1">
              <a:spLocks/>
            </p:cNvSpPr>
            <p:nvPr/>
          </p:nvSpPr>
          <p:spPr>
            <a:xfrm>
              <a:off x="3116030" y="2718062"/>
              <a:ext cx="1732192" cy="339989"/>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Sales </a:t>
              </a:r>
            </a:p>
          </p:txBody>
        </p:sp>
        <p:sp>
          <p:nvSpPr>
            <p:cNvPr id="2" name="Rectangle 1">
              <a:extLst>
                <a:ext uri="{FF2B5EF4-FFF2-40B4-BE49-F238E27FC236}">
                  <a16:creationId xmlns:a16="http://schemas.microsoft.com/office/drawing/2014/main" id="{2A4F0E43-9276-4EB4-BC87-C04ADBEC6E97}"/>
                </a:ext>
              </a:extLst>
            </p:cNvPr>
            <p:cNvSpPr/>
            <p:nvPr/>
          </p:nvSpPr>
          <p:spPr bwMode="auto">
            <a:xfrm>
              <a:off x="3679243" y="1999359"/>
              <a:ext cx="631956" cy="636578"/>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32" name="Financial_E7BB" title="Icon of a chart made of vertical lines with a line tracing the top of each, turning into an arrow pointing up">
              <a:extLst>
                <a:ext uri="{FF2B5EF4-FFF2-40B4-BE49-F238E27FC236}">
                  <a16:creationId xmlns:a16="http://schemas.microsoft.com/office/drawing/2014/main" id="{10371FF3-4924-425B-AB8C-60C3E0759EE4}"/>
                </a:ext>
              </a:extLst>
            </p:cNvPr>
            <p:cNvSpPr>
              <a:spLocks noChangeAspect="1" noEditPoints="1"/>
            </p:cNvSpPr>
            <p:nvPr/>
          </p:nvSpPr>
          <p:spPr bwMode="auto">
            <a:xfrm>
              <a:off x="3808844" y="2140013"/>
              <a:ext cx="372755" cy="332509"/>
            </a:xfrm>
            <a:custGeom>
              <a:avLst/>
              <a:gdLst>
                <a:gd name="T0" fmla="*/ 47 w 4770"/>
                <a:gd name="T1" fmla="*/ 4255 h 4255"/>
                <a:gd name="T2" fmla="*/ 47 w 4770"/>
                <a:gd name="T3" fmla="*/ 3626 h 4255"/>
                <a:gd name="T4" fmla="*/ 676 w 4770"/>
                <a:gd name="T5" fmla="*/ 4255 h 4255"/>
                <a:gd name="T6" fmla="*/ 676 w 4770"/>
                <a:gd name="T7" fmla="*/ 2996 h 4255"/>
                <a:gd name="T8" fmla="*/ 1306 w 4770"/>
                <a:gd name="T9" fmla="*/ 4255 h 4255"/>
                <a:gd name="T10" fmla="*/ 1306 w 4770"/>
                <a:gd name="T11" fmla="*/ 2366 h 4255"/>
                <a:gd name="T12" fmla="*/ 1935 w 4770"/>
                <a:gd name="T13" fmla="*/ 4255 h 4255"/>
                <a:gd name="T14" fmla="*/ 1935 w 4770"/>
                <a:gd name="T15" fmla="*/ 1736 h 4255"/>
                <a:gd name="T16" fmla="*/ 2564 w 4770"/>
                <a:gd name="T17" fmla="*/ 4255 h 4255"/>
                <a:gd name="T18" fmla="*/ 2564 w 4770"/>
                <a:gd name="T19" fmla="*/ 1736 h 4255"/>
                <a:gd name="T20" fmla="*/ 3194 w 4770"/>
                <a:gd name="T21" fmla="*/ 4255 h 4255"/>
                <a:gd name="T22" fmla="*/ 3194 w 4770"/>
                <a:gd name="T23" fmla="*/ 2361 h 4255"/>
                <a:gd name="T24" fmla="*/ 3823 w 4770"/>
                <a:gd name="T25" fmla="*/ 4255 h 4255"/>
                <a:gd name="T26" fmla="*/ 3823 w 4770"/>
                <a:gd name="T27" fmla="*/ 1736 h 4255"/>
                <a:gd name="T28" fmla="*/ 4453 w 4770"/>
                <a:gd name="T29" fmla="*/ 4255 h 4255"/>
                <a:gd name="T30" fmla="*/ 4453 w 4770"/>
                <a:gd name="T31" fmla="*/ 1424 h 4255"/>
                <a:gd name="T32" fmla="*/ 4760 w 4770"/>
                <a:gd name="T33" fmla="*/ 5 h 4255"/>
                <a:gd name="T34" fmla="*/ 3191 w 4770"/>
                <a:gd name="T35" fmla="*/ 1575 h 4255"/>
                <a:gd name="T36" fmla="*/ 2247 w 4770"/>
                <a:gd name="T37" fmla="*/ 630 h 4255"/>
                <a:gd name="T38" fmla="*/ 0 w 4770"/>
                <a:gd name="T39" fmla="*/ 2879 h 4255"/>
                <a:gd name="T40" fmla="*/ 4770 w 4770"/>
                <a:gd name="T41" fmla="*/ 948 h 4255"/>
                <a:gd name="T42" fmla="*/ 4770 w 4770"/>
                <a:gd name="T43" fmla="*/ 0 h 4255"/>
                <a:gd name="T44" fmla="*/ 3818 w 4770"/>
                <a:gd name="T45" fmla="*/ 0 h 4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70" h="4255">
                  <a:moveTo>
                    <a:pt x="47" y="4255"/>
                  </a:moveTo>
                  <a:lnTo>
                    <a:pt x="47" y="3626"/>
                  </a:lnTo>
                  <a:moveTo>
                    <a:pt x="676" y="4255"/>
                  </a:moveTo>
                  <a:lnTo>
                    <a:pt x="676" y="2996"/>
                  </a:lnTo>
                  <a:moveTo>
                    <a:pt x="1306" y="4255"/>
                  </a:moveTo>
                  <a:lnTo>
                    <a:pt x="1306" y="2366"/>
                  </a:lnTo>
                  <a:moveTo>
                    <a:pt x="1935" y="4255"/>
                  </a:moveTo>
                  <a:lnTo>
                    <a:pt x="1935" y="1736"/>
                  </a:lnTo>
                  <a:moveTo>
                    <a:pt x="2564" y="4255"/>
                  </a:moveTo>
                  <a:lnTo>
                    <a:pt x="2564" y="1736"/>
                  </a:lnTo>
                  <a:moveTo>
                    <a:pt x="3194" y="4255"/>
                  </a:moveTo>
                  <a:lnTo>
                    <a:pt x="3194" y="2361"/>
                  </a:lnTo>
                  <a:moveTo>
                    <a:pt x="3823" y="4255"/>
                  </a:moveTo>
                  <a:lnTo>
                    <a:pt x="3823" y="1736"/>
                  </a:lnTo>
                  <a:moveTo>
                    <a:pt x="4453" y="4255"/>
                  </a:moveTo>
                  <a:lnTo>
                    <a:pt x="4453" y="1424"/>
                  </a:lnTo>
                  <a:moveTo>
                    <a:pt x="4760" y="5"/>
                  </a:moveTo>
                  <a:lnTo>
                    <a:pt x="3191" y="1575"/>
                  </a:lnTo>
                  <a:lnTo>
                    <a:pt x="2247" y="630"/>
                  </a:lnTo>
                  <a:lnTo>
                    <a:pt x="0" y="2879"/>
                  </a:lnTo>
                  <a:moveTo>
                    <a:pt x="4770" y="948"/>
                  </a:moveTo>
                  <a:lnTo>
                    <a:pt x="4770" y="0"/>
                  </a:lnTo>
                  <a:lnTo>
                    <a:pt x="3818" y="0"/>
                  </a:lnTo>
                </a:path>
              </a:pathLst>
            </a:custGeom>
            <a:noFill/>
            <a:ln w="15875" cap="sq">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defRPr/>
              </a:pPr>
              <a:endParaRPr lang="en-US" sz="882">
                <a:gradFill>
                  <a:gsLst>
                    <a:gs pos="0">
                      <a:srgbClr val="505050"/>
                    </a:gs>
                    <a:gs pos="100000">
                      <a:srgbClr val="505050"/>
                    </a:gs>
                  </a:gsLst>
                  <a:lin ang="5400000" scaled="1"/>
                </a:gradFill>
                <a:latin typeface="Segoe UI Semilight"/>
              </a:endParaRPr>
            </a:p>
          </p:txBody>
        </p:sp>
      </p:grpSp>
      <p:grpSp>
        <p:nvGrpSpPr>
          <p:cNvPr id="6" name="Group 5">
            <a:extLst>
              <a:ext uri="{FF2B5EF4-FFF2-40B4-BE49-F238E27FC236}">
                <a16:creationId xmlns:a16="http://schemas.microsoft.com/office/drawing/2014/main" id="{AE1CE15B-6956-4CAF-84ED-8CBF9B5FBFCF}"/>
              </a:ext>
            </a:extLst>
          </p:cNvPr>
          <p:cNvGrpSpPr/>
          <p:nvPr/>
        </p:nvGrpSpPr>
        <p:grpSpPr>
          <a:xfrm>
            <a:off x="796572" y="1934959"/>
            <a:ext cx="1564325" cy="993324"/>
            <a:chOff x="1088543" y="2630508"/>
            <a:chExt cx="1595919" cy="1013386"/>
          </a:xfrm>
        </p:grpSpPr>
        <p:sp>
          <p:nvSpPr>
            <p:cNvPr id="259" name="Title 1"/>
            <p:cNvSpPr txBox="1">
              <a:spLocks/>
            </p:cNvSpPr>
            <p:nvPr/>
          </p:nvSpPr>
          <p:spPr>
            <a:xfrm>
              <a:off x="1088543" y="2630508"/>
              <a:ext cx="1595919" cy="462843"/>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Regional sales</a:t>
              </a:r>
            </a:p>
          </p:txBody>
        </p:sp>
        <p:sp>
          <p:nvSpPr>
            <p:cNvPr id="98" name="Oval 97"/>
            <p:cNvSpPr/>
            <p:nvPr/>
          </p:nvSpPr>
          <p:spPr bwMode="auto">
            <a:xfrm>
              <a:off x="1993742" y="3000436"/>
              <a:ext cx="643460" cy="643458"/>
            </a:xfrm>
            <a:prstGeom prst="ellipse">
              <a:avLst/>
            </a:prstGeom>
            <a:solidFill>
              <a:srgbClr val="0078D7"/>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694" rIns="0" bIns="45694" numCol="1" spcCol="0" rtlCol="0" fromWordArt="0" anchor="ctr" anchorCtr="0" forceAA="0" compatLnSpc="1">
              <a:prstTxWarp prst="textNoShape">
                <a:avLst/>
              </a:prstTxWarp>
              <a:noAutofit/>
            </a:bodyPr>
            <a:lstStyle/>
            <a:p>
              <a:pPr algn="ctr" defTabSz="913400" fontAlgn="base">
                <a:spcBef>
                  <a:spcPct val="0"/>
                </a:spcBef>
                <a:spcAft>
                  <a:spcPct val="0"/>
                </a:spcAft>
                <a:defRPr/>
              </a:pPr>
              <a:endParaRPr lang="en-US" sz="1961" kern="0">
                <a:gradFill>
                  <a:gsLst>
                    <a:gs pos="5439">
                      <a:srgbClr val="F8F8F8"/>
                    </a:gs>
                    <a:gs pos="10000">
                      <a:srgbClr val="F8F8F8"/>
                    </a:gs>
                  </a:gsLst>
                  <a:lin ang="5400000" scaled="0"/>
                </a:gradFill>
                <a:latin typeface="Segoe UI Semilight"/>
              </a:endParaRPr>
            </a:p>
          </p:txBody>
        </p:sp>
        <p:sp>
          <p:nvSpPr>
            <p:cNvPr id="134" name="money_2" title="Icon of a dollar sign with an arrow around it pointing clockwise">
              <a:extLst>
                <a:ext uri="{FF2B5EF4-FFF2-40B4-BE49-F238E27FC236}">
                  <a16:creationId xmlns:a16="http://schemas.microsoft.com/office/drawing/2014/main" id="{5DADC16C-51FD-4EB5-A45B-20581DFABD2E}"/>
                </a:ext>
              </a:extLst>
            </p:cNvPr>
            <p:cNvSpPr>
              <a:spLocks noChangeAspect="1" noEditPoints="1"/>
            </p:cNvSpPr>
            <p:nvPr/>
          </p:nvSpPr>
          <p:spPr bwMode="auto">
            <a:xfrm>
              <a:off x="2130088" y="3131834"/>
              <a:ext cx="357447" cy="376885"/>
            </a:xfrm>
            <a:custGeom>
              <a:avLst/>
              <a:gdLst>
                <a:gd name="T0" fmla="*/ 307 w 307"/>
                <a:gd name="T1" fmla="*/ 163 h 326"/>
                <a:gd name="T2" fmla="*/ 282 w 307"/>
                <a:gd name="T3" fmla="*/ 244 h 326"/>
                <a:gd name="T4" fmla="*/ 82 w 307"/>
                <a:gd name="T5" fmla="*/ 281 h 326"/>
                <a:gd name="T6" fmla="*/ 45 w 307"/>
                <a:gd name="T7" fmla="*/ 82 h 326"/>
                <a:gd name="T8" fmla="*/ 245 w 307"/>
                <a:gd name="T9" fmla="*/ 45 h 326"/>
                <a:gd name="T10" fmla="*/ 297 w 307"/>
                <a:gd name="T11" fmla="*/ 110 h 326"/>
                <a:gd name="T12" fmla="*/ 257 w 307"/>
                <a:gd name="T13" fmla="*/ 99 h 326"/>
                <a:gd name="T14" fmla="*/ 297 w 307"/>
                <a:gd name="T15" fmla="*/ 109 h 326"/>
                <a:gd name="T16" fmla="*/ 307 w 307"/>
                <a:gd name="T17" fmla="*/ 70 h 326"/>
                <a:gd name="T18" fmla="*/ 126 w 307"/>
                <a:gd name="T19" fmla="*/ 199 h 326"/>
                <a:gd name="T20" fmla="*/ 182 w 307"/>
                <a:gd name="T21" fmla="*/ 199 h 326"/>
                <a:gd name="T22" fmla="*/ 202 w 307"/>
                <a:gd name="T23" fmla="*/ 179 h 326"/>
                <a:gd name="T24" fmla="*/ 182 w 307"/>
                <a:gd name="T25" fmla="*/ 158 h 326"/>
                <a:gd name="T26" fmla="*/ 147 w 307"/>
                <a:gd name="T27" fmla="*/ 158 h 326"/>
                <a:gd name="T28" fmla="*/ 126 w 307"/>
                <a:gd name="T29" fmla="*/ 137 h 326"/>
                <a:gd name="T30" fmla="*/ 147 w 307"/>
                <a:gd name="T31" fmla="*/ 117 h 326"/>
                <a:gd name="T32" fmla="*/ 201 w 307"/>
                <a:gd name="T33" fmla="*/ 117 h 326"/>
                <a:gd name="T34" fmla="*/ 164 w 307"/>
                <a:gd name="T35" fmla="*/ 88 h 326"/>
                <a:gd name="T36" fmla="*/ 164 w 307"/>
                <a:gd name="T37" fmla="*/ 22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7" h="326">
                  <a:moveTo>
                    <a:pt x="307" y="163"/>
                  </a:moveTo>
                  <a:cubicBezTo>
                    <a:pt x="307" y="191"/>
                    <a:pt x="299" y="219"/>
                    <a:pt x="282" y="244"/>
                  </a:cubicBezTo>
                  <a:cubicBezTo>
                    <a:pt x="237" y="310"/>
                    <a:pt x="148" y="326"/>
                    <a:pt x="82" y="281"/>
                  </a:cubicBezTo>
                  <a:cubicBezTo>
                    <a:pt x="17" y="236"/>
                    <a:pt x="0" y="147"/>
                    <a:pt x="45" y="82"/>
                  </a:cubicBezTo>
                  <a:cubicBezTo>
                    <a:pt x="90" y="16"/>
                    <a:pt x="179" y="0"/>
                    <a:pt x="245" y="45"/>
                  </a:cubicBezTo>
                  <a:cubicBezTo>
                    <a:pt x="269" y="61"/>
                    <a:pt x="287" y="84"/>
                    <a:pt x="297" y="110"/>
                  </a:cubicBezTo>
                  <a:moveTo>
                    <a:pt x="257" y="99"/>
                  </a:moveTo>
                  <a:cubicBezTo>
                    <a:pt x="297" y="109"/>
                    <a:pt x="297" y="109"/>
                    <a:pt x="297" y="109"/>
                  </a:cubicBezTo>
                  <a:cubicBezTo>
                    <a:pt x="307" y="70"/>
                    <a:pt x="307" y="70"/>
                    <a:pt x="307" y="70"/>
                  </a:cubicBezTo>
                  <a:moveTo>
                    <a:pt x="126" y="199"/>
                  </a:moveTo>
                  <a:cubicBezTo>
                    <a:pt x="182" y="199"/>
                    <a:pt x="182" y="199"/>
                    <a:pt x="182" y="199"/>
                  </a:cubicBezTo>
                  <a:cubicBezTo>
                    <a:pt x="193" y="199"/>
                    <a:pt x="202" y="190"/>
                    <a:pt x="202" y="179"/>
                  </a:cubicBezTo>
                  <a:cubicBezTo>
                    <a:pt x="202" y="168"/>
                    <a:pt x="193" y="158"/>
                    <a:pt x="182" y="158"/>
                  </a:cubicBezTo>
                  <a:cubicBezTo>
                    <a:pt x="147" y="158"/>
                    <a:pt x="147" y="158"/>
                    <a:pt x="147" y="158"/>
                  </a:cubicBezTo>
                  <a:cubicBezTo>
                    <a:pt x="136" y="158"/>
                    <a:pt x="126" y="148"/>
                    <a:pt x="126" y="137"/>
                  </a:cubicBezTo>
                  <a:cubicBezTo>
                    <a:pt x="126" y="126"/>
                    <a:pt x="136" y="117"/>
                    <a:pt x="147" y="117"/>
                  </a:cubicBezTo>
                  <a:cubicBezTo>
                    <a:pt x="201" y="117"/>
                    <a:pt x="201" y="117"/>
                    <a:pt x="201" y="117"/>
                  </a:cubicBezTo>
                  <a:moveTo>
                    <a:pt x="164" y="88"/>
                  </a:moveTo>
                  <a:cubicBezTo>
                    <a:pt x="164" y="226"/>
                    <a:pt x="164" y="226"/>
                    <a:pt x="164" y="226"/>
                  </a:cubicBezTo>
                </a:path>
              </a:pathLst>
            </a:custGeom>
            <a:noFill/>
            <a:ln w="15875" cap="flat">
              <a:solidFill>
                <a:schemeClr val="bg1"/>
              </a:solidFill>
              <a:prstDash val="solid"/>
              <a:miter lim="800000"/>
              <a:headEnd/>
              <a:tailEnd/>
            </a:ln>
            <a:extLst/>
          </p:spPr>
          <p:txBody>
            <a:bodyPr vert="horz" wrap="square" lIns="89630" tIns="44814" rIns="89630" bIns="44814" numCol="1" anchor="t" anchorCtr="0" compatLnSpc="1">
              <a:prstTxWarp prst="textNoShape">
                <a:avLst/>
              </a:prstTxWarp>
            </a:bodyPr>
            <a:lstStyle/>
            <a:p>
              <a:pPr defTabSz="914192">
                <a:defRPr/>
              </a:pPr>
              <a:endParaRPr lang="en-US" sz="1765" dirty="0">
                <a:gradFill>
                  <a:gsLst>
                    <a:gs pos="0">
                      <a:srgbClr val="505050"/>
                    </a:gs>
                    <a:gs pos="100000">
                      <a:srgbClr val="505050"/>
                    </a:gs>
                  </a:gsLst>
                  <a:lin ang="5400000" scaled="1"/>
                </a:gradFill>
                <a:latin typeface="Segoe UI Semilight"/>
              </a:endParaRPr>
            </a:p>
          </p:txBody>
        </p:sp>
      </p:grpSp>
      <p:grpSp>
        <p:nvGrpSpPr>
          <p:cNvPr id="12" name="Group 11">
            <a:extLst>
              <a:ext uri="{FF2B5EF4-FFF2-40B4-BE49-F238E27FC236}">
                <a16:creationId xmlns:a16="http://schemas.microsoft.com/office/drawing/2014/main" id="{D5D01B4B-48CD-4C8D-82E4-516D328B068F}"/>
              </a:ext>
            </a:extLst>
          </p:cNvPr>
          <p:cNvGrpSpPr/>
          <p:nvPr/>
        </p:nvGrpSpPr>
        <p:grpSpPr>
          <a:xfrm>
            <a:off x="4568969" y="5221850"/>
            <a:ext cx="1377627" cy="1015566"/>
            <a:chOff x="4449251" y="4852276"/>
            <a:chExt cx="1405450" cy="1036077"/>
          </a:xfrm>
        </p:grpSpPr>
        <p:sp>
          <p:nvSpPr>
            <p:cNvPr id="135" name="Rectangle: Rounded Corners 134">
              <a:extLst>
                <a:ext uri="{FF2B5EF4-FFF2-40B4-BE49-F238E27FC236}">
                  <a16:creationId xmlns:a16="http://schemas.microsoft.com/office/drawing/2014/main" id="{0F7D6FFB-34B9-4AAC-9174-0376F7FEA412}"/>
                </a:ext>
              </a:extLst>
            </p:cNvPr>
            <p:cNvSpPr/>
            <p:nvPr/>
          </p:nvSpPr>
          <p:spPr bwMode="auto">
            <a:xfrm>
              <a:off x="4863002" y="4852276"/>
              <a:ext cx="567495" cy="587810"/>
            </a:xfrm>
            <a:prstGeom prst="round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8" name="Title 1">
              <a:extLst>
                <a:ext uri="{FF2B5EF4-FFF2-40B4-BE49-F238E27FC236}">
                  <a16:creationId xmlns:a16="http://schemas.microsoft.com/office/drawing/2014/main" id="{41EC6158-219D-46E4-BD0B-FCC482C3FEF2}"/>
                </a:ext>
              </a:extLst>
            </p:cNvPr>
            <p:cNvSpPr txBox="1">
              <a:spLocks/>
            </p:cNvSpPr>
            <p:nvPr/>
          </p:nvSpPr>
          <p:spPr>
            <a:xfrm>
              <a:off x="4449251" y="5548364"/>
              <a:ext cx="1405450" cy="339989"/>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Recognition &amp; rewards</a:t>
              </a:r>
            </a:p>
          </p:txBody>
        </p:sp>
        <p:sp>
          <p:nvSpPr>
            <p:cNvPr id="136" name="Trophy2_F1AE" title="Icon of a trophy">
              <a:extLst>
                <a:ext uri="{FF2B5EF4-FFF2-40B4-BE49-F238E27FC236}">
                  <a16:creationId xmlns:a16="http://schemas.microsoft.com/office/drawing/2014/main" id="{AA545FF3-D8A4-4032-A464-AC169ECECF07}"/>
                </a:ext>
              </a:extLst>
            </p:cNvPr>
            <p:cNvSpPr>
              <a:spLocks noChangeAspect="1" noEditPoints="1"/>
            </p:cNvSpPr>
            <p:nvPr/>
          </p:nvSpPr>
          <p:spPr bwMode="auto">
            <a:xfrm>
              <a:off x="4972456" y="4998139"/>
              <a:ext cx="357993" cy="332509"/>
            </a:xfrm>
            <a:custGeom>
              <a:avLst/>
              <a:gdLst>
                <a:gd name="T0" fmla="*/ 1250 w 3500"/>
                <a:gd name="T1" fmla="*/ 2750 h 3250"/>
                <a:gd name="T2" fmla="*/ 1750 w 3500"/>
                <a:gd name="T3" fmla="*/ 2250 h 3250"/>
                <a:gd name="T4" fmla="*/ 2250 w 3500"/>
                <a:gd name="T5" fmla="*/ 2750 h 3250"/>
                <a:gd name="T6" fmla="*/ 2750 w 3500"/>
                <a:gd name="T7" fmla="*/ 0 h 3250"/>
                <a:gd name="T8" fmla="*/ 750 w 3500"/>
                <a:gd name="T9" fmla="*/ 0 h 3250"/>
                <a:gd name="T10" fmla="*/ 750 w 3500"/>
                <a:gd name="T11" fmla="*/ 1375 h 3250"/>
                <a:gd name="T12" fmla="*/ 1750 w 3500"/>
                <a:gd name="T13" fmla="*/ 2250 h 3250"/>
                <a:gd name="T14" fmla="*/ 2750 w 3500"/>
                <a:gd name="T15" fmla="*/ 1375 h 3250"/>
                <a:gd name="T16" fmla="*/ 2750 w 3500"/>
                <a:gd name="T17" fmla="*/ 0 h 3250"/>
                <a:gd name="T18" fmla="*/ 2746 w 3500"/>
                <a:gd name="T19" fmla="*/ 2750 h 3250"/>
                <a:gd name="T20" fmla="*/ 754 w 3500"/>
                <a:gd name="T21" fmla="*/ 2750 h 3250"/>
                <a:gd name="T22" fmla="*/ 750 w 3500"/>
                <a:gd name="T23" fmla="*/ 2754 h 3250"/>
                <a:gd name="T24" fmla="*/ 750 w 3500"/>
                <a:gd name="T25" fmla="*/ 3250 h 3250"/>
                <a:gd name="T26" fmla="*/ 2750 w 3500"/>
                <a:gd name="T27" fmla="*/ 3250 h 3250"/>
                <a:gd name="T28" fmla="*/ 2750 w 3500"/>
                <a:gd name="T29" fmla="*/ 2754 h 3250"/>
                <a:gd name="T30" fmla="*/ 2746 w 3500"/>
                <a:gd name="T31" fmla="*/ 2750 h 3250"/>
                <a:gd name="T32" fmla="*/ 750 w 3500"/>
                <a:gd name="T33" fmla="*/ 500 h 3250"/>
                <a:gd name="T34" fmla="*/ 2750 w 3500"/>
                <a:gd name="T35" fmla="*/ 500 h 3250"/>
                <a:gd name="T36" fmla="*/ 750 w 3500"/>
                <a:gd name="T37" fmla="*/ 250 h 3250"/>
                <a:gd name="T38" fmla="*/ 125 w 3500"/>
                <a:gd name="T39" fmla="*/ 250 h 3250"/>
                <a:gd name="T40" fmla="*/ 0 w 3500"/>
                <a:gd name="T41" fmla="*/ 375 h 3250"/>
                <a:gd name="T42" fmla="*/ 0 w 3500"/>
                <a:gd name="T43" fmla="*/ 750 h 3250"/>
                <a:gd name="T44" fmla="*/ 750 w 3500"/>
                <a:gd name="T45" fmla="*/ 1500 h 3250"/>
                <a:gd name="T46" fmla="*/ 750 w 3500"/>
                <a:gd name="T47" fmla="*/ 250 h 3250"/>
                <a:gd name="T48" fmla="*/ 2750 w 3500"/>
                <a:gd name="T49" fmla="*/ 1500 h 3250"/>
                <a:gd name="T50" fmla="*/ 3500 w 3500"/>
                <a:gd name="T51" fmla="*/ 750 h 3250"/>
                <a:gd name="T52" fmla="*/ 3500 w 3500"/>
                <a:gd name="T53" fmla="*/ 375 h 3250"/>
                <a:gd name="T54" fmla="*/ 3375 w 3500"/>
                <a:gd name="T55" fmla="*/ 250 h 3250"/>
                <a:gd name="T56" fmla="*/ 2750 w 3500"/>
                <a:gd name="T57" fmla="*/ 250 h 3250"/>
                <a:gd name="T58" fmla="*/ 2750 w 3500"/>
                <a:gd name="T59" fmla="*/ 1500 h 3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00" h="3250">
                  <a:moveTo>
                    <a:pt x="1250" y="2750"/>
                  </a:moveTo>
                  <a:cubicBezTo>
                    <a:pt x="1250" y="2474"/>
                    <a:pt x="1474" y="2250"/>
                    <a:pt x="1750" y="2250"/>
                  </a:cubicBezTo>
                  <a:cubicBezTo>
                    <a:pt x="2026" y="2250"/>
                    <a:pt x="2250" y="2474"/>
                    <a:pt x="2250" y="2750"/>
                  </a:cubicBezTo>
                  <a:moveTo>
                    <a:pt x="2750" y="0"/>
                  </a:moveTo>
                  <a:cubicBezTo>
                    <a:pt x="750" y="0"/>
                    <a:pt x="750" y="0"/>
                    <a:pt x="750" y="0"/>
                  </a:cubicBezTo>
                  <a:cubicBezTo>
                    <a:pt x="750" y="1375"/>
                    <a:pt x="750" y="1375"/>
                    <a:pt x="750" y="1375"/>
                  </a:cubicBezTo>
                  <a:cubicBezTo>
                    <a:pt x="750" y="1858"/>
                    <a:pt x="1198" y="2250"/>
                    <a:pt x="1750" y="2250"/>
                  </a:cubicBezTo>
                  <a:cubicBezTo>
                    <a:pt x="2302" y="2250"/>
                    <a:pt x="2750" y="1858"/>
                    <a:pt x="2750" y="1375"/>
                  </a:cubicBezTo>
                  <a:lnTo>
                    <a:pt x="2750" y="0"/>
                  </a:lnTo>
                  <a:close/>
                  <a:moveTo>
                    <a:pt x="2746" y="2750"/>
                  </a:moveTo>
                  <a:cubicBezTo>
                    <a:pt x="754" y="2750"/>
                    <a:pt x="754" y="2750"/>
                    <a:pt x="754" y="2750"/>
                  </a:cubicBezTo>
                  <a:cubicBezTo>
                    <a:pt x="752" y="2750"/>
                    <a:pt x="750" y="2752"/>
                    <a:pt x="750" y="2754"/>
                  </a:cubicBezTo>
                  <a:cubicBezTo>
                    <a:pt x="750" y="3250"/>
                    <a:pt x="750" y="3250"/>
                    <a:pt x="750" y="3250"/>
                  </a:cubicBezTo>
                  <a:cubicBezTo>
                    <a:pt x="2750" y="3250"/>
                    <a:pt x="2750" y="3250"/>
                    <a:pt x="2750" y="3250"/>
                  </a:cubicBezTo>
                  <a:cubicBezTo>
                    <a:pt x="2750" y="2754"/>
                    <a:pt x="2750" y="2754"/>
                    <a:pt x="2750" y="2754"/>
                  </a:cubicBezTo>
                  <a:cubicBezTo>
                    <a:pt x="2750" y="2752"/>
                    <a:pt x="2748" y="2750"/>
                    <a:pt x="2746" y="2750"/>
                  </a:cubicBezTo>
                  <a:close/>
                  <a:moveTo>
                    <a:pt x="750" y="500"/>
                  </a:moveTo>
                  <a:cubicBezTo>
                    <a:pt x="2750" y="500"/>
                    <a:pt x="2750" y="500"/>
                    <a:pt x="2750" y="500"/>
                  </a:cubicBezTo>
                  <a:moveTo>
                    <a:pt x="750" y="250"/>
                  </a:moveTo>
                  <a:cubicBezTo>
                    <a:pt x="125" y="250"/>
                    <a:pt x="125" y="250"/>
                    <a:pt x="125" y="250"/>
                  </a:cubicBezTo>
                  <a:cubicBezTo>
                    <a:pt x="56" y="250"/>
                    <a:pt x="0" y="306"/>
                    <a:pt x="0" y="375"/>
                  </a:cubicBezTo>
                  <a:cubicBezTo>
                    <a:pt x="0" y="750"/>
                    <a:pt x="0" y="750"/>
                    <a:pt x="0" y="750"/>
                  </a:cubicBezTo>
                  <a:cubicBezTo>
                    <a:pt x="0" y="1165"/>
                    <a:pt x="335" y="1500"/>
                    <a:pt x="750" y="1500"/>
                  </a:cubicBezTo>
                  <a:lnTo>
                    <a:pt x="750" y="250"/>
                  </a:lnTo>
                  <a:close/>
                  <a:moveTo>
                    <a:pt x="2750" y="1500"/>
                  </a:moveTo>
                  <a:cubicBezTo>
                    <a:pt x="3165" y="1500"/>
                    <a:pt x="3500" y="1165"/>
                    <a:pt x="3500" y="750"/>
                  </a:cubicBezTo>
                  <a:cubicBezTo>
                    <a:pt x="3500" y="375"/>
                    <a:pt x="3500" y="375"/>
                    <a:pt x="3500" y="375"/>
                  </a:cubicBezTo>
                  <a:cubicBezTo>
                    <a:pt x="3500" y="306"/>
                    <a:pt x="3444" y="250"/>
                    <a:pt x="3375" y="250"/>
                  </a:cubicBezTo>
                  <a:cubicBezTo>
                    <a:pt x="2750" y="250"/>
                    <a:pt x="2750" y="250"/>
                    <a:pt x="2750" y="250"/>
                  </a:cubicBezTo>
                  <a:lnTo>
                    <a:pt x="2750" y="1500"/>
                  </a:lnTo>
                  <a:close/>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nvGrpSpPr>
          <p:cNvPr id="23" name="Group 22">
            <a:extLst>
              <a:ext uri="{FF2B5EF4-FFF2-40B4-BE49-F238E27FC236}">
                <a16:creationId xmlns:a16="http://schemas.microsoft.com/office/drawing/2014/main" id="{DB140CAF-0066-4916-9BC1-80A0FB7AFBAF}"/>
              </a:ext>
            </a:extLst>
          </p:cNvPr>
          <p:cNvGrpSpPr/>
          <p:nvPr/>
        </p:nvGrpSpPr>
        <p:grpSpPr>
          <a:xfrm>
            <a:off x="1880832" y="2842011"/>
            <a:ext cx="1564325" cy="1071166"/>
            <a:chOff x="8244053" y="5376262"/>
            <a:chExt cx="1595919" cy="1092800"/>
          </a:xfrm>
        </p:grpSpPr>
        <p:sp>
          <p:nvSpPr>
            <p:cNvPr id="185" name="Oval 184"/>
            <p:cNvSpPr/>
            <p:nvPr/>
          </p:nvSpPr>
          <p:spPr>
            <a:xfrm>
              <a:off x="8682016" y="5376262"/>
              <a:ext cx="616810" cy="616810"/>
            </a:xfrm>
            <a:prstGeom prst="ellipse">
              <a:avLst/>
            </a:prstGeom>
            <a:solidFill>
              <a:srgbClr val="0078D7"/>
            </a:solidFill>
            <a:ln w="28575" cap="flat" cmpd="sng" algn="ctr">
              <a:noFill/>
              <a:prstDash val="solid"/>
            </a:ln>
            <a:effectLst/>
          </p:spPr>
          <p:txBody>
            <a:bodyPr rtlCol="0" anchor="ctr"/>
            <a:lstStyle/>
            <a:p>
              <a:pPr algn="ctr" defTabSz="913523">
                <a:defRPr/>
              </a:pPr>
              <a:endParaRPr lang="en-GB" sz="1400" kern="0">
                <a:solidFill>
                  <a:prstClr val="white"/>
                </a:solidFill>
                <a:latin typeface="Calibri" panose="020F0502020204030204"/>
              </a:endParaRPr>
            </a:p>
          </p:txBody>
        </p:sp>
        <p:sp>
          <p:nvSpPr>
            <p:cNvPr id="305" name="Title 1">
              <a:extLst>
                <a:ext uri="{FF2B5EF4-FFF2-40B4-BE49-F238E27FC236}">
                  <a16:creationId xmlns:a16="http://schemas.microsoft.com/office/drawing/2014/main" id="{5C2FAD09-32D3-4966-B5FB-A5B826F9708C}"/>
                </a:ext>
              </a:extLst>
            </p:cNvPr>
            <p:cNvSpPr txBox="1">
              <a:spLocks/>
            </p:cNvSpPr>
            <p:nvPr/>
          </p:nvSpPr>
          <p:spPr>
            <a:xfrm>
              <a:off x="8244053" y="6006219"/>
              <a:ext cx="1595919" cy="462843"/>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EMEA sales</a:t>
              </a:r>
            </a:p>
          </p:txBody>
        </p:sp>
        <p:sp>
          <p:nvSpPr>
            <p:cNvPr id="138" name="bank" title="Icon of a piggy bank">
              <a:extLst>
                <a:ext uri="{FF2B5EF4-FFF2-40B4-BE49-F238E27FC236}">
                  <a16:creationId xmlns:a16="http://schemas.microsoft.com/office/drawing/2014/main" id="{5AC58591-B38F-4329-A429-65B6F82B8A5A}"/>
                </a:ext>
              </a:extLst>
            </p:cNvPr>
            <p:cNvSpPr>
              <a:spLocks noChangeAspect="1" noEditPoints="1"/>
            </p:cNvSpPr>
            <p:nvPr/>
          </p:nvSpPr>
          <p:spPr bwMode="auto">
            <a:xfrm>
              <a:off x="8800750" y="5521703"/>
              <a:ext cx="359347" cy="332509"/>
            </a:xfrm>
            <a:custGeom>
              <a:avLst/>
              <a:gdLst>
                <a:gd name="T0" fmla="*/ 181 w 335"/>
                <a:gd name="T1" fmla="*/ 59 h 309"/>
                <a:gd name="T2" fmla="*/ 180 w 335"/>
                <a:gd name="T3" fmla="*/ 47 h 309"/>
                <a:gd name="T4" fmla="*/ 227 w 335"/>
                <a:gd name="T5" fmla="*/ 0 h 309"/>
                <a:gd name="T6" fmla="*/ 274 w 335"/>
                <a:gd name="T7" fmla="*/ 47 h 309"/>
                <a:gd name="T8" fmla="*/ 259 w 335"/>
                <a:gd name="T9" fmla="*/ 81 h 309"/>
                <a:gd name="T10" fmla="*/ 181 w 335"/>
                <a:gd name="T11" fmla="*/ 59 h 309"/>
                <a:gd name="T12" fmla="*/ 180 w 335"/>
                <a:gd name="T13" fmla="*/ 45 h 309"/>
                <a:gd name="T14" fmla="*/ 145 w 335"/>
                <a:gd name="T15" fmla="*/ 44 h 309"/>
                <a:gd name="T16" fmla="*/ 92 w 335"/>
                <a:gd name="T17" fmla="*/ 11 h 309"/>
                <a:gd name="T18" fmla="*/ 92 w 335"/>
                <a:gd name="T19" fmla="*/ 62 h 309"/>
                <a:gd name="T20" fmla="*/ 89 w 335"/>
                <a:gd name="T21" fmla="*/ 66 h 309"/>
                <a:gd name="T22" fmla="*/ 56 w 335"/>
                <a:gd name="T23" fmla="*/ 92 h 309"/>
                <a:gd name="T24" fmla="*/ 19 w 335"/>
                <a:gd name="T25" fmla="*/ 134 h 309"/>
                <a:gd name="T26" fmla="*/ 0 w 335"/>
                <a:gd name="T27" fmla="*/ 154 h 309"/>
                <a:gd name="T28" fmla="*/ 0 w 335"/>
                <a:gd name="T29" fmla="*/ 178 h 309"/>
                <a:gd name="T30" fmla="*/ 19 w 335"/>
                <a:gd name="T31" fmla="*/ 198 h 309"/>
                <a:gd name="T32" fmla="*/ 28 w 335"/>
                <a:gd name="T33" fmla="*/ 198 h 309"/>
                <a:gd name="T34" fmla="*/ 89 w 335"/>
                <a:gd name="T35" fmla="*/ 264 h 309"/>
                <a:gd name="T36" fmla="*/ 89 w 335"/>
                <a:gd name="T37" fmla="*/ 289 h 309"/>
                <a:gd name="T38" fmla="*/ 108 w 335"/>
                <a:gd name="T39" fmla="*/ 309 h 309"/>
                <a:gd name="T40" fmla="*/ 133 w 335"/>
                <a:gd name="T41" fmla="*/ 309 h 309"/>
                <a:gd name="T42" fmla="*/ 152 w 335"/>
                <a:gd name="T43" fmla="*/ 289 h 309"/>
                <a:gd name="T44" fmla="*/ 226 w 335"/>
                <a:gd name="T45" fmla="*/ 289 h 309"/>
                <a:gd name="T46" fmla="*/ 245 w 335"/>
                <a:gd name="T47" fmla="*/ 309 h 309"/>
                <a:gd name="T48" fmla="*/ 270 w 335"/>
                <a:gd name="T49" fmla="*/ 309 h 309"/>
                <a:gd name="T50" fmla="*/ 289 w 335"/>
                <a:gd name="T51" fmla="*/ 289 h 309"/>
                <a:gd name="T52" fmla="*/ 289 w 335"/>
                <a:gd name="T53" fmla="*/ 251 h 309"/>
                <a:gd name="T54" fmla="*/ 335 w 335"/>
                <a:gd name="T55" fmla="*/ 167 h 309"/>
                <a:gd name="T56" fmla="*/ 268 w 335"/>
                <a:gd name="T57" fmla="*/ 70 h 309"/>
                <a:gd name="T58" fmla="*/ 89 w 335"/>
                <a:gd name="T59" fmla="*/ 137 h 309"/>
                <a:gd name="T60" fmla="*/ 94 w 335"/>
                <a:gd name="T61" fmla="*/ 132 h 309"/>
                <a:gd name="T62" fmla="*/ 89 w 335"/>
                <a:gd name="T63" fmla="*/ 127 h 309"/>
                <a:gd name="T64" fmla="*/ 84 w 335"/>
                <a:gd name="T65" fmla="*/ 132 h 309"/>
                <a:gd name="T66" fmla="*/ 89 w 335"/>
                <a:gd name="T67" fmla="*/ 137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5" h="309">
                  <a:moveTo>
                    <a:pt x="181" y="59"/>
                  </a:moveTo>
                  <a:cubicBezTo>
                    <a:pt x="180" y="55"/>
                    <a:pt x="180" y="51"/>
                    <a:pt x="180" y="47"/>
                  </a:cubicBezTo>
                  <a:cubicBezTo>
                    <a:pt x="180" y="21"/>
                    <a:pt x="201" y="0"/>
                    <a:pt x="227" y="0"/>
                  </a:cubicBezTo>
                  <a:cubicBezTo>
                    <a:pt x="253" y="0"/>
                    <a:pt x="274" y="21"/>
                    <a:pt x="274" y="47"/>
                  </a:cubicBezTo>
                  <a:cubicBezTo>
                    <a:pt x="274" y="60"/>
                    <a:pt x="268" y="73"/>
                    <a:pt x="259" y="81"/>
                  </a:cubicBezTo>
                  <a:lnTo>
                    <a:pt x="181" y="59"/>
                  </a:lnTo>
                  <a:close/>
                  <a:moveTo>
                    <a:pt x="180" y="45"/>
                  </a:moveTo>
                  <a:cubicBezTo>
                    <a:pt x="145" y="44"/>
                    <a:pt x="145" y="44"/>
                    <a:pt x="145" y="44"/>
                  </a:cubicBezTo>
                  <a:cubicBezTo>
                    <a:pt x="92" y="11"/>
                    <a:pt x="92" y="11"/>
                    <a:pt x="92" y="11"/>
                  </a:cubicBezTo>
                  <a:cubicBezTo>
                    <a:pt x="92" y="62"/>
                    <a:pt x="92" y="62"/>
                    <a:pt x="92" y="62"/>
                  </a:cubicBezTo>
                  <a:cubicBezTo>
                    <a:pt x="92" y="64"/>
                    <a:pt x="91" y="66"/>
                    <a:pt x="89" y="66"/>
                  </a:cubicBezTo>
                  <a:cubicBezTo>
                    <a:pt x="85" y="68"/>
                    <a:pt x="76" y="74"/>
                    <a:pt x="56" y="92"/>
                  </a:cubicBezTo>
                  <a:cubicBezTo>
                    <a:pt x="24" y="120"/>
                    <a:pt x="19" y="134"/>
                    <a:pt x="19" y="134"/>
                  </a:cubicBezTo>
                  <a:cubicBezTo>
                    <a:pt x="8" y="134"/>
                    <a:pt x="0" y="143"/>
                    <a:pt x="0" y="154"/>
                  </a:cubicBezTo>
                  <a:cubicBezTo>
                    <a:pt x="0" y="178"/>
                    <a:pt x="0" y="178"/>
                    <a:pt x="0" y="178"/>
                  </a:cubicBezTo>
                  <a:cubicBezTo>
                    <a:pt x="0" y="189"/>
                    <a:pt x="8" y="198"/>
                    <a:pt x="19" y="198"/>
                  </a:cubicBezTo>
                  <a:cubicBezTo>
                    <a:pt x="28" y="198"/>
                    <a:pt x="28" y="198"/>
                    <a:pt x="28" y="198"/>
                  </a:cubicBezTo>
                  <a:cubicBezTo>
                    <a:pt x="28" y="237"/>
                    <a:pt x="62" y="264"/>
                    <a:pt x="89" y="264"/>
                  </a:cubicBezTo>
                  <a:cubicBezTo>
                    <a:pt x="89" y="289"/>
                    <a:pt x="89" y="289"/>
                    <a:pt x="89" y="289"/>
                  </a:cubicBezTo>
                  <a:cubicBezTo>
                    <a:pt x="89" y="300"/>
                    <a:pt x="98" y="309"/>
                    <a:pt x="108" y="309"/>
                  </a:cubicBezTo>
                  <a:cubicBezTo>
                    <a:pt x="133" y="309"/>
                    <a:pt x="133" y="309"/>
                    <a:pt x="133" y="309"/>
                  </a:cubicBezTo>
                  <a:cubicBezTo>
                    <a:pt x="144" y="309"/>
                    <a:pt x="152" y="300"/>
                    <a:pt x="152" y="289"/>
                  </a:cubicBezTo>
                  <a:cubicBezTo>
                    <a:pt x="226" y="289"/>
                    <a:pt x="226" y="289"/>
                    <a:pt x="226" y="289"/>
                  </a:cubicBezTo>
                  <a:cubicBezTo>
                    <a:pt x="226" y="300"/>
                    <a:pt x="235" y="309"/>
                    <a:pt x="245" y="309"/>
                  </a:cubicBezTo>
                  <a:cubicBezTo>
                    <a:pt x="270" y="309"/>
                    <a:pt x="270" y="309"/>
                    <a:pt x="270" y="309"/>
                  </a:cubicBezTo>
                  <a:cubicBezTo>
                    <a:pt x="281" y="309"/>
                    <a:pt x="289" y="300"/>
                    <a:pt x="289" y="289"/>
                  </a:cubicBezTo>
                  <a:cubicBezTo>
                    <a:pt x="289" y="251"/>
                    <a:pt x="289" y="251"/>
                    <a:pt x="289" y="251"/>
                  </a:cubicBezTo>
                  <a:cubicBezTo>
                    <a:pt x="317" y="233"/>
                    <a:pt x="335" y="202"/>
                    <a:pt x="335" y="167"/>
                  </a:cubicBezTo>
                  <a:cubicBezTo>
                    <a:pt x="335" y="123"/>
                    <a:pt x="306" y="85"/>
                    <a:pt x="268" y="70"/>
                  </a:cubicBezTo>
                  <a:moveTo>
                    <a:pt x="89" y="137"/>
                  </a:moveTo>
                  <a:cubicBezTo>
                    <a:pt x="92" y="137"/>
                    <a:pt x="94" y="135"/>
                    <a:pt x="94" y="132"/>
                  </a:cubicBezTo>
                  <a:cubicBezTo>
                    <a:pt x="94" y="129"/>
                    <a:pt x="92" y="127"/>
                    <a:pt x="89" y="127"/>
                  </a:cubicBezTo>
                  <a:cubicBezTo>
                    <a:pt x="86" y="127"/>
                    <a:pt x="84" y="129"/>
                    <a:pt x="84" y="132"/>
                  </a:cubicBezTo>
                  <a:cubicBezTo>
                    <a:pt x="84" y="135"/>
                    <a:pt x="86" y="137"/>
                    <a:pt x="89" y="137"/>
                  </a:cubicBezTo>
                  <a:close/>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882" dirty="0">
                <a:gradFill>
                  <a:gsLst>
                    <a:gs pos="0">
                      <a:srgbClr val="505050"/>
                    </a:gs>
                    <a:gs pos="100000">
                      <a:srgbClr val="505050"/>
                    </a:gs>
                  </a:gsLst>
                </a:gradFill>
                <a:latin typeface="Segoe UI Semilight"/>
              </a:endParaRPr>
            </a:p>
          </p:txBody>
        </p:sp>
      </p:grpSp>
      <p:grpSp>
        <p:nvGrpSpPr>
          <p:cNvPr id="20" name="Group 19">
            <a:extLst>
              <a:ext uri="{FF2B5EF4-FFF2-40B4-BE49-F238E27FC236}">
                <a16:creationId xmlns:a16="http://schemas.microsoft.com/office/drawing/2014/main" id="{ED32FEB2-B86F-4AB5-9B0F-30C8B546E69B}"/>
              </a:ext>
            </a:extLst>
          </p:cNvPr>
          <p:cNvGrpSpPr/>
          <p:nvPr/>
        </p:nvGrpSpPr>
        <p:grpSpPr>
          <a:xfrm>
            <a:off x="9354314" y="2737442"/>
            <a:ext cx="2158107" cy="799336"/>
            <a:chOff x="9542358" y="2791737"/>
            <a:chExt cx="2201695" cy="815480"/>
          </a:xfrm>
        </p:grpSpPr>
        <p:sp>
          <p:nvSpPr>
            <p:cNvPr id="127" name="Diamond 126">
              <a:extLst>
                <a:ext uri="{FF2B5EF4-FFF2-40B4-BE49-F238E27FC236}">
                  <a16:creationId xmlns:a16="http://schemas.microsoft.com/office/drawing/2014/main" id="{27FF3FA9-B633-4152-A93B-1CA9346780A4}"/>
                </a:ext>
              </a:extLst>
            </p:cNvPr>
            <p:cNvSpPr/>
            <p:nvPr/>
          </p:nvSpPr>
          <p:spPr bwMode="auto">
            <a:xfrm>
              <a:off x="9542358" y="2791737"/>
              <a:ext cx="609704" cy="609704"/>
            </a:xfrm>
            <a:prstGeom prst="diamond">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78" name="Title 1">
              <a:extLst>
                <a:ext uri="{FF2B5EF4-FFF2-40B4-BE49-F238E27FC236}">
                  <a16:creationId xmlns:a16="http://schemas.microsoft.com/office/drawing/2014/main" id="{7A52F7A0-741C-4BC3-98F1-F96BB0B7F8CC}"/>
                </a:ext>
              </a:extLst>
            </p:cNvPr>
            <p:cNvSpPr txBox="1">
              <a:spLocks/>
            </p:cNvSpPr>
            <p:nvPr/>
          </p:nvSpPr>
          <p:spPr>
            <a:xfrm>
              <a:off x="9757097" y="3120992"/>
              <a:ext cx="1986956" cy="486225"/>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Expense tracker</a:t>
              </a:r>
            </a:p>
          </p:txBody>
        </p:sp>
        <p:sp>
          <p:nvSpPr>
            <p:cNvPr id="140" name="binoculars" title="Icon of binoculars">
              <a:extLst>
                <a:ext uri="{FF2B5EF4-FFF2-40B4-BE49-F238E27FC236}">
                  <a16:creationId xmlns:a16="http://schemas.microsoft.com/office/drawing/2014/main" id="{6403C3BE-5971-4A52-B0EC-2FFB20291CFA}"/>
                </a:ext>
              </a:extLst>
            </p:cNvPr>
            <p:cNvSpPr>
              <a:spLocks noChangeAspect="1" noEditPoints="1"/>
            </p:cNvSpPr>
            <p:nvPr/>
          </p:nvSpPr>
          <p:spPr bwMode="auto">
            <a:xfrm>
              <a:off x="9700447" y="2952708"/>
              <a:ext cx="298425" cy="274801"/>
            </a:xfrm>
            <a:custGeom>
              <a:avLst/>
              <a:gdLst>
                <a:gd name="T0" fmla="*/ 0 w 331"/>
                <a:gd name="T1" fmla="*/ 239 h 306"/>
                <a:gd name="T2" fmla="*/ 67 w 331"/>
                <a:gd name="T3" fmla="*/ 172 h 306"/>
                <a:gd name="T4" fmla="*/ 134 w 331"/>
                <a:gd name="T5" fmla="*/ 239 h 306"/>
                <a:gd name="T6" fmla="*/ 67 w 331"/>
                <a:gd name="T7" fmla="*/ 306 h 306"/>
                <a:gd name="T8" fmla="*/ 0 w 331"/>
                <a:gd name="T9" fmla="*/ 239 h 306"/>
                <a:gd name="T10" fmla="*/ 264 w 331"/>
                <a:gd name="T11" fmla="*/ 306 h 306"/>
                <a:gd name="T12" fmla="*/ 331 w 331"/>
                <a:gd name="T13" fmla="*/ 239 h 306"/>
                <a:gd name="T14" fmla="*/ 264 w 331"/>
                <a:gd name="T15" fmla="*/ 172 h 306"/>
                <a:gd name="T16" fmla="*/ 197 w 331"/>
                <a:gd name="T17" fmla="*/ 239 h 306"/>
                <a:gd name="T18" fmla="*/ 264 w 331"/>
                <a:gd name="T19" fmla="*/ 306 h 306"/>
                <a:gd name="T20" fmla="*/ 324 w 331"/>
                <a:gd name="T21" fmla="*/ 209 h 306"/>
                <a:gd name="T22" fmla="*/ 264 w 331"/>
                <a:gd name="T23" fmla="*/ 34 h 306"/>
                <a:gd name="T24" fmla="*/ 231 w 331"/>
                <a:gd name="T25" fmla="*/ 0 h 306"/>
                <a:gd name="T26" fmla="*/ 197 w 331"/>
                <a:gd name="T27" fmla="*/ 34 h 306"/>
                <a:gd name="T28" fmla="*/ 197 w 331"/>
                <a:gd name="T29" fmla="*/ 239 h 306"/>
                <a:gd name="T30" fmla="*/ 134 w 331"/>
                <a:gd name="T31" fmla="*/ 239 h 306"/>
                <a:gd name="T32" fmla="*/ 134 w 331"/>
                <a:gd name="T33" fmla="*/ 34 h 306"/>
                <a:gd name="T34" fmla="*/ 100 w 331"/>
                <a:gd name="T35" fmla="*/ 0 h 306"/>
                <a:gd name="T36" fmla="*/ 67 w 331"/>
                <a:gd name="T37" fmla="*/ 34 h 306"/>
                <a:gd name="T38" fmla="*/ 4 w 331"/>
                <a:gd name="T39" fmla="*/ 217 h 306"/>
                <a:gd name="T40" fmla="*/ 134 w 331"/>
                <a:gd name="T41" fmla="*/ 87 h 306"/>
                <a:gd name="T42" fmla="*/ 197 w 331"/>
                <a:gd name="T43" fmla="*/ 87 h 306"/>
                <a:gd name="T44" fmla="*/ 134 w 331"/>
                <a:gd name="T45" fmla="*/ 154 h 306"/>
                <a:gd name="T46" fmla="*/ 197 w 331"/>
                <a:gd name="T47" fmla="*/ 15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1" h="306">
                  <a:moveTo>
                    <a:pt x="0" y="239"/>
                  </a:moveTo>
                  <a:cubicBezTo>
                    <a:pt x="0" y="202"/>
                    <a:pt x="30" y="172"/>
                    <a:pt x="67" y="172"/>
                  </a:cubicBezTo>
                  <a:cubicBezTo>
                    <a:pt x="104" y="172"/>
                    <a:pt x="134" y="202"/>
                    <a:pt x="134" y="239"/>
                  </a:cubicBezTo>
                  <a:cubicBezTo>
                    <a:pt x="134" y="276"/>
                    <a:pt x="104" y="306"/>
                    <a:pt x="67" y="306"/>
                  </a:cubicBezTo>
                  <a:cubicBezTo>
                    <a:pt x="30" y="306"/>
                    <a:pt x="0" y="276"/>
                    <a:pt x="0" y="239"/>
                  </a:cubicBezTo>
                  <a:close/>
                  <a:moveTo>
                    <a:pt x="264" y="306"/>
                  </a:moveTo>
                  <a:cubicBezTo>
                    <a:pt x="301" y="306"/>
                    <a:pt x="331" y="276"/>
                    <a:pt x="331" y="239"/>
                  </a:cubicBezTo>
                  <a:cubicBezTo>
                    <a:pt x="331" y="202"/>
                    <a:pt x="301" y="172"/>
                    <a:pt x="264" y="172"/>
                  </a:cubicBezTo>
                  <a:cubicBezTo>
                    <a:pt x="227" y="172"/>
                    <a:pt x="197" y="202"/>
                    <a:pt x="197" y="239"/>
                  </a:cubicBezTo>
                  <a:cubicBezTo>
                    <a:pt x="197" y="276"/>
                    <a:pt x="227" y="306"/>
                    <a:pt x="264" y="306"/>
                  </a:cubicBezTo>
                  <a:close/>
                  <a:moveTo>
                    <a:pt x="324" y="209"/>
                  </a:moveTo>
                  <a:cubicBezTo>
                    <a:pt x="264" y="34"/>
                    <a:pt x="264" y="34"/>
                    <a:pt x="264" y="34"/>
                  </a:cubicBezTo>
                  <a:cubicBezTo>
                    <a:pt x="258" y="15"/>
                    <a:pt x="249" y="0"/>
                    <a:pt x="231" y="0"/>
                  </a:cubicBezTo>
                  <a:cubicBezTo>
                    <a:pt x="212" y="0"/>
                    <a:pt x="197" y="15"/>
                    <a:pt x="197" y="34"/>
                  </a:cubicBezTo>
                  <a:cubicBezTo>
                    <a:pt x="197" y="239"/>
                    <a:pt x="197" y="239"/>
                    <a:pt x="197" y="239"/>
                  </a:cubicBezTo>
                  <a:moveTo>
                    <a:pt x="134" y="239"/>
                  </a:moveTo>
                  <a:cubicBezTo>
                    <a:pt x="134" y="34"/>
                    <a:pt x="134" y="34"/>
                    <a:pt x="134" y="34"/>
                  </a:cubicBezTo>
                  <a:cubicBezTo>
                    <a:pt x="134" y="15"/>
                    <a:pt x="119" y="0"/>
                    <a:pt x="100" y="0"/>
                  </a:cubicBezTo>
                  <a:cubicBezTo>
                    <a:pt x="82" y="0"/>
                    <a:pt x="72" y="15"/>
                    <a:pt x="67" y="34"/>
                  </a:cubicBezTo>
                  <a:cubicBezTo>
                    <a:pt x="4" y="217"/>
                    <a:pt x="4" y="217"/>
                    <a:pt x="4" y="217"/>
                  </a:cubicBezTo>
                  <a:moveTo>
                    <a:pt x="134" y="87"/>
                  </a:moveTo>
                  <a:cubicBezTo>
                    <a:pt x="197" y="87"/>
                    <a:pt x="197" y="87"/>
                    <a:pt x="197" y="87"/>
                  </a:cubicBezTo>
                  <a:moveTo>
                    <a:pt x="134" y="154"/>
                  </a:moveTo>
                  <a:cubicBezTo>
                    <a:pt x="197" y="154"/>
                    <a:pt x="197" y="154"/>
                    <a:pt x="197" y="154"/>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882" dirty="0">
                <a:gradFill>
                  <a:gsLst>
                    <a:gs pos="0">
                      <a:srgbClr val="505050"/>
                    </a:gs>
                    <a:gs pos="100000">
                      <a:srgbClr val="505050"/>
                    </a:gs>
                  </a:gsLst>
                </a:gradFill>
                <a:latin typeface="Segoe UI Semilight"/>
              </a:endParaRPr>
            </a:p>
          </p:txBody>
        </p:sp>
      </p:grpSp>
      <p:grpSp>
        <p:nvGrpSpPr>
          <p:cNvPr id="227" name="Group 226">
            <a:extLst>
              <a:ext uri="{FF2B5EF4-FFF2-40B4-BE49-F238E27FC236}">
                <a16:creationId xmlns:a16="http://schemas.microsoft.com/office/drawing/2014/main" id="{3B4EB66C-7C08-4BB3-A441-EADCD3655E4D}"/>
              </a:ext>
            </a:extLst>
          </p:cNvPr>
          <p:cNvGrpSpPr/>
          <p:nvPr/>
        </p:nvGrpSpPr>
        <p:grpSpPr>
          <a:xfrm>
            <a:off x="5964477" y="2734330"/>
            <a:ext cx="1245257" cy="869518"/>
            <a:chOff x="6084056" y="2788562"/>
            <a:chExt cx="1270408" cy="887080"/>
          </a:xfrm>
        </p:grpSpPr>
        <p:sp>
          <p:nvSpPr>
            <p:cNvPr id="266" name="Title 1">
              <a:extLst>
                <a:ext uri="{FF2B5EF4-FFF2-40B4-BE49-F238E27FC236}">
                  <a16:creationId xmlns:a16="http://schemas.microsoft.com/office/drawing/2014/main" id="{9FB47D15-A5E6-48C9-A994-D113258F6AD4}"/>
                </a:ext>
              </a:extLst>
            </p:cNvPr>
            <p:cNvSpPr txBox="1">
              <a:spLocks/>
            </p:cNvSpPr>
            <p:nvPr/>
          </p:nvSpPr>
          <p:spPr>
            <a:xfrm>
              <a:off x="6084056" y="3335653"/>
              <a:ext cx="1270408" cy="339989"/>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Cultural</a:t>
              </a:r>
            </a:p>
          </p:txBody>
        </p:sp>
        <p:sp>
          <p:nvSpPr>
            <p:cNvPr id="142" name="Rectangle: Rounded Corners 141">
              <a:extLst>
                <a:ext uri="{FF2B5EF4-FFF2-40B4-BE49-F238E27FC236}">
                  <a16:creationId xmlns:a16="http://schemas.microsoft.com/office/drawing/2014/main" id="{FF41A59E-01A9-456A-949B-622CAC76EB79}"/>
                </a:ext>
              </a:extLst>
            </p:cNvPr>
            <p:cNvSpPr/>
            <p:nvPr/>
          </p:nvSpPr>
          <p:spPr bwMode="auto">
            <a:xfrm>
              <a:off x="6665004" y="2788562"/>
              <a:ext cx="567495" cy="587810"/>
            </a:xfrm>
            <a:prstGeom prst="round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45" name="paint" title="Icon of a paint palette">
              <a:extLst>
                <a:ext uri="{FF2B5EF4-FFF2-40B4-BE49-F238E27FC236}">
                  <a16:creationId xmlns:a16="http://schemas.microsoft.com/office/drawing/2014/main" id="{66C35D4E-4CB7-4B7A-850F-4C64D012BE39}"/>
                </a:ext>
              </a:extLst>
            </p:cNvPr>
            <p:cNvSpPr>
              <a:spLocks noChangeAspect="1" noEditPoints="1"/>
            </p:cNvSpPr>
            <p:nvPr/>
          </p:nvSpPr>
          <p:spPr bwMode="auto">
            <a:xfrm>
              <a:off x="6782244" y="2921120"/>
              <a:ext cx="336760" cy="332509"/>
            </a:xfrm>
            <a:custGeom>
              <a:avLst/>
              <a:gdLst>
                <a:gd name="T0" fmla="*/ 125 w 288"/>
                <a:gd name="T1" fmla="*/ 235 h 285"/>
                <a:gd name="T2" fmla="*/ 119 w 288"/>
                <a:gd name="T3" fmla="*/ 174 h 285"/>
                <a:gd name="T4" fmla="*/ 58 w 288"/>
                <a:gd name="T5" fmla="*/ 180 h 285"/>
                <a:gd name="T6" fmla="*/ 6 w 288"/>
                <a:gd name="T7" fmla="*/ 172 h 285"/>
                <a:gd name="T8" fmla="*/ 35 w 288"/>
                <a:gd name="T9" fmla="*/ 66 h 285"/>
                <a:gd name="T10" fmla="*/ 223 w 288"/>
                <a:gd name="T11" fmla="*/ 47 h 285"/>
                <a:gd name="T12" fmla="*/ 242 w 288"/>
                <a:gd name="T13" fmla="*/ 236 h 285"/>
                <a:gd name="T14" fmla="*/ 143 w 288"/>
                <a:gd name="T15" fmla="*/ 285 h 285"/>
                <a:gd name="T16" fmla="*/ 125 w 288"/>
                <a:gd name="T17" fmla="*/ 235 h 285"/>
                <a:gd name="T18" fmla="*/ 197 w 288"/>
                <a:gd name="T19" fmla="*/ 79 h 285"/>
                <a:gd name="T20" fmla="*/ 172 w 288"/>
                <a:gd name="T21" fmla="*/ 82 h 285"/>
                <a:gd name="T22" fmla="*/ 175 w 288"/>
                <a:gd name="T23" fmla="*/ 106 h 285"/>
                <a:gd name="T24" fmla="*/ 199 w 288"/>
                <a:gd name="T25" fmla="*/ 104 h 285"/>
                <a:gd name="T26" fmla="*/ 197 w 288"/>
                <a:gd name="T27" fmla="*/ 79 h 285"/>
                <a:gd name="T28" fmla="*/ 222 w 288"/>
                <a:gd name="T29" fmla="*/ 149 h 285"/>
                <a:gd name="T30" fmla="*/ 197 w 288"/>
                <a:gd name="T31" fmla="*/ 151 h 285"/>
                <a:gd name="T32" fmla="*/ 200 w 288"/>
                <a:gd name="T33" fmla="*/ 176 h 285"/>
                <a:gd name="T34" fmla="*/ 224 w 288"/>
                <a:gd name="T35" fmla="*/ 173 h 285"/>
                <a:gd name="T36" fmla="*/ 222 w 288"/>
                <a:gd name="T37" fmla="*/ 149 h 285"/>
                <a:gd name="T38" fmla="*/ 125 w 288"/>
                <a:gd name="T39" fmla="*/ 70 h 285"/>
                <a:gd name="T40" fmla="*/ 101 w 288"/>
                <a:gd name="T41" fmla="*/ 72 h 285"/>
                <a:gd name="T42" fmla="*/ 103 w 288"/>
                <a:gd name="T43" fmla="*/ 97 h 285"/>
                <a:gd name="T44" fmla="*/ 128 w 288"/>
                <a:gd name="T45" fmla="*/ 94 h 285"/>
                <a:gd name="T46" fmla="*/ 125 w 288"/>
                <a:gd name="T47" fmla="*/ 70 h 285"/>
                <a:gd name="T48" fmla="*/ 75 w 288"/>
                <a:gd name="T49" fmla="*/ 109 h 285"/>
                <a:gd name="T50" fmla="*/ 51 w 288"/>
                <a:gd name="T51" fmla="*/ 111 h 285"/>
                <a:gd name="T52" fmla="*/ 53 w 288"/>
                <a:gd name="T53" fmla="*/ 136 h 285"/>
                <a:gd name="T54" fmla="*/ 78 w 288"/>
                <a:gd name="T55" fmla="*/ 133 h 285"/>
                <a:gd name="T56" fmla="*/ 75 w 288"/>
                <a:gd name="T57" fmla="*/ 109 h 285"/>
                <a:gd name="T58" fmla="*/ 191 w 288"/>
                <a:gd name="T59" fmla="*/ 204 h 285"/>
                <a:gd name="T60" fmla="*/ 167 w 288"/>
                <a:gd name="T61" fmla="*/ 207 h 285"/>
                <a:gd name="T62" fmla="*/ 169 w 288"/>
                <a:gd name="T63" fmla="*/ 231 h 285"/>
                <a:gd name="T64" fmla="*/ 194 w 288"/>
                <a:gd name="T65" fmla="*/ 229 h 285"/>
                <a:gd name="T66" fmla="*/ 191 w 288"/>
                <a:gd name="T67" fmla="*/ 204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8" h="285">
                  <a:moveTo>
                    <a:pt x="125" y="235"/>
                  </a:moveTo>
                  <a:cubicBezTo>
                    <a:pt x="140" y="217"/>
                    <a:pt x="138" y="189"/>
                    <a:pt x="119" y="174"/>
                  </a:cubicBezTo>
                  <a:cubicBezTo>
                    <a:pt x="100" y="159"/>
                    <a:pt x="73" y="162"/>
                    <a:pt x="58" y="180"/>
                  </a:cubicBezTo>
                  <a:cubicBezTo>
                    <a:pt x="20" y="226"/>
                    <a:pt x="6" y="172"/>
                    <a:pt x="6" y="172"/>
                  </a:cubicBezTo>
                  <a:cubicBezTo>
                    <a:pt x="0" y="136"/>
                    <a:pt x="9" y="97"/>
                    <a:pt x="35" y="66"/>
                  </a:cubicBezTo>
                  <a:cubicBezTo>
                    <a:pt x="81" y="9"/>
                    <a:pt x="166" y="0"/>
                    <a:pt x="223" y="47"/>
                  </a:cubicBezTo>
                  <a:cubicBezTo>
                    <a:pt x="280" y="94"/>
                    <a:pt x="288" y="178"/>
                    <a:pt x="242" y="236"/>
                  </a:cubicBezTo>
                  <a:cubicBezTo>
                    <a:pt x="216" y="266"/>
                    <a:pt x="180" y="283"/>
                    <a:pt x="143" y="285"/>
                  </a:cubicBezTo>
                  <a:cubicBezTo>
                    <a:pt x="143" y="285"/>
                    <a:pt x="87" y="282"/>
                    <a:pt x="125" y="235"/>
                  </a:cubicBezTo>
                  <a:close/>
                  <a:moveTo>
                    <a:pt x="197" y="79"/>
                  </a:moveTo>
                  <a:cubicBezTo>
                    <a:pt x="189" y="73"/>
                    <a:pt x="178" y="74"/>
                    <a:pt x="172" y="82"/>
                  </a:cubicBezTo>
                  <a:cubicBezTo>
                    <a:pt x="166" y="89"/>
                    <a:pt x="167" y="100"/>
                    <a:pt x="175" y="106"/>
                  </a:cubicBezTo>
                  <a:cubicBezTo>
                    <a:pt x="182" y="112"/>
                    <a:pt x="193" y="111"/>
                    <a:pt x="199" y="104"/>
                  </a:cubicBezTo>
                  <a:cubicBezTo>
                    <a:pt x="205" y="96"/>
                    <a:pt x="204" y="85"/>
                    <a:pt x="197" y="79"/>
                  </a:cubicBezTo>
                  <a:close/>
                  <a:moveTo>
                    <a:pt x="222" y="149"/>
                  </a:moveTo>
                  <a:cubicBezTo>
                    <a:pt x="214" y="143"/>
                    <a:pt x="203" y="144"/>
                    <a:pt x="197" y="151"/>
                  </a:cubicBezTo>
                  <a:cubicBezTo>
                    <a:pt x="191" y="159"/>
                    <a:pt x="192" y="170"/>
                    <a:pt x="200" y="176"/>
                  </a:cubicBezTo>
                  <a:cubicBezTo>
                    <a:pt x="207" y="182"/>
                    <a:pt x="218" y="181"/>
                    <a:pt x="224" y="173"/>
                  </a:cubicBezTo>
                  <a:cubicBezTo>
                    <a:pt x="230" y="166"/>
                    <a:pt x="229" y="155"/>
                    <a:pt x="222" y="149"/>
                  </a:cubicBezTo>
                  <a:close/>
                  <a:moveTo>
                    <a:pt x="125" y="70"/>
                  </a:moveTo>
                  <a:cubicBezTo>
                    <a:pt x="118" y="64"/>
                    <a:pt x="107" y="65"/>
                    <a:pt x="101" y="72"/>
                  </a:cubicBezTo>
                  <a:cubicBezTo>
                    <a:pt x="95" y="80"/>
                    <a:pt x="96" y="90"/>
                    <a:pt x="103" y="97"/>
                  </a:cubicBezTo>
                  <a:cubicBezTo>
                    <a:pt x="111" y="103"/>
                    <a:pt x="122" y="102"/>
                    <a:pt x="128" y="94"/>
                  </a:cubicBezTo>
                  <a:cubicBezTo>
                    <a:pt x="134" y="87"/>
                    <a:pt x="133" y="76"/>
                    <a:pt x="125" y="70"/>
                  </a:cubicBezTo>
                  <a:close/>
                  <a:moveTo>
                    <a:pt x="75" y="109"/>
                  </a:moveTo>
                  <a:cubicBezTo>
                    <a:pt x="68" y="103"/>
                    <a:pt x="57" y="104"/>
                    <a:pt x="51" y="111"/>
                  </a:cubicBezTo>
                  <a:cubicBezTo>
                    <a:pt x="45" y="119"/>
                    <a:pt x="46" y="130"/>
                    <a:pt x="53" y="136"/>
                  </a:cubicBezTo>
                  <a:cubicBezTo>
                    <a:pt x="61" y="142"/>
                    <a:pt x="72" y="141"/>
                    <a:pt x="78" y="133"/>
                  </a:cubicBezTo>
                  <a:cubicBezTo>
                    <a:pt x="84" y="126"/>
                    <a:pt x="83" y="115"/>
                    <a:pt x="75" y="109"/>
                  </a:cubicBezTo>
                  <a:close/>
                  <a:moveTo>
                    <a:pt x="191" y="204"/>
                  </a:moveTo>
                  <a:cubicBezTo>
                    <a:pt x="184" y="198"/>
                    <a:pt x="173" y="199"/>
                    <a:pt x="167" y="207"/>
                  </a:cubicBezTo>
                  <a:cubicBezTo>
                    <a:pt x="161" y="214"/>
                    <a:pt x="162" y="225"/>
                    <a:pt x="169" y="231"/>
                  </a:cubicBezTo>
                  <a:cubicBezTo>
                    <a:pt x="177" y="237"/>
                    <a:pt x="188" y="236"/>
                    <a:pt x="194" y="229"/>
                  </a:cubicBezTo>
                  <a:cubicBezTo>
                    <a:pt x="200" y="221"/>
                    <a:pt x="199" y="210"/>
                    <a:pt x="191" y="204"/>
                  </a:cubicBezTo>
                  <a:close/>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dirty="0">
                <a:solidFill>
                  <a:srgbClr val="353535"/>
                </a:solidFill>
                <a:latin typeface="Segoe UI Semilight"/>
              </a:endParaRPr>
            </a:p>
          </p:txBody>
        </p:sp>
      </p:grpSp>
      <p:grpSp>
        <p:nvGrpSpPr>
          <p:cNvPr id="29" name="Group 28">
            <a:extLst>
              <a:ext uri="{FF2B5EF4-FFF2-40B4-BE49-F238E27FC236}">
                <a16:creationId xmlns:a16="http://schemas.microsoft.com/office/drawing/2014/main" id="{16F6977E-2646-4364-B328-95E694BF7262}"/>
              </a:ext>
            </a:extLst>
          </p:cNvPr>
          <p:cNvGrpSpPr/>
          <p:nvPr/>
        </p:nvGrpSpPr>
        <p:grpSpPr>
          <a:xfrm>
            <a:off x="4093498" y="4070992"/>
            <a:ext cx="2051445" cy="876246"/>
            <a:chOff x="4618037" y="3643894"/>
            <a:chExt cx="2092878" cy="893944"/>
          </a:xfrm>
        </p:grpSpPr>
        <p:sp>
          <p:nvSpPr>
            <p:cNvPr id="137" name="Rectangle: Rounded Corners 136">
              <a:extLst>
                <a:ext uri="{FF2B5EF4-FFF2-40B4-BE49-F238E27FC236}">
                  <a16:creationId xmlns:a16="http://schemas.microsoft.com/office/drawing/2014/main" id="{8A21623C-5AC4-4164-990A-D9101F93C910}"/>
                </a:ext>
              </a:extLst>
            </p:cNvPr>
            <p:cNvSpPr/>
            <p:nvPr/>
          </p:nvSpPr>
          <p:spPr bwMode="auto">
            <a:xfrm>
              <a:off x="5431667" y="3643894"/>
              <a:ext cx="567495" cy="587810"/>
            </a:xfrm>
            <a:prstGeom prst="round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1" name="Title 1">
              <a:extLst>
                <a:ext uri="{FF2B5EF4-FFF2-40B4-BE49-F238E27FC236}">
                  <a16:creationId xmlns:a16="http://schemas.microsoft.com/office/drawing/2014/main" id="{86A6C382-6164-47D5-A9CD-9BC5545B7418}"/>
                </a:ext>
              </a:extLst>
            </p:cNvPr>
            <p:cNvSpPr txBox="1">
              <a:spLocks/>
            </p:cNvSpPr>
            <p:nvPr/>
          </p:nvSpPr>
          <p:spPr>
            <a:xfrm>
              <a:off x="4618037" y="4197849"/>
              <a:ext cx="2092878" cy="339989"/>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Big wins</a:t>
              </a:r>
            </a:p>
          </p:txBody>
        </p:sp>
        <p:sp>
          <p:nvSpPr>
            <p:cNvPr id="146" name="check 3" title="Icon of a checkmark with a circle around it">
              <a:extLst>
                <a:ext uri="{FF2B5EF4-FFF2-40B4-BE49-F238E27FC236}">
                  <a16:creationId xmlns:a16="http://schemas.microsoft.com/office/drawing/2014/main" id="{8E4E1DF3-C11C-4DE4-AD6F-CF3596D11AC0}"/>
                </a:ext>
              </a:extLst>
            </p:cNvPr>
            <p:cNvSpPr>
              <a:spLocks noChangeAspect="1" noEditPoints="1"/>
            </p:cNvSpPr>
            <p:nvPr/>
          </p:nvSpPr>
          <p:spPr bwMode="auto">
            <a:xfrm>
              <a:off x="5548189" y="3771545"/>
              <a:ext cx="334448" cy="332509"/>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nvGrpSpPr>
          <p:cNvPr id="7" name="Group 6">
            <a:extLst>
              <a:ext uri="{FF2B5EF4-FFF2-40B4-BE49-F238E27FC236}">
                <a16:creationId xmlns:a16="http://schemas.microsoft.com/office/drawing/2014/main" id="{2BF4B53F-B88A-4E14-B3BC-2328BCA74C6D}"/>
              </a:ext>
            </a:extLst>
          </p:cNvPr>
          <p:cNvGrpSpPr/>
          <p:nvPr/>
        </p:nvGrpSpPr>
        <p:grpSpPr>
          <a:xfrm>
            <a:off x="570190" y="3611419"/>
            <a:ext cx="1823344" cy="1360887"/>
            <a:chOff x="580823" y="3683366"/>
            <a:chExt cx="1860170" cy="1388372"/>
          </a:xfrm>
        </p:grpSpPr>
        <p:sp>
          <p:nvSpPr>
            <p:cNvPr id="206" name="Oval 205">
              <a:extLst>
                <a:ext uri="{FF2B5EF4-FFF2-40B4-BE49-F238E27FC236}">
                  <a16:creationId xmlns:a16="http://schemas.microsoft.com/office/drawing/2014/main" id="{DC8A691E-632A-4860-869C-881766ADDC57}"/>
                </a:ext>
              </a:extLst>
            </p:cNvPr>
            <p:cNvSpPr/>
            <p:nvPr/>
          </p:nvSpPr>
          <p:spPr bwMode="auto">
            <a:xfrm>
              <a:off x="741503" y="3683366"/>
              <a:ext cx="643551" cy="643549"/>
            </a:xfrm>
            <a:prstGeom prst="ellipse">
              <a:avLst/>
            </a:prstGeom>
            <a:solidFill>
              <a:srgbClr val="0070C0"/>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00" rIns="0" bIns="45700" numCol="1" spcCol="0" rtlCol="0" fromWordArt="0" anchor="ctr" anchorCtr="0" forceAA="0" compatLnSpc="1">
              <a:prstTxWarp prst="textNoShape">
                <a:avLst/>
              </a:prstTxWarp>
              <a:noAutofit/>
            </a:bodyPr>
            <a:lstStyle/>
            <a:p>
              <a:pPr algn="ctr" defTabSz="913576" fontAlgn="base">
                <a:spcBef>
                  <a:spcPct val="0"/>
                </a:spcBef>
                <a:spcAft>
                  <a:spcPct val="0"/>
                </a:spcAft>
                <a:defRPr/>
              </a:pPr>
              <a:endParaRPr lang="en-US" sz="1961" kern="0">
                <a:gradFill>
                  <a:gsLst>
                    <a:gs pos="5439">
                      <a:srgbClr val="F8F8F8"/>
                    </a:gs>
                    <a:gs pos="10000">
                      <a:srgbClr val="F8F8F8"/>
                    </a:gs>
                  </a:gsLst>
                  <a:lin ang="5400000" scaled="0"/>
                </a:gradFill>
                <a:latin typeface="Segoe UI Semilight"/>
              </a:endParaRPr>
            </a:p>
          </p:txBody>
        </p:sp>
        <p:sp>
          <p:nvSpPr>
            <p:cNvPr id="209" name="Title 1">
              <a:extLst>
                <a:ext uri="{FF2B5EF4-FFF2-40B4-BE49-F238E27FC236}">
                  <a16:creationId xmlns:a16="http://schemas.microsoft.com/office/drawing/2014/main" id="{4B53B456-E2A7-4003-9EA0-B163CCADD599}"/>
                </a:ext>
              </a:extLst>
            </p:cNvPr>
            <p:cNvSpPr txBox="1">
              <a:spLocks/>
            </p:cNvSpPr>
            <p:nvPr/>
          </p:nvSpPr>
          <p:spPr>
            <a:xfrm>
              <a:off x="580823" y="4329012"/>
              <a:ext cx="1860170" cy="742726"/>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Benefits </a:t>
              </a:r>
            </a:p>
            <a:p>
              <a:pPr algn="l"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planning</a:t>
              </a:r>
            </a:p>
          </p:txBody>
        </p:sp>
        <p:sp>
          <p:nvSpPr>
            <p:cNvPr id="147" name="arrow_21" title="Icon of a diamond shape around a right angled arrow pointing to the right">
              <a:extLst>
                <a:ext uri="{FF2B5EF4-FFF2-40B4-BE49-F238E27FC236}">
                  <a16:creationId xmlns:a16="http://schemas.microsoft.com/office/drawing/2014/main" id="{CAA895AE-34C8-483A-8279-5B8AA5A00E10}"/>
                </a:ext>
              </a:extLst>
            </p:cNvPr>
            <p:cNvSpPr>
              <a:spLocks noChangeAspect="1" noEditPoints="1"/>
            </p:cNvSpPr>
            <p:nvPr/>
          </p:nvSpPr>
          <p:spPr bwMode="auto">
            <a:xfrm>
              <a:off x="879582" y="3826823"/>
              <a:ext cx="367392" cy="365760"/>
            </a:xfrm>
            <a:custGeom>
              <a:avLst/>
              <a:gdLst>
                <a:gd name="T0" fmla="*/ 68 w 225"/>
                <a:gd name="T1" fmla="*/ 180 h 224"/>
                <a:gd name="T2" fmla="*/ 0 w 225"/>
                <a:gd name="T3" fmla="*/ 112 h 224"/>
                <a:gd name="T4" fmla="*/ 112 w 225"/>
                <a:gd name="T5" fmla="*/ 0 h 224"/>
                <a:gd name="T6" fmla="*/ 225 w 225"/>
                <a:gd name="T7" fmla="*/ 112 h 224"/>
                <a:gd name="T8" fmla="*/ 112 w 225"/>
                <a:gd name="T9" fmla="*/ 224 h 224"/>
                <a:gd name="T10" fmla="*/ 68 w 225"/>
                <a:gd name="T11" fmla="*/ 180 h 224"/>
                <a:gd name="T12" fmla="*/ 68 w 225"/>
                <a:gd name="T13" fmla="*/ 112 h 224"/>
                <a:gd name="T14" fmla="*/ 164 w 225"/>
                <a:gd name="T15" fmla="*/ 112 h 224"/>
                <a:gd name="T16" fmla="*/ 122 w 225"/>
                <a:gd name="T17" fmla="*/ 154 h 224"/>
                <a:gd name="T18" fmla="*/ 164 w 225"/>
                <a:gd name="T19" fmla="*/ 112 h 224"/>
                <a:gd name="T20" fmla="*/ 122 w 225"/>
                <a:gd name="T21" fmla="*/ 7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 h="224">
                  <a:moveTo>
                    <a:pt x="68" y="180"/>
                  </a:moveTo>
                  <a:lnTo>
                    <a:pt x="0" y="112"/>
                  </a:lnTo>
                  <a:lnTo>
                    <a:pt x="112" y="0"/>
                  </a:lnTo>
                  <a:lnTo>
                    <a:pt x="225" y="112"/>
                  </a:lnTo>
                  <a:lnTo>
                    <a:pt x="112" y="224"/>
                  </a:lnTo>
                  <a:lnTo>
                    <a:pt x="68" y="180"/>
                  </a:lnTo>
                  <a:lnTo>
                    <a:pt x="68" y="112"/>
                  </a:lnTo>
                  <a:lnTo>
                    <a:pt x="164" y="112"/>
                  </a:lnTo>
                  <a:moveTo>
                    <a:pt x="122" y="154"/>
                  </a:moveTo>
                  <a:lnTo>
                    <a:pt x="164" y="112"/>
                  </a:lnTo>
                  <a:lnTo>
                    <a:pt x="122" y="70"/>
                  </a:lnTo>
                </a:path>
              </a:pathLst>
            </a:custGeom>
            <a:noFill/>
            <a:ln w="15875" cap="flat">
              <a:solidFill>
                <a:schemeClr val="bg1"/>
              </a:solidFill>
              <a:prstDash val="solid"/>
              <a:miter lim="800000"/>
              <a:headEnd/>
              <a:tailEnd/>
            </a:ln>
            <a:extLst/>
          </p:spPr>
          <p:txBody>
            <a:bodyPr vert="horz" wrap="square" lIns="89630" tIns="44814" rIns="89630" bIns="44814" numCol="1" anchor="t" anchorCtr="0" compatLnSpc="1">
              <a:prstTxWarp prst="textNoShape">
                <a:avLst/>
              </a:prstTxWarp>
            </a:bodyPr>
            <a:lstStyle/>
            <a:p>
              <a:pPr defTabSz="914192">
                <a:defRPr/>
              </a:pPr>
              <a:endParaRPr lang="en-US" sz="882">
                <a:gradFill>
                  <a:gsLst>
                    <a:gs pos="0">
                      <a:srgbClr val="505050"/>
                    </a:gs>
                    <a:gs pos="100000">
                      <a:srgbClr val="505050"/>
                    </a:gs>
                  </a:gsLst>
                  <a:lin ang="5400000" scaled="1"/>
                </a:gradFill>
                <a:latin typeface="Segoe UI Semilight"/>
              </a:endParaRPr>
            </a:p>
          </p:txBody>
        </p:sp>
      </p:grpSp>
      <p:grpSp>
        <p:nvGrpSpPr>
          <p:cNvPr id="9" name="Group 8">
            <a:extLst>
              <a:ext uri="{FF2B5EF4-FFF2-40B4-BE49-F238E27FC236}">
                <a16:creationId xmlns:a16="http://schemas.microsoft.com/office/drawing/2014/main" id="{5FD21EC0-DBD7-456A-ADF6-C8578CA5B05A}"/>
              </a:ext>
            </a:extLst>
          </p:cNvPr>
          <p:cNvGrpSpPr/>
          <p:nvPr/>
        </p:nvGrpSpPr>
        <p:grpSpPr>
          <a:xfrm>
            <a:off x="992972" y="4978436"/>
            <a:ext cx="1245257" cy="952346"/>
            <a:chOff x="1012143" y="5077990"/>
            <a:chExt cx="1270408" cy="971581"/>
          </a:xfrm>
        </p:grpSpPr>
        <p:sp>
          <p:nvSpPr>
            <p:cNvPr id="26" name="Rectangle: Rounded Corners 25">
              <a:extLst>
                <a:ext uri="{FF2B5EF4-FFF2-40B4-BE49-F238E27FC236}">
                  <a16:creationId xmlns:a16="http://schemas.microsoft.com/office/drawing/2014/main" id="{9C702822-843A-411C-8802-B23E1A856263}"/>
                </a:ext>
              </a:extLst>
            </p:cNvPr>
            <p:cNvSpPr/>
            <p:nvPr/>
          </p:nvSpPr>
          <p:spPr bwMode="auto">
            <a:xfrm>
              <a:off x="1393067" y="5077990"/>
              <a:ext cx="567495" cy="587810"/>
            </a:xfrm>
            <a:prstGeom prst="round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76" name="Title 1">
              <a:extLst>
                <a:ext uri="{FF2B5EF4-FFF2-40B4-BE49-F238E27FC236}">
                  <a16:creationId xmlns:a16="http://schemas.microsoft.com/office/drawing/2014/main" id="{318C1F2A-93E4-45AD-9B1D-BCF0606F97DE}"/>
                </a:ext>
              </a:extLst>
            </p:cNvPr>
            <p:cNvSpPr txBox="1">
              <a:spLocks/>
            </p:cNvSpPr>
            <p:nvPr/>
          </p:nvSpPr>
          <p:spPr>
            <a:xfrm>
              <a:off x="1012143" y="5709582"/>
              <a:ext cx="1270408" cy="339989"/>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New hires</a:t>
              </a:r>
            </a:p>
          </p:txBody>
        </p:sp>
        <p:sp>
          <p:nvSpPr>
            <p:cNvPr id="148" name="Directory" title="Icon of an address book or directory">
              <a:extLst>
                <a:ext uri="{FF2B5EF4-FFF2-40B4-BE49-F238E27FC236}">
                  <a16:creationId xmlns:a16="http://schemas.microsoft.com/office/drawing/2014/main" id="{FEC0B2B5-F374-4BDD-83F7-2946FFF1859D}"/>
                </a:ext>
              </a:extLst>
            </p:cNvPr>
            <p:cNvSpPr>
              <a:spLocks noChangeAspect="1" noEditPoints="1"/>
            </p:cNvSpPr>
            <p:nvPr/>
          </p:nvSpPr>
          <p:spPr bwMode="auto">
            <a:xfrm>
              <a:off x="1511954" y="5205641"/>
              <a:ext cx="331330" cy="332509"/>
            </a:xfrm>
            <a:custGeom>
              <a:avLst/>
              <a:gdLst>
                <a:gd name="T0" fmla="*/ 91 w 317"/>
                <a:gd name="T1" fmla="*/ 135 h 318"/>
                <a:gd name="T2" fmla="*/ 126 w 317"/>
                <a:gd name="T3" fmla="*/ 100 h 318"/>
                <a:gd name="T4" fmla="*/ 162 w 317"/>
                <a:gd name="T5" fmla="*/ 135 h 318"/>
                <a:gd name="T6" fmla="*/ 126 w 317"/>
                <a:gd name="T7" fmla="*/ 170 h 318"/>
                <a:gd name="T8" fmla="*/ 91 w 317"/>
                <a:gd name="T9" fmla="*/ 135 h 318"/>
                <a:gd name="T10" fmla="*/ 190 w 317"/>
                <a:gd name="T11" fmla="*/ 234 h 318"/>
                <a:gd name="T12" fmla="*/ 126 w 317"/>
                <a:gd name="T13" fmla="*/ 170 h 318"/>
                <a:gd name="T14" fmla="*/ 63 w 317"/>
                <a:gd name="T15" fmla="*/ 234 h 318"/>
                <a:gd name="T16" fmla="*/ 0 w 317"/>
                <a:gd name="T17" fmla="*/ 284 h 318"/>
                <a:gd name="T18" fmla="*/ 34 w 317"/>
                <a:gd name="T19" fmla="*/ 318 h 318"/>
                <a:gd name="T20" fmla="*/ 283 w 317"/>
                <a:gd name="T21" fmla="*/ 318 h 318"/>
                <a:gd name="T22" fmla="*/ 317 w 317"/>
                <a:gd name="T23" fmla="*/ 284 h 318"/>
                <a:gd name="T24" fmla="*/ 317 w 317"/>
                <a:gd name="T25" fmla="*/ 35 h 318"/>
                <a:gd name="T26" fmla="*/ 283 w 317"/>
                <a:gd name="T27" fmla="*/ 1 h 318"/>
                <a:gd name="T28" fmla="*/ 34 w 317"/>
                <a:gd name="T29" fmla="*/ 1 h 318"/>
                <a:gd name="T30" fmla="*/ 0 w 317"/>
                <a:gd name="T31" fmla="*/ 35 h 318"/>
                <a:gd name="T32" fmla="*/ 0 w 317"/>
                <a:gd name="T33" fmla="*/ 284 h 318"/>
                <a:gd name="T34" fmla="*/ 239 w 317"/>
                <a:gd name="T35" fmla="*/ 318 h 318"/>
                <a:gd name="T36" fmla="*/ 239 w 317"/>
                <a:gd name="T37" fmla="*/ 0 h 318"/>
                <a:gd name="T38" fmla="*/ 239 w 317"/>
                <a:gd name="T39" fmla="*/ 107 h 318"/>
                <a:gd name="T40" fmla="*/ 317 w 317"/>
                <a:gd name="T41" fmla="*/ 107 h 318"/>
                <a:gd name="T42" fmla="*/ 239 w 317"/>
                <a:gd name="T43" fmla="*/ 212 h 318"/>
                <a:gd name="T44" fmla="*/ 317 w 317"/>
                <a:gd name="T45" fmla="*/ 2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8">
                  <a:moveTo>
                    <a:pt x="91" y="135"/>
                  </a:moveTo>
                  <a:cubicBezTo>
                    <a:pt x="91" y="115"/>
                    <a:pt x="107" y="100"/>
                    <a:pt x="126" y="100"/>
                  </a:cubicBezTo>
                  <a:cubicBezTo>
                    <a:pt x="146" y="100"/>
                    <a:pt x="162" y="115"/>
                    <a:pt x="162" y="135"/>
                  </a:cubicBezTo>
                  <a:cubicBezTo>
                    <a:pt x="162" y="154"/>
                    <a:pt x="146" y="170"/>
                    <a:pt x="126" y="170"/>
                  </a:cubicBezTo>
                  <a:cubicBezTo>
                    <a:pt x="107" y="170"/>
                    <a:pt x="91" y="154"/>
                    <a:pt x="91" y="135"/>
                  </a:cubicBezTo>
                  <a:close/>
                  <a:moveTo>
                    <a:pt x="190" y="234"/>
                  </a:moveTo>
                  <a:cubicBezTo>
                    <a:pt x="190" y="198"/>
                    <a:pt x="161" y="170"/>
                    <a:pt x="126" y="170"/>
                  </a:cubicBezTo>
                  <a:cubicBezTo>
                    <a:pt x="92" y="170"/>
                    <a:pt x="63" y="198"/>
                    <a:pt x="63" y="234"/>
                  </a:cubicBezTo>
                  <a:moveTo>
                    <a:pt x="0" y="284"/>
                  </a:moveTo>
                  <a:cubicBezTo>
                    <a:pt x="0" y="303"/>
                    <a:pt x="15" y="318"/>
                    <a:pt x="34" y="318"/>
                  </a:cubicBezTo>
                  <a:cubicBezTo>
                    <a:pt x="283" y="318"/>
                    <a:pt x="283" y="318"/>
                    <a:pt x="283" y="318"/>
                  </a:cubicBezTo>
                  <a:cubicBezTo>
                    <a:pt x="301" y="318"/>
                    <a:pt x="317" y="303"/>
                    <a:pt x="317" y="284"/>
                  </a:cubicBezTo>
                  <a:cubicBezTo>
                    <a:pt x="317" y="35"/>
                    <a:pt x="317" y="35"/>
                    <a:pt x="317" y="35"/>
                  </a:cubicBezTo>
                  <a:cubicBezTo>
                    <a:pt x="317" y="16"/>
                    <a:pt x="301" y="1"/>
                    <a:pt x="283" y="1"/>
                  </a:cubicBezTo>
                  <a:cubicBezTo>
                    <a:pt x="34" y="1"/>
                    <a:pt x="34" y="1"/>
                    <a:pt x="34" y="1"/>
                  </a:cubicBezTo>
                  <a:cubicBezTo>
                    <a:pt x="15" y="1"/>
                    <a:pt x="0" y="16"/>
                    <a:pt x="0" y="35"/>
                  </a:cubicBezTo>
                  <a:lnTo>
                    <a:pt x="0" y="284"/>
                  </a:lnTo>
                  <a:close/>
                  <a:moveTo>
                    <a:pt x="239" y="318"/>
                  </a:moveTo>
                  <a:cubicBezTo>
                    <a:pt x="239" y="0"/>
                    <a:pt x="239" y="0"/>
                    <a:pt x="239" y="0"/>
                  </a:cubicBezTo>
                  <a:moveTo>
                    <a:pt x="239" y="107"/>
                  </a:moveTo>
                  <a:cubicBezTo>
                    <a:pt x="317" y="107"/>
                    <a:pt x="317" y="107"/>
                    <a:pt x="317" y="107"/>
                  </a:cubicBezTo>
                  <a:moveTo>
                    <a:pt x="239" y="212"/>
                  </a:moveTo>
                  <a:cubicBezTo>
                    <a:pt x="317" y="212"/>
                    <a:pt x="317" y="212"/>
                    <a:pt x="317" y="212"/>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nvGrpSpPr>
          <p:cNvPr id="27" name="Group 26">
            <a:extLst>
              <a:ext uri="{FF2B5EF4-FFF2-40B4-BE49-F238E27FC236}">
                <a16:creationId xmlns:a16="http://schemas.microsoft.com/office/drawing/2014/main" id="{C3F1AC70-C0A1-4B5F-9522-5998485D91D1}"/>
              </a:ext>
            </a:extLst>
          </p:cNvPr>
          <p:cNvGrpSpPr/>
          <p:nvPr/>
        </p:nvGrpSpPr>
        <p:grpSpPr>
          <a:xfrm>
            <a:off x="5851886" y="5102097"/>
            <a:ext cx="1598907" cy="955930"/>
            <a:chOff x="5969192" y="5204150"/>
            <a:chExt cx="1631199" cy="975236"/>
          </a:xfrm>
        </p:grpSpPr>
        <p:sp>
          <p:nvSpPr>
            <p:cNvPr id="115" name="Rectangle 114">
              <a:extLst>
                <a:ext uri="{FF2B5EF4-FFF2-40B4-BE49-F238E27FC236}">
                  <a16:creationId xmlns:a16="http://schemas.microsoft.com/office/drawing/2014/main" id="{03602A65-F545-430A-A6A3-97B4A7329C6F}"/>
                </a:ext>
              </a:extLst>
            </p:cNvPr>
            <p:cNvSpPr/>
            <p:nvPr/>
          </p:nvSpPr>
          <p:spPr bwMode="auto">
            <a:xfrm>
              <a:off x="6469691" y="5204150"/>
              <a:ext cx="631956" cy="636578"/>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72" name="Title 1">
              <a:extLst>
                <a:ext uri="{FF2B5EF4-FFF2-40B4-BE49-F238E27FC236}">
                  <a16:creationId xmlns:a16="http://schemas.microsoft.com/office/drawing/2014/main" id="{D9A7F956-C5FE-46E6-9ADE-8F72ACAF772B}"/>
                </a:ext>
              </a:extLst>
            </p:cNvPr>
            <p:cNvSpPr txBox="1">
              <a:spLocks/>
            </p:cNvSpPr>
            <p:nvPr/>
          </p:nvSpPr>
          <p:spPr>
            <a:xfrm>
              <a:off x="5969192" y="5839397"/>
              <a:ext cx="1631199" cy="339989"/>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EMEA</a:t>
              </a:r>
            </a:p>
          </p:txBody>
        </p:sp>
        <p:sp>
          <p:nvSpPr>
            <p:cNvPr id="149" name="manager" title="Icon of three people with lines connecting them">
              <a:extLst>
                <a:ext uri="{FF2B5EF4-FFF2-40B4-BE49-F238E27FC236}">
                  <a16:creationId xmlns:a16="http://schemas.microsoft.com/office/drawing/2014/main" id="{CEEF05C4-05C7-4790-9583-16163ACF2353}"/>
                </a:ext>
              </a:extLst>
            </p:cNvPr>
            <p:cNvSpPr>
              <a:spLocks noChangeAspect="1" noEditPoints="1"/>
            </p:cNvSpPr>
            <p:nvPr/>
          </p:nvSpPr>
          <p:spPr bwMode="auto">
            <a:xfrm>
              <a:off x="6604229" y="5330648"/>
              <a:ext cx="362880" cy="365760"/>
            </a:xfrm>
            <a:custGeom>
              <a:avLst/>
              <a:gdLst>
                <a:gd name="T0" fmla="*/ 128 w 348"/>
                <a:gd name="T1" fmla="*/ 46 h 352"/>
                <a:gd name="T2" fmla="*/ 174 w 348"/>
                <a:gd name="T3" fmla="*/ 0 h 352"/>
                <a:gd name="T4" fmla="*/ 220 w 348"/>
                <a:gd name="T5" fmla="*/ 46 h 352"/>
                <a:gd name="T6" fmla="*/ 174 w 348"/>
                <a:gd name="T7" fmla="*/ 91 h 352"/>
                <a:gd name="T8" fmla="*/ 128 w 348"/>
                <a:gd name="T9" fmla="*/ 46 h 352"/>
                <a:gd name="T10" fmla="*/ 231 w 348"/>
                <a:gd name="T11" fmla="*/ 148 h 352"/>
                <a:gd name="T12" fmla="*/ 174 w 348"/>
                <a:gd name="T13" fmla="*/ 91 h 352"/>
                <a:gd name="T14" fmla="*/ 117 w 348"/>
                <a:gd name="T15" fmla="*/ 148 h 352"/>
                <a:gd name="T16" fmla="*/ 57 w 348"/>
                <a:gd name="T17" fmla="*/ 295 h 352"/>
                <a:gd name="T18" fmla="*/ 102 w 348"/>
                <a:gd name="T19" fmla="*/ 249 h 352"/>
                <a:gd name="T20" fmla="*/ 57 w 348"/>
                <a:gd name="T21" fmla="*/ 204 h 352"/>
                <a:gd name="T22" fmla="*/ 11 w 348"/>
                <a:gd name="T23" fmla="*/ 249 h 352"/>
                <a:gd name="T24" fmla="*/ 57 w 348"/>
                <a:gd name="T25" fmla="*/ 295 h 352"/>
                <a:gd name="T26" fmla="*/ 114 w 348"/>
                <a:gd name="T27" fmla="*/ 352 h 352"/>
                <a:gd name="T28" fmla="*/ 57 w 348"/>
                <a:gd name="T29" fmla="*/ 295 h 352"/>
                <a:gd name="T30" fmla="*/ 0 w 348"/>
                <a:gd name="T31" fmla="*/ 352 h 352"/>
                <a:gd name="T32" fmla="*/ 291 w 348"/>
                <a:gd name="T33" fmla="*/ 295 h 352"/>
                <a:gd name="T34" fmla="*/ 337 w 348"/>
                <a:gd name="T35" fmla="*/ 249 h 352"/>
                <a:gd name="T36" fmla="*/ 291 w 348"/>
                <a:gd name="T37" fmla="*/ 204 h 352"/>
                <a:gd name="T38" fmla="*/ 246 w 348"/>
                <a:gd name="T39" fmla="*/ 249 h 352"/>
                <a:gd name="T40" fmla="*/ 291 w 348"/>
                <a:gd name="T41" fmla="*/ 295 h 352"/>
                <a:gd name="T42" fmla="*/ 348 w 348"/>
                <a:gd name="T43" fmla="*/ 352 h 352"/>
                <a:gd name="T44" fmla="*/ 291 w 348"/>
                <a:gd name="T45" fmla="*/ 295 h 352"/>
                <a:gd name="T46" fmla="*/ 234 w 348"/>
                <a:gd name="T47" fmla="*/ 352 h 352"/>
                <a:gd name="T48" fmla="*/ 224 w 348"/>
                <a:gd name="T49" fmla="*/ 219 h 352"/>
                <a:gd name="T50" fmla="*/ 174 w 348"/>
                <a:gd name="T51" fmla="*/ 169 h 352"/>
                <a:gd name="T52" fmla="*/ 124 w 348"/>
                <a:gd name="T53" fmla="*/ 2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352">
                  <a:moveTo>
                    <a:pt x="128" y="46"/>
                  </a:moveTo>
                  <a:cubicBezTo>
                    <a:pt x="128" y="20"/>
                    <a:pt x="149" y="0"/>
                    <a:pt x="174" y="0"/>
                  </a:cubicBezTo>
                  <a:cubicBezTo>
                    <a:pt x="199" y="0"/>
                    <a:pt x="220" y="20"/>
                    <a:pt x="220" y="46"/>
                  </a:cubicBezTo>
                  <a:cubicBezTo>
                    <a:pt x="220" y="71"/>
                    <a:pt x="199" y="91"/>
                    <a:pt x="174" y="91"/>
                  </a:cubicBezTo>
                  <a:cubicBezTo>
                    <a:pt x="149" y="91"/>
                    <a:pt x="128" y="71"/>
                    <a:pt x="128" y="46"/>
                  </a:cubicBezTo>
                  <a:close/>
                  <a:moveTo>
                    <a:pt x="231" y="148"/>
                  </a:moveTo>
                  <a:cubicBezTo>
                    <a:pt x="231" y="117"/>
                    <a:pt x="206" y="91"/>
                    <a:pt x="174" y="91"/>
                  </a:cubicBezTo>
                  <a:cubicBezTo>
                    <a:pt x="142" y="91"/>
                    <a:pt x="117" y="117"/>
                    <a:pt x="117" y="148"/>
                  </a:cubicBezTo>
                  <a:moveTo>
                    <a:pt x="57" y="295"/>
                  </a:moveTo>
                  <a:cubicBezTo>
                    <a:pt x="82" y="295"/>
                    <a:pt x="102" y="275"/>
                    <a:pt x="102" y="249"/>
                  </a:cubicBezTo>
                  <a:cubicBezTo>
                    <a:pt x="102" y="224"/>
                    <a:pt x="82" y="204"/>
                    <a:pt x="57" y="204"/>
                  </a:cubicBezTo>
                  <a:cubicBezTo>
                    <a:pt x="32" y="204"/>
                    <a:pt x="11" y="224"/>
                    <a:pt x="11" y="249"/>
                  </a:cubicBezTo>
                  <a:cubicBezTo>
                    <a:pt x="11" y="275"/>
                    <a:pt x="32" y="295"/>
                    <a:pt x="57" y="295"/>
                  </a:cubicBezTo>
                  <a:close/>
                  <a:moveTo>
                    <a:pt x="114" y="352"/>
                  </a:moveTo>
                  <a:cubicBezTo>
                    <a:pt x="114" y="320"/>
                    <a:pt x="88" y="295"/>
                    <a:pt x="57" y="295"/>
                  </a:cubicBezTo>
                  <a:cubicBezTo>
                    <a:pt x="25" y="295"/>
                    <a:pt x="0" y="320"/>
                    <a:pt x="0" y="352"/>
                  </a:cubicBezTo>
                  <a:moveTo>
                    <a:pt x="291" y="295"/>
                  </a:moveTo>
                  <a:cubicBezTo>
                    <a:pt x="316" y="295"/>
                    <a:pt x="337" y="275"/>
                    <a:pt x="337" y="249"/>
                  </a:cubicBezTo>
                  <a:cubicBezTo>
                    <a:pt x="337" y="224"/>
                    <a:pt x="316" y="204"/>
                    <a:pt x="291" y="204"/>
                  </a:cubicBezTo>
                  <a:cubicBezTo>
                    <a:pt x="266" y="204"/>
                    <a:pt x="246" y="224"/>
                    <a:pt x="246" y="249"/>
                  </a:cubicBezTo>
                  <a:cubicBezTo>
                    <a:pt x="246" y="275"/>
                    <a:pt x="266" y="295"/>
                    <a:pt x="291" y="295"/>
                  </a:cubicBezTo>
                  <a:close/>
                  <a:moveTo>
                    <a:pt x="348" y="352"/>
                  </a:moveTo>
                  <a:cubicBezTo>
                    <a:pt x="348" y="320"/>
                    <a:pt x="323" y="295"/>
                    <a:pt x="291" y="295"/>
                  </a:cubicBezTo>
                  <a:cubicBezTo>
                    <a:pt x="260" y="295"/>
                    <a:pt x="234" y="320"/>
                    <a:pt x="234" y="352"/>
                  </a:cubicBezTo>
                  <a:moveTo>
                    <a:pt x="224" y="219"/>
                  </a:moveTo>
                  <a:cubicBezTo>
                    <a:pt x="174" y="169"/>
                    <a:pt x="174" y="169"/>
                    <a:pt x="174" y="169"/>
                  </a:cubicBezTo>
                  <a:cubicBezTo>
                    <a:pt x="124" y="219"/>
                    <a:pt x="124" y="219"/>
                    <a:pt x="124" y="219"/>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dirty="0">
                <a:solidFill>
                  <a:srgbClr val="353535"/>
                </a:solidFill>
                <a:latin typeface="Segoe UI Semilight"/>
              </a:endParaRPr>
            </a:p>
          </p:txBody>
        </p:sp>
      </p:grpSp>
      <p:grpSp>
        <p:nvGrpSpPr>
          <p:cNvPr id="230" name="Group 229">
            <a:extLst>
              <a:ext uri="{FF2B5EF4-FFF2-40B4-BE49-F238E27FC236}">
                <a16:creationId xmlns:a16="http://schemas.microsoft.com/office/drawing/2014/main" id="{431C2581-48F8-4A48-AAA1-DAE3D6BF1FF2}"/>
              </a:ext>
            </a:extLst>
          </p:cNvPr>
          <p:cNvGrpSpPr/>
          <p:nvPr/>
        </p:nvGrpSpPr>
        <p:grpSpPr>
          <a:xfrm>
            <a:off x="3101892" y="3594851"/>
            <a:ext cx="1921420" cy="906048"/>
            <a:chOff x="3163657" y="3666463"/>
            <a:chExt cx="1960226" cy="924347"/>
          </a:xfrm>
        </p:grpSpPr>
        <p:sp>
          <p:nvSpPr>
            <p:cNvPr id="130" name="Pentagon 129">
              <a:extLst>
                <a:ext uri="{FF2B5EF4-FFF2-40B4-BE49-F238E27FC236}">
                  <a16:creationId xmlns:a16="http://schemas.microsoft.com/office/drawing/2014/main" id="{08C8BA5F-2B9E-4E2D-B63E-FB0834C3CD67}"/>
                </a:ext>
              </a:extLst>
            </p:cNvPr>
            <p:cNvSpPr/>
            <p:nvPr/>
          </p:nvSpPr>
          <p:spPr bwMode="auto">
            <a:xfrm>
              <a:off x="3822851" y="3959932"/>
              <a:ext cx="657534" cy="630878"/>
            </a:xfrm>
            <a:prstGeom prst="pentag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3" name="Title 1">
              <a:extLst>
                <a:ext uri="{FF2B5EF4-FFF2-40B4-BE49-F238E27FC236}">
                  <a16:creationId xmlns:a16="http://schemas.microsoft.com/office/drawing/2014/main" id="{9DF8C512-568D-4903-B587-B0BF7F26194D}"/>
                </a:ext>
              </a:extLst>
            </p:cNvPr>
            <p:cNvSpPr txBox="1">
              <a:spLocks/>
            </p:cNvSpPr>
            <p:nvPr/>
          </p:nvSpPr>
          <p:spPr>
            <a:xfrm>
              <a:off x="3163657" y="3666463"/>
              <a:ext cx="1960226" cy="339989"/>
            </a:xfrm>
            <a:prstGeom prst="rect">
              <a:avLst/>
            </a:prstGeom>
            <a:ln>
              <a:noFill/>
            </a:ln>
          </p:spPr>
          <p:txBody>
            <a:bodyPr vert="horz" lIns="91375" tIns="45688" rIns="91375" bIns="45688"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3523">
                <a:lnSpc>
                  <a:spcPct val="100000"/>
                </a:lnSpc>
                <a:defRPr/>
              </a:pPr>
              <a:r>
                <a:rPr lang="en-US" sz="1600" dirty="0">
                  <a:solidFill>
                    <a:srgbClr val="2C292A"/>
                  </a:solidFill>
                  <a:latin typeface="Segoe UI Semibold" panose="020B0702040204020203" pitchFamily="34" charset="0"/>
                  <a:cs typeface="Segoe UI" panose="020B0502040204020203" pitchFamily="34" charset="0"/>
                </a:rPr>
                <a:t>Records center</a:t>
              </a:r>
            </a:p>
          </p:txBody>
        </p:sp>
        <p:sp>
          <p:nvSpPr>
            <p:cNvPr id="151" name="safe" title="Icon of a locked safe">
              <a:extLst>
                <a:ext uri="{FF2B5EF4-FFF2-40B4-BE49-F238E27FC236}">
                  <a16:creationId xmlns:a16="http://schemas.microsoft.com/office/drawing/2014/main" id="{B4278618-D97C-414C-8E52-E5C83CA4193B}"/>
                </a:ext>
              </a:extLst>
            </p:cNvPr>
            <p:cNvSpPr>
              <a:spLocks noChangeAspect="1" noEditPoints="1"/>
            </p:cNvSpPr>
            <p:nvPr/>
          </p:nvSpPr>
          <p:spPr bwMode="auto">
            <a:xfrm>
              <a:off x="3985536" y="4157881"/>
              <a:ext cx="313720" cy="332509"/>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spTree>
    <p:extLst>
      <p:ext uri="{BB962C8B-B14F-4D97-AF65-F5344CB8AC3E}">
        <p14:creationId xmlns:p14="http://schemas.microsoft.com/office/powerpoint/2010/main" val="4067969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a14="http://schemas.microsoft.com/office/drawing/2010/main" xmlns:asvg="http://schemas.microsoft.com/office/drawing/2016/SVG/main"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wipe(up)">
                                      <p:cBhvr>
                                        <p:cTn id="7" dur="500"/>
                                        <p:tgtEl>
                                          <p:spTgt spid="254"/>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3"/>
                                        </p:tgtEl>
                                        <p:attrNameLst>
                                          <p:attrName>style.visibility</p:attrName>
                                        </p:attrNameLst>
                                      </p:cBhvr>
                                      <p:to>
                                        <p:strVal val="visible"/>
                                      </p:to>
                                    </p:set>
                                    <p:animEffect transition="in" filter="wipe(down)">
                                      <p:cBhvr>
                                        <p:cTn id="11" dur="500"/>
                                        <p:tgtEl>
                                          <p:spTgt spid="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3972DD0-4B74-49FC-ADDE-5C9FD5A8BCC7}"/>
              </a:ext>
            </a:extLst>
          </p:cNvPr>
          <p:cNvSpPr/>
          <p:nvPr/>
        </p:nvSpPr>
        <p:spPr bwMode="auto">
          <a:xfrm>
            <a:off x="269241" y="898294"/>
            <a:ext cx="11655839" cy="5817597"/>
          </a:xfrm>
          <a:prstGeom prst="rect">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 name="Title 3">
            <a:extLst>
              <a:ext uri="{FF2B5EF4-FFF2-40B4-BE49-F238E27FC236}">
                <a16:creationId xmlns:a16="http://schemas.microsoft.com/office/drawing/2014/main" id="{3AC93FEA-4A64-4549-A7BE-0ABC083039FA}"/>
              </a:ext>
            </a:extLst>
          </p:cNvPr>
          <p:cNvSpPr>
            <a:spLocks noGrp="1"/>
          </p:cNvSpPr>
          <p:nvPr>
            <p:ph type="title"/>
          </p:nvPr>
        </p:nvSpPr>
        <p:spPr>
          <a:xfrm>
            <a:off x="1" y="-1243"/>
            <a:ext cx="12192000" cy="899537"/>
          </a:xfrm>
        </p:spPr>
        <p:txBody>
          <a:bodyPr/>
          <a:lstStyle/>
          <a:p>
            <a:pPr algn="ctr"/>
            <a:r>
              <a:rPr lang="en-US" dirty="0"/>
              <a:t>SharePoint sites: building blocks for your intranet</a:t>
            </a:r>
          </a:p>
        </p:txBody>
      </p:sp>
      <p:sp>
        <p:nvSpPr>
          <p:cNvPr id="6" name="TextBox 5">
            <a:extLst>
              <a:ext uri="{FF2B5EF4-FFF2-40B4-BE49-F238E27FC236}">
                <a16:creationId xmlns:a16="http://schemas.microsoft.com/office/drawing/2014/main" id="{773EC2EB-527C-4757-8D8C-38A7E9EF6D49}"/>
              </a:ext>
            </a:extLst>
          </p:cNvPr>
          <p:cNvSpPr txBox="1"/>
          <p:nvPr/>
        </p:nvSpPr>
        <p:spPr>
          <a:xfrm>
            <a:off x="8337063" y="1588848"/>
            <a:ext cx="3406726" cy="2587173"/>
          </a:xfrm>
          <a:prstGeom prst="rect">
            <a:avLst/>
          </a:prstGeom>
          <a:solidFill>
            <a:srgbClr val="107C10"/>
          </a:solidFill>
        </p:spPr>
        <p:txBody>
          <a:bodyPr wrap="square" lIns="179259" tIns="143407" rIns="179259" bIns="143407" rtlCol="0">
            <a:noAutofit/>
          </a:bodyPr>
          <a:lstStyle>
            <a:defPPr>
              <a:defRPr lang="en-US"/>
            </a:defPPr>
            <a:lvl1pPr algn="ctr">
              <a:lnSpc>
                <a:spcPct val="90000"/>
              </a:lnSpc>
              <a:spcAft>
                <a:spcPts val="600"/>
              </a:spcAft>
              <a:defRPr sz="2400">
                <a:solidFill>
                  <a:srgbClr val="FFFFFF"/>
                </a:solidFill>
              </a:defRPr>
            </a:lvl1pPr>
          </a:lstStyle>
          <a:p>
            <a:pPr defTabSz="914192">
              <a:spcAft>
                <a:spcPts val="588"/>
              </a:spcAft>
              <a:defRPr/>
            </a:pPr>
            <a:r>
              <a:rPr lang="en-US" sz="2353" dirty="0">
                <a:solidFill>
                  <a:srgbClr val="E6E6E6"/>
                </a:solidFill>
                <a:latin typeface="Segoe UI Semilight"/>
              </a:rPr>
              <a:t>Communication sites</a:t>
            </a:r>
          </a:p>
        </p:txBody>
      </p:sp>
      <p:sp>
        <p:nvSpPr>
          <p:cNvPr id="7" name="TextBox 6">
            <a:extLst>
              <a:ext uri="{FF2B5EF4-FFF2-40B4-BE49-F238E27FC236}">
                <a16:creationId xmlns:a16="http://schemas.microsoft.com/office/drawing/2014/main" id="{38079ACA-A688-4BF7-8080-AD2C19AB3AB7}"/>
              </a:ext>
            </a:extLst>
          </p:cNvPr>
          <p:cNvSpPr txBox="1"/>
          <p:nvPr/>
        </p:nvSpPr>
        <p:spPr>
          <a:xfrm>
            <a:off x="447737" y="1588855"/>
            <a:ext cx="3407202" cy="2587174"/>
          </a:xfrm>
          <a:prstGeom prst="rect">
            <a:avLst/>
          </a:prstGeom>
          <a:solidFill>
            <a:schemeClr val="accent4">
              <a:lumMod val="75000"/>
            </a:schemeClr>
          </a:solidFill>
        </p:spPr>
        <p:txBody>
          <a:bodyPr wrap="square" lIns="179259" tIns="143407" rIns="179259" bIns="143407" rtlCol="0">
            <a:noAutofit/>
          </a:bodyPr>
          <a:lstStyle/>
          <a:p>
            <a:pPr algn="ctr" defTabSz="914192">
              <a:lnSpc>
                <a:spcPct val="90000"/>
              </a:lnSpc>
              <a:spcAft>
                <a:spcPts val="588"/>
              </a:spcAft>
              <a:defRPr/>
            </a:pPr>
            <a:r>
              <a:rPr lang="en-US" sz="2353" dirty="0">
                <a:solidFill>
                  <a:srgbClr val="E6E6E6"/>
                </a:solidFill>
                <a:latin typeface="Segoe UI Semilight"/>
              </a:rPr>
              <a:t>Team sites</a:t>
            </a:r>
          </a:p>
        </p:txBody>
      </p:sp>
      <p:sp>
        <p:nvSpPr>
          <p:cNvPr id="16" name="Rectangle 15">
            <a:extLst>
              <a:ext uri="{FF2B5EF4-FFF2-40B4-BE49-F238E27FC236}">
                <a16:creationId xmlns:a16="http://schemas.microsoft.com/office/drawing/2014/main" id="{66D17582-774F-4553-AE77-1A4717580941}"/>
              </a:ext>
            </a:extLst>
          </p:cNvPr>
          <p:cNvSpPr/>
          <p:nvPr/>
        </p:nvSpPr>
        <p:spPr bwMode="auto">
          <a:xfrm>
            <a:off x="2719796" y="1967557"/>
            <a:ext cx="3361118" cy="160193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3" name="TextBox 32">
            <a:extLst>
              <a:ext uri="{FF2B5EF4-FFF2-40B4-BE49-F238E27FC236}">
                <a16:creationId xmlns:a16="http://schemas.microsoft.com/office/drawing/2014/main" id="{33E8DA54-3B2D-46DD-BDA0-E8BA5CE5A7FA}"/>
              </a:ext>
            </a:extLst>
          </p:cNvPr>
          <p:cNvSpPr txBox="1"/>
          <p:nvPr/>
        </p:nvSpPr>
        <p:spPr>
          <a:xfrm>
            <a:off x="448213" y="4162574"/>
            <a:ext cx="3406726" cy="506829"/>
          </a:xfrm>
          <a:prstGeom prst="rect">
            <a:avLst/>
          </a:prstGeom>
          <a:solidFill>
            <a:srgbClr val="005AA1"/>
          </a:solidFill>
        </p:spPr>
        <p:txBody>
          <a:bodyPr wrap="square" lIns="179259" tIns="143407" rIns="179259" bIns="143407" rtlCol="0">
            <a:spAutoFit/>
          </a:bodyPr>
          <a:lstStyle>
            <a:defPPr>
              <a:defRPr lang="en-US"/>
            </a:defPPr>
            <a:lvl1pPr algn="ctr">
              <a:lnSpc>
                <a:spcPct val="90000"/>
              </a:lnSpc>
              <a:spcAft>
                <a:spcPts val="600"/>
              </a:spcAft>
              <a:defRPr sz="1600">
                <a:gradFill>
                  <a:gsLst>
                    <a:gs pos="2917">
                      <a:schemeClr val="tx1"/>
                    </a:gs>
                    <a:gs pos="30000">
                      <a:schemeClr val="tx1"/>
                    </a:gs>
                  </a:gsLst>
                  <a:lin ang="5400000" scaled="0"/>
                </a:gradFill>
              </a:defRPr>
            </a:lvl1pPr>
          </a:lstStyle>
          <a:p>
            <a:pPr defTabSz="914192">
              <a:spcAft>
                <a:spcPts val="588"/>
              </a:spcAft>
              <a:defRPr/>
            </a:pPr>
            <a:r>
              <a:rPr lang="en-US" sz="1567" dirty="0">
                <a:solidFill>
                  <a:srgbClr val="FFFFFF"/>
                </a:solidFill>
                <a:latin typeface="Segoe UI Semilight"/>
              </a:rPr>
              <a:t>Created by users or admins</a:t>
            </a:r>
          </a:p>
        </p:txBody>
      </p:sp>
      <p:sp>
        <p:nvSpPr>
          <p:cNvPr id="36" name="TextBox 35">
            <a:extLst>
              <a:ext uri="{FF2B5EF4-FFF2-40B4-BE49-F238E27FC236}">
                <a16:creationId xmlns:a16="http://schemas.microsoft.com/office/drawing/2014/main" id="{933B7330-33B3-4FB2-8282-D962512C1799}"/>
              </a:ext>
            </a:extLst>
          </p:cNvPr>
          <p:cNvSpPr txBox="1"/>
          <p:nvPr/>
        </p:nvSpPr>
        <p:spPr>
          <a:xfrm>
            <a:off x="8337062" y="4176021"/>
            <a:ext cx="3406726" cy="506829"/>
          </a:xfrm>
          <a:prstGeom prst="rect">
            <a:avLst/>
          </a:prstGeom>
          <a:solidFill>
            <a:srgbClr val="107C10"/>
          </a:solidFill>
          <a:ln>
            <a:noFill/>
          </a:ln>
        </p:spPr>
        <p:txBody>
          <a:bodyPr wrap="square" lIns="179259" tIns="143407" rIns="179259" bIns="143407" rtlCol="0">
            <a:spAutoFit/>
          </a:bodyPr>
          <a:lstStyle>
            <a:defPPr>
              <a:defRPr lang="en-US"/>
            </a:defPPr>
            <a:lvl1pPr algn="ctr">
              <a:lnSpc>
                <a:spcPct val="90000"/>
              </a:lnSpc>
              <a:spcAft>
                <a:spcPts val="600"/>
              </a:spcAft>
              <a:defRPr sz="1600">
                <a:gradFill>
                  <a:gsLst>
                    <a:gs pos="2917">
                      <a:schemeClr val="tx1"/>
                    </a:gs>
                    <a:gs pos="30000">
                      <a:schemeClr val="tx1"/>
                    </a:gs>
                  </a:gsLst>
                  <a:lin ang="5400000" scaled="0"/>
                </a:gradFill>
              </a:defRPr>
            </a:lvl1pPr>
          </a:lstStyle>
          <a:p>
            <a:pPr defTabSz="914192">
              <a:spcAft>
                <a:spcPts val="588"/>
              </a:spcAft>
              <a:defRPr/>
            </a:pPr>
            <a:r>
              <a:rPr lang="en-US" sz="1567" dirty="0">
                <a:solidFill>
                  <a:srgbClr val="FFFFFF"/>
                </a:solidFill>
                <a:latin typeface="Segoe UI Semilight"/>
              </a:rPr>
              <a:t>Created by users or admins</a:t>
            </a:r>
          </a:p>
        </p:txBody>
      </p:sp>
      <p:sp>
        <p:nvSpPr>
          <p:cNvPr id="26" name="TextBox 25">
            <a:extLst>
              <a:ext uri="{FF2B5EF4-FFF2-40B4-BE49-F238E27FC236}">
                <a16:creationId xmlns:a16="http://schemas.microsoft.com/office/drawing/2014/main" id="{1B6097FC-2386-4EBD-B420-751C1B234097}"/>
              </a:ext>
            </a:extLst>
          </p:cNvPr>
          <p:cNvSpPr txBox="1"/>
          <p:nvPr/>
        </p:nvSpPr>
        <p:spPr>
          <a:xfrm>
            <a:off x="4601960" y="4176021"/>
            <a:ext cx="2987606" cy="506829"/>
          </a:xfrm>
          <a:prstGeom prst="rect">
            <a:avLst/>
          </a:prstGeom>
          <a:solidFill>
            <a:srgbClr val="FF8C00"/>
          </a:solidFill>
          <a:ln>
            <a:noFill/>
          </a:ln>
        </p:spPr>
        <p:txBody>
          <a:bodyPr wrap="square" lIns="179259" tIns="143407" rIns="179259" bIns="143407" rtlCol="0">
            <a:spAutoFit/>
          </a:bodyPr>
          <a:lstStyle>
            <a:defPPr>
              <a:defRPr lang="en-US"/>
            </a:defPPr>
            <a:lvl1pPr algn="ctr">
              <a:lnSpc>
                <a:spcPct val="90000"/>
              </a:lnSpc>
              <a:spcAft>
                <a:spcPts val="600"/>
              </a:spcAft>
              <a:defRPr sz="1600">
                <a:gradFill>
                  <a:gsLst>
                    <a:gs pos="2917">
                      <a:schemeClr val="tx1"/>
                    </a:gs>
                    <a:gs pos="30000">
                      <a:schemeClr val="tx1"/>
                    </a:gs>
                  </a:gsLst>
                  <a:lin ang="5400000" scaled="0"/>
                </a:gradFill>
              </a:defRPr>
            </a:lvl1pPr>
          </a:lstStyle>
          <a:p>
            <a:pPr defTabSz="914192">
              <a:spcAft>
                <a:spcPts val="588"/>
              </a:spcAft>
              <a:defRPr/>
            </a:pPr>
            <a:r>
              <a:rPr lang="en-US" sz="1567" dirty="0">
                <a:solidFill>
                  <a:srgbClr val="FFFFFF"/>
                </a:solidFill>
                <a:latin typeface="Segoe UI Semilight"/>
              </a:rPr>
              <a:t>Created by admins</a:t>
            </a:r>
          </a:p>
        </p:txBody>
      </p:sp>
      <p:sp>
        <p:nvSpPr>
          <p:cNvPr id="27" name="TextBox 26">
            <a:extLst>
              <a:ext uri="{FF2B5EF4-FFF2-40B4-BE49-F238E27FC236}">
                <a16:creationId xmlns:a16="http://schemas.microsoft.com/office/drawing/2014/main" id="{A7D0B45C-C60B-4202-8065-A885954B7A53}"/>
              </a:ext>
            </a:extLst>
          </p:cNvPr>
          <p:cNvSpPr txBox="1"/>
          <p:nvPr/>
        </p:nvSpPr>
        <p:spPr>
          <a:xfrm>
            <a:off x="1847958" y="4666621"/>
            <a:ext cx="8515563" cy="398153"/>
          </a:xfrm>
          <a:prstGeom prst="rect">
            <a:avLst/>
          </a:prstGeom>
          <a:solidFill>
            <a:srgbClr val="C06900"/>
          </a:solidFill>
          <a:ln>
            <a:noFill/>
          </a:ln>
        </p:spPr>
        <p:txBody>
          <a:bodyPr wrap="square" lIns="179259" tIns="89642" rIns="179259" bIns="89642" rtlCol="0">
            <a:spAutoFit/>
          </a:bodyPr>
          <a:lstStyle>
            <a:defPPr>
              <a:defRPr lang="en-US"/>
            </a:defPPr>
            <a:lvl1pPr algn="ctr">
              <a:lnSpc>
                <a:spcPct val="90000"/>
              </a:lnSpc>
              <a:spcAft>
                <a:spcPts val="600"/>
              </a:spcAft>
              <a:defRPr sz="1600">
                <a:gradFill>
                  <a:gsLst>
                    <a:gs pos="2917">
                      <a:schemeClr val="tx1"/>
                    </a:gs>
                    <a:gs pos="30000">
                      <a:schemeClr val="tx1"/>
                    </a:gs>
                  </a:gsLst>
                  <a:lin ang="5400000" scaled="0"/>
                </a:gradFill>
              </a:defRPr>
            </a:lvl1pPr>
          </a:lstStyle>
          <a:p>
            <a:pPr defTabSz="914192">
              <a:spcAft>
                <a:spcPts val="588"/>
              </a:spcAft>
              <a:defRPr/>
            </a:pPr>
            <a:r>
              <a:rPr lang="en-US" sz="1567" dirty="0">
                <a:solidFill>
                  <a:srgbClr val="FFFFFF"/>
                </a:solidFill>
                <a:latin typeface="Segoe UI Semilight"/>
              </a:rPr>
              <a:t>Navigation</a:t>
            </a:r>
          </a:p>
        </p:txBody>
      </p:sp>
      <p:sp>
        <p:nvSpPr>
          <p:cNvPr id="31" name="TextBox 30">
            <a:extLst>
              <a:ext uri="{FF2B5EF4-FFF2-40B4-BE49-F238E27FC236}">
                <a16:creationId xmlns:a16="http://schemas.microsoft.com/office/drawing/2014/main" id="{52DDFD78-54CE-4413-BE7F-6D19203F4148}"/>
              </a:ext>
            </a:extLst>
          </p:cNvPr>
          <p:cNvSpPr txBox="1"/>
          <p:nvPr/>
        </p:nvSpPr>
        <p:spPr>
          <a:xfrm>
            <a:off x="1843413" y="5064774"/>
            <a:ext cx="8515563" cy="398153"/>
          </a:xfrm>
          <a:prstGeom prst="rect">
            <a:avLst/>
          </a:prstGeom>
          <a:solidFill>
            <a:srgbClr val="FF8C00"/>
          </a:solidFill>
          <a:ln>
            <a:noFill/>
          </a:ln>
        </p:spPr>
        <p:txBody>
          <a:bodyPr wrap="square" lIns="179259" tIns="89642" rIns="179259" bIns="89642" rtlCol="0">
            <a:spAutoFit/>
          </a:bodyPr>
          <a:lstStyle>
            <a:defPPr>
              <a:defRPr lang="en-US"/>
            </a:defPPr>
            <a:lvl1pPr algn="ctr">
              <a:lnSpc>
                <a:spcPct val="90000"/>
              </a:lnSpc>
              <a:spcAft>
                <a:spcPts val="600"/>
              </a:spcAft>
              <a:defRPr sz="1600">
                <a:gradFill>
                  <a:gsLst>
                    <a:gs pos="2917">
                      <a:schemeClr val="tx1"/>
                    </a:gs>
                    <a:gs pos="30000">
                      <a:schemeClr val="tx1"/>
                    </a:gs>
                  </a:gsLst>
                  <a:lin ang="5400000" scaled="0"/>
                </a:gradFill>
              </a:defRPr>
            </a:lvl1pPr>
          </a:lstStyle>
          <a:p>
            <a:pPr defTabSz="914192">
              <a:spcAft>
                <a:spcPts val="588"/>
              </a:spcAft>
              <a:defRPr/>
            </a:pPr>
            <a:r>
              <a:rPr lang="en-US" sz="1567" dirty="0">
                <a:solidFill>
                  <a:srgbClr val="FFFFFF"/>
                </a:solidFill>
                <a:latin typeface="Segoe UI Semilight"/>
              </a:rPr>
              <a:t>Theme and logo</a:t>
            </a:r>
          </a:p>
        </p:txBody>
      </p:sp>
      <p:sp>
        <p:nvSpPr>
          <p:cNvPr id="32" name="TextBox 31">
            <a:extLst>
              <a:ext uri="{FF2B5EF4-FFF2-40B4-BE49-F238E27FC236}">
                <a16:creationId xmlns:a16="http://schemas.microsoft.com/office/drawing/2014/main" id="{C62B9B14-AAAA-4E23-AFF9-D5409CD53818}"/>
              </a:ext>
            </a:extLst>
          </p:cNvPr>
          <p:cNvSpPr txBox="1"/>
          <p:nvPr/>
        </p:nvSpPr>
        <p:spPr>
          <a:xfrm>
            <a:off x="1843413" y="5460144"/>
            <a:ext cx="8515563" cy="398153"/>
          </a:xfrm>
          <a:prstGeom prst="rect">
            <a:avLst/>
          </a:prstGeom>
          <a:solidFill>
            <a:srgbClr val="C06900"/>
          </a:solidFill>
          <a:ln>
            <a:noFill/>
          </a:ln>
        </p:spPr>
        <p:txBody>
          <a:bodyPr wrap="square" lIns="179259" tIns="89642" rIns="179259" bIns="89642" rtlCol="0">
            <a:spAutoFit/>
          </a:bodyPr>
          <a:lstStyle>
            <a:defPPr>
              <a:defRPr lang="en-US"/>
            </a:defPPr>
            <a:lvl1pPr algn="ctr">
              <a:lnSpc>
                <a:spcPct val="90000"/>
              </a:lnSpc>
              <a:spcAft>
                <a:spcPts val="600"/>
              </a:spcAft>
              <a:defRPr sz="1600">
                <a:gradFill>
                  <a:gsLst>
                    <a:gs pos="2917">
                      <a:schemeClr val="tx1"/>
                    </a:gs>
                    <a:gs pos="30000">
                      <a:schemeClr val="tx1"/>
                    </a:gs>
                  </a:gsLst>
                  <a:lin ang="5400000" scaled="0"/>
                </a:gradFill>
              </a:defRPr>
            </a:lvl1pPr>
          </a:lstStyle>
          <a:p>
            <a:pPr defTabSz="914192">
              <a:spcAft>
                <a:spcPts val="588"/>
              </a:spcAft>
              <a:defRPr/>
            </a:pPr>
            <a:r>
              <a:rPr lang="en-US" sz="1567" dirty="0">
                <a:solidFill>
                  <a:srgbClr val="FFFFFF"/>
                </a:solidFill>
                <a:latin typeface="Segoe UI Semilight"/>
              </a:rPr>
              <a:t>Search scope </a:t>
            </a:r>
          </a:p>
        </p:txBody>
      </p:sp>
      <p:sp>
        <p:nvSpPr>
          <p:cNvPr id="34" name="TextBox 33">
            <a:extLst>
              <a:ext uri="{FF2B5EF4-FFF2-40B4-BE49-F238E27FC236}">
                <a16:creationId xmlns:a16="http://schemas.microsoft.com/office/drawing/2014/main" id="{1A543C42-0210-49EE-BCEA-B7FF6B608ABF}"/>
              </a:ext>
            </a:extLst>
          </p:cNvPr>
          <p:cNvSpPr txBox="1"/>
          <p:nvPr/>
        </p:nvSpPr>
        <p:spPr>
          <a:xfrm>
            <a:off x="4601959" y="1117176"/>
            <a:ext cx="2987608" cy="3133547"/>
          </a:xfrm>
          <a:prstGeom prst="rect">
            <a:avLst/>
          </a:prstGeom>
          <a:solidFill>
            <a:srgbClr val="FF8C00"/>
          </a:solidFill>
        </p:spPr>
        <p:txBody>
          <a:bodyPr wrap="square" lIns="179259" tIns="143407" rIns="179259" bIns="143407" rtlCol="0">
            <a:noAutofit/>
          </a:bodyPr>
          <a:lstStyle/>
          <a:p>
            <a:pPr algn="ctr" defTabSz="914192">
              <a:lnSpc>
                <a:spcPct val="90000"/>
              </a:lnSpc>
              <a:spcAft>
                <a:spcPts val="588"/>
              </a:spcAft>
              <a:defRPr/>
            </a:pPr>
            <a:endParaRPr lang="en-US" sz="2353" dirty="0">
              <a:solidFill>
                <a:srgbClr val="E6E6E6"/>
              </a:solidFill>
              <a:latin typeface="Segoe UI Semilight"/>
            </a:endParaRPr>
          </a:p>
        </p:txBody>
      </p:sp>
      <p:sp>
        <p:nvSpPr>
          <p:cNvPr id="22" name="TextBox 21">
            <a:extLst>
              <a:ext uri="{FF2B5EF4-FFF2-40B4-BE49-F238E27FC236}">
                <a16:creationId xmlns:a16="http://schemas.microsoft.com/office/drawing/2014/main" id="{D7515DA2-AA86-4919-AEC0-CCB6333B8772}"/>
              </a:ext>
            </a:extLst>
          </p:cNvPr>
          <p:cNvSpPr txBox="1"/>
          <p:nvPr/>
        </p:nvSpPr>
        <p:spPr>
          <a:xfrm>
            <a:off x="1837982" y="1106539"/>
            <a:ext cx="8515561" cy="479193"/>
          </a:xfrm>
          <a:prstGeom prst="rect">
            <a:avLst/>
          </a:prstGeom>
          <a:solidFill>
            <a:srgbClr val="FF8C00"/>
          </a:solidFill>
        </p:spPr>
        <p:txBody>
          <a:bodyPr wrap="square" lIns="179259" tIns="143407" rIns="179259" bIns="143407" rtlCol="0">
            <a:noAutofit/>
          </a:bodyPr>
          <a:lstStyle/>
          <a:p>
            <a:pPr algn="ctr" defTabSz="914192">
              <a:lnSpc>
                <a:spcPct val="90000"/>
              </a:lnSpc>
              <a:spcAft>
                <a:spcPts val="588"/>
              </a:spcAft>
              <a:defRPr/>
            </a:pPr>
            <a:r>
              <a:rPr lang="en-US" sz="2353" dirty="0">
                <a:solidFill>
                  <a:srgbClr val="E6E6E6"/>
                </a:solidFill>
                <a:latin typeface="Segoe UI Semilight"/>
              </a:rPr>
              <a:t>Hub sites</a:t>
            </a:r>
          </a:p>
        </p:txBody>
      </p:sp>
      <p:sp>
        <p:nvSpPr>
          <p:cNvPr id="35" name="TextBox 34">
            <a:extLst>
              <a:ext uri="{FF2B5EF4-FFF2-40B4-BE49-F238E27FC236}">
                <a16:creationId xmlns:a16="http://schemas.microsoft.com/office/drawing/2014/main" id="{94F144B5-9328-4680-8132-20F812E4FE68}"/>
              </a:ext>
            </a:extLst>
          </p:cNvPr>
          <p:cNvSpPr txBox="1"/>
          <p:nvPr/>
        </p:nvSpPr>
        <p:spPr>
          <a:xfrm>
            <a:off x="4601959" y="2198131"/>
            <a:ext cx="2987606" cy="644912"/>
          </a:xfrm>
          <a:prstGeom prst="rect">
            <a:avLst/>
          </a:prstGeom>
          <a:solidFill>
            <a:srgbClr val="FF8C00"/>
          </a:solidFill>
        </p:spPr>
        <p:txBody>
          <a:bodyPr wrap="square" lIns="179259" tIns="143407" rIns="179259" bIns="143407" rtlCol="0">
            <a:noAutofit/>
          </a:bodyPr>
          <a:lstStyle/>
          <a:p>
            <a:pPr algn="ctr" defTabSz="914192">
              <a:lnSpc>
                <a:spcPct val="90000"/>
              </a:lnSpc>
              <a:spcAft>
                <a:spcPts val="588"/>
              </a:spcAft>
              <a:defRPr/>
            </a:pPr>
            <a:r>
              <a:rPr lang="en-US" sz="1961" dirty="0">
                <a:solidFill>
                  <a:srgbClr val="E6E6E6"/>
                </a:solidFill>
                <a:latin typeface="Segoe UI Semilight"/>
              </a:rPr>
              <a:t>A communication site</a:t>
            </a:r>
            <a:br>
              <a:rPr lang="en-US" sz="1961" dirty="0">
                <a:solidFill>
                  <a:srgbClr val="E6E6E6"/>
                </a:solidFill>
                <a:latin typeface="Segoe UI Semilight"/>
              </a:rPr>
            </a:br>
            <a:r>
              <a:rPr lang="en-US" sz="1961" dirty="0">
                <a:solidFill>
                  <a:srgbClr val="E6E6E6"/>
                </a:solidFill>
                <a:latin typeface="Segoe UI Semilight"/>
              </a:rPr>
              <a:t>or team site</a:t>
            </a:r>
          </a:p>
        </p:txBody>
      </p:sp>
      <p:sp>
        <p:nvSpPr>
          <p:cNvPr id="37" name="TextBox 36">
            <a:extLst>
              <a:ext uri="{FF2B5EF4-FFF2-40B4-BE49-F238E27FC236}">
                <a16:creationId xmlns:a16="http://schemas.microsoft.com/office/drawing/2014/main" id="{4DF0C8D5-1168-4D2B-9726-293260AF871C}"/>
              </a:ext>
            </a:extLst>
          </p:cNvPr>
          <p:cNvSpPr txBox="1"/>
          <p:nvPr/>
        </p:nvSpPr>
        <p:spPr>
          <a:xfrm>
            <a:off x="1843413" y="5858297"/>
            <a:ext cx="8515563" cy="398153"/>
          </a:xfrm>
          <a:prstGeom prst="rect">
            <a:avLst/>
          </a:prstGeom>
          <a:solidFill>
            <a:srgbClr val="FF8C00"/>
          </a:solidFill>
          <a:ln>
            <a:noFill/>
          </a:ln>
        </p:spPr>
        <p:txBody>
          <a:bodyPr wrap="square" lIns="179259" tIns="89642" rIns="179259" bIns="89642" rtlCol="0">
            <a:spAutoFit/>
          </a:bodyPr>
          <a:lstStyle>
            <a:defPPr>
              <a:defRPr lang="en-US"/>
            </a:defPPr>
            <a:lvl1pPr algn="ctr">
              <a:lnSpc>
                <a:spcPct val="90000"/>
              </a:lnSpc>
              <a:spcAft>
                <a:spcPts val="600"/>
              </a:spcAft>
              <a:defRPr sz="1600">
                <a:gradFill>
                  <a:gsLst>
                    <a:gs pos="2917">
                      <a:schemeClr val="tx1"/>
                    </a:gs>
                    <a:gs pos="30000">
                      <a:schemeClr val="tx1"/>
                    </a:gs>
                  </a:gsLst>
                  <a:lin ang="5400000" scaled="0"/>
                </a:gradFill>
              </a:defRPr>
            </a:lvl1pPr>
          </a:lstStyle>
          <a:p>
            <a:pPr defTabSz="914192">
              <a:spcAft>
                <a:spcPts val="588"/>
              </a:spcAft>
              <a:defRPr/>
            </a:pPr>
            <a:r>
              <a:rPr lang="en-US" sz="1567" dirty="0">
                <a:solidFill>
                  <a:srgbClr val="FFFFFF"/>
                </a:solidFill>
                <a:latin typeface="Segoe UI Semilight"/>
              </a:rPr>
              <a:t>News and activity rollup</a:t>
            </a:r>
          </a:p>
        </p:txBody>
      </p:sp>
      <p:sp>
        <p:nvSpPr>
          <p:cNvPr id="2" name="Arrow: Right 1">
            <a:extLst>
              <a:ext uri="{FF2B5EF4-FFF2-40B4-BE49-F238E27FC236}">
                <a16:creationId xmlns:a16="http://schemas.microsoft.com/office/drawing/2014/main" id="{9E90F9B3-81C5-4187-B1EA-2BED962CFBA8}"/>
              </a:ext>
            </a:extLst>
          </p:cNvPr>
          <p:cNvSpPr/>
          <p:nvPr/>
        </p:nvSpPr>
        <p:spPr bwMode="auto">
          <a:xfrm>
            <a:off x="3854939" y="2887608"/>
            <a:ext cx="747018" cy="490592"/>
          </a:xfrm>
          <a:prstGeom prst="rightArrow">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8" name="Arrow: Right 37">
            <a:extLst>
              <a:ext uri="{FF2B5EF4-FFF2-40B4-BE49-F238E27FC236}">
                <a16:creationId xmlns:a16="http://schemas.microsoft.com/office/drawing/2014/main" id="{B10EA384-5A66-4608-BB86-38E571345B72}"/>
              </a:ext>
            </a:extLst>
          </p:cNvPr>
          <p:cNvSpPr/>
          <p:nvPr/>
        </p:nvSpPr>
        <p:spPr bwMode="auto">
          <a:xfrm rot="10800000">
            <a:off x="7589565" y="2887608"/>
            <a:ext cx="747018" cy="490592"/>
          </a:xfrm>
          <a:prstGeom prst="rightArrow">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Tree>
    <p:extLst>
      <p:ext uri="{BB962C8B-B14F-4D97-AF65-F5344CB8AC3E}">
        <p14:creationId xmlns:p14="http://schemas.microsoft.com/office/powerpoint/2010/main" val="1714016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p14="http://schemas.microsoft.com/office/powerpoint/2010/main">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1E8A2-C872-41FD-AD71-8190745F8316}"/>
              </a:ext>
            </a:extLst>
          </p:cNvPr>
          <p:cNvSpPr>
            <a:spLocks noGrp="1"/>
          </p:cNvSpPr>
          <p:nvPr>
            <p:ph type="title"/>
          </p:nvPr>
        </p:nvSpPr>
        <p:spPr>
          <a:xfrm>
            <a:off x="588263" y="457200"/>
            <a:ext cx="11018520" cy="553998"/>
          </a:xfrm>
        </p:spPr>
        <p:txBody>
          <a:bodyPr/>
          <a:lstStyle/>
          <a:p>
            <a:r>
              <a:rPr lang="en-US" dirty="0"/>
              <a:t>6 tips for planning SharePoint hub sites</a:t>
            </a:r>
          </a:p>
        </p:txBody>
      </p:sp>
      <p:pic>
        <p:nvPicPr>
          <p:cNvPr id="3" name="Picture 2">
            <a:extLst>
              <a:ext uri="{FF2B5EF4-FFF2-40B4-BE49-F238E27FC236}">
                <a16:creationId xmlns:a16="http://schemas.microsoft.com/office/drawing/2014/main" id="{2D7A5EA1-C74A-42EE-BFAA-B709FE3C0620}"/>
              </a:ext>
            </a:extLst>
          </p:cNvPr>
          <p:cNvPicPr>
            <a:picLocks noChangeAspect="1"/>
          </p:cNvPicPr>
          <p:nvPr/>
        </p:nvPicPr>
        <p:blipFill>
          <a:blip r:embed="rId2"/>
          <a:stretch>
            <a:fillRect/>
          </a:stretch>
        </p:blipFill>
        <p:spPr>
          <a:xfrm>
            <a:off x="1066805" y="1471517"/>
            <a:ext cx="10198683" cy="3661747"/>
          </a:xfrm>
          <a:prstGeom prst="rect">
            <a:avLst/>
          </a:prstGeom>
        </p:spPr>
      </p:pic>
      <p:sp>
        <p:nvSpPr>
          <p:cNvPr id="6" name="Rectangle 5">
            <a:extLst>
              <a:ext uri="{FF2B5EF4-FFF2-40B4-BE49-F238E27FC236}">
                <a16:creationId xmlns:a16="http://schemas.microsoft.com/office/drawing/2014/main" id="{EE6140C6-03B4-4D8A-8734-88A300222D56}"/>
              </a:ext>
            </a:extLst>
          </p:cNvPr>
          <p:cNvSpPr/>
          <p:nvPr/>
        </p:nvSpPr>
        <p:spPr>
          <a:xfrm>
            <a:off x="1135937" y="5649978"/>
            <a:ext cx="10060418" cy="646331"/>
          </a:xfrm>
          <a:prstGeom prst="rect">
            <a:avLst/>
          </a:prstGeom>
        </p:spPr>
        <p:txBody>
          <a:bodyPr wrap="square">
            <a:spAutoFit/>
          </a:bodyPr>
          <a:lstStyle/>
          <a:p>
            <a:r>
              <a:rPr lang="en-US" dirty="0">
                <a:hlinkClick r:id="rId3"/>
              </a:rPr>
              <a:t>https://www.computerworld.com/article/3280102/enterprise-applications/6-tips-for-planning-sharepoint-hub-sites.html</a:t>
            </a:r>
            <a:endParaRPr lang="en-US" dirty="0"/>
          </a:p>
        </p:txBody>
      </p:sp>
    </p:spTree>
    <p:extLst>
      <p:ext uri="{BB962C8B-B14F-4D97-AF65-F5344CB8AC3E}">
        <p14:creationId xmlns:p14="http://schemas.microsoft.com/office/powerpoint/2010/main" val="298994007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D4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6224BD-2714-4F36-82AA-E94C813AF72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defTabSz="914400">
              <a:lnSpc>
                <a:spcPct val="90000"/>
              </a:lnSpc>
            </a:pPr>
            <a:r>
              <a:rPr lang="en-US" sz="2600" kern="1200">
                <a:solidFill>
                  <a:srgbClr val="FFFFFF"/>
                </a:solidFill>
                <a:latin typeface="+mj-lt"/>
                <a:ea typeface="+mj-ea"/>
                <a:cs typeface="+mj-cs"/>
              </a:rPr>
              <a:t>Shared Navigation</a:t>
            </a:r>
          </a:p>
        </p:txBody>
      </p:sp>
      <p:pic>
        <p:nvPicPr>
          <p:cNvPr id="6" name="Picture 5">
            <a:extLst>
              <a:ext uri="{FF2B5EF4-FFF2-40B4-BE49-F238E27FC236}">
                <a16:creationId xmlns:a16="http://schemas.microsoft.com/office/drawing/2014/main" id="{C7A64110-F310-4AA5-95A2-413A6C4146A7}"/>
              </a:ext>
            </a:extLst>
          </p:cNvPr>
          <p:cNvPicPr>
            <a:picLocks noChangeAspect="1"/>
          </p:cNvPicPr>
          <p:nvPr/>
        </p:nvPicPr>
        <p:blipFill>
          <a:blip r:embed="rId3"/>
          <a:stretch>
            <a:fillRect/>
          </a:stretch>
        </p:blipFill>
        <p:spPr>
          <a:xfrm>
            <a:off x="4038600" y="2789353"/>
            <a:ext cx="7188199" cy="1275904"/>
          </a:xfrm>
          <a:prstGeom prst="rect">
            <a:avLst/>
          </a:prstGeom>
        </p:spPr>
      </p:pic>
    </p:spTree>
    <p:extLst>
      <p:ext uri="{BB962C8B-B14F-4D97-AF65-F5344CB8AC3E}">
        <p14:creationId xmlns:p14="http://schemas.microsoft.com/office/powerpoint/2010/main" val="24993794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F33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C30481-316D-4B31-94DE-9D78290F81B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defTabSz="914400">
              <a:lnSpc>
                <a:spcPct val="90000"/>
              </a:lnSpc>
            </a:pPr>
            <a:r>
              <a:rPr lang="en-US" sz="2600" kern="1200">
                <a:solidFill>
                  <a:srgbClr val="FFFFFF"/>
                </a:solidFill>
                <a:latin typeface="+mj-lt"/>
                <a:ea typeface="+mj-ea"/>
                <a:cs typeface="+mj-cs"/>
              </a:rPr>
              <a:t>Search across the hub</a:t>
            </a:r>
          </a:p>
        </p:txBody>
      </p:sp>
      <p:pic>
        <p:nvPicPr>
          <p:cNvPr id="6" name="Picture 5">
            <a:extLst>
              <a:ext uri="{FF2B5EF4-FFF2-40B4-BE49-F238E27FC236}">
                <a16:creationId xmlns:a16="http://schemas.microsoft.com/office/drawing/2014/main" id="{E5EC8BC5-758A-4B6D-9B49-FE072512987B}"/>
              </a:ext>
            </a:extLst>
          </p:cNvPr>
          <p:cNvPicPr>
            <a:picLocks noChangeAspect="1"/>
          </p:cNvPicPr>
          <p:nvPr/>
        </p:nvPicPr>
        <p:blipFill>
          <a:blip r:embed="rId3"/>
          <a:stretch>
            <a:fillRect/>
          </a:stretch>
        </p:blipFill>
        <p:spPr>
          <a:xfrm>
            <a:off x="5173370" y="961812"/>
            <a:ext cx="4918658" cy="4930987"/>
          </a:xfrm>
          <a:prstGeom prst="rect">
            <a:avLst/>
          </a:prstGeom>
        </p:spPr>
      </p:pic>
    </p:spTree>
    <p:extLst>
      <p:ext uri="{BB962C8B-B14F-4D97-AF65-F5344CB8AC3E}">
        <p14:creationId xmlns:p14="http://schemas.microsoft.com/office/powerpoint/2010/main" val="424163116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5F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A1A5C0-2F06-4E5D-A33D-07D836C92A4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defTabSz="914400">
              <a:lnSpc>
                <a:spcPct val="90000"/>
              </a:lnSpc>
            </a:pPr>
            <a:r>
              <a:rPr lang="en-US" sz="2600" kern="1200" dirty="0">
                <a:solidFill>
                  <a:srgbClr val="FFFFFF"/>
                </a:solidFill>
                <a:latin typeface="+mj-lt"/>
                <a:ea typeface="+mj-ea"/>
                <a:cs typeface="+mj-cs"/>
              </a:rPr>
              <a:t>News roll up</a:t>
            </a:r>
          </a:p>
        </p:txBody>
      </p:sp>
      <p:pic>
        <p:nvPicPr>
          <p:cNvPr id="4" name="Picture 3">
            <a:extLst>
              <a:ext uri="{FF2B5EF4-FFF2-40B4-BE49-F238E27FC236}">
                <a16:creationId xmlns:a16="http://schemas.microsoft.com/office/drawing/2014/main" id="{3F43CB48-C5C5-41EC-BCAA-B137CCA6BED1}"/>
              </a:ext>
            </a:extLst>
          </p:cNvPr>
          <p:cNvPicPr>
            <a:picLocks noChangeAspect="1"/>
          </p:cNvPicPr>
          <p:nvPr/>
        </p:nvPicPr>
        <p:blipFill>
          <a:blip r:embed="rId3"/>
          <a:stretch>
            <a:fillRect/>
          </a:stretch>
        </p:blipFill>
        <p:spPr>
          <a:xfrm>
            <a:off x="4038600" y="1711123"/>
            <a:ext cx="7188199" cy="3432364"/>
          </a:xfrm>
          <a:prstGeom prst="rect">
            <a:avLst/>
          </a:prstGeom>
        </p:spPr>
      </p:pic>
    </p:spTree>
    <p:extLst>
      <p:ext uri="{BB962C8B-B14F-4D97-AF65-F5344CB8AC3E}">
        <p14:creationId xmlns:p14="http://schemas.microsoft.com/office/powerpoint/2010/main" val="776022991"/>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5-50109_Microsoft_Light_Template">
  <a:themeElements>
    <a:clrScheme name="Microsoft_2017_Light">
      <a:dk1>
        <a:srgbClr val="353535"/>
      </a:dk1>
      <a:lt1>
        <a:srgbClr val="FFFFFF"/>
      </a:lt1>
      <a:dk2>
        <a:srgbClr val="D83B01"/>
      </a:dk2>
      <a:lt2>
        <a:srgbClr val="E6E6E6"/>
      </a:lt2>
      <a:accent1>
        <a:srgbClr val="D83B01"/>
      </a:accent1>
      <a:accent2>
        <a:srgbClr val="FF8C00"/>
      </a:accent2>
      <a:accent3>
        <a:srgbClr val="FFB900"/>
      </a:accent3>
      <a:accent4>
        <a:srgbClr val="0078D7"/>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7_16x9_Template.potx" id="{2A99AE01-A11F-4F2C-9BCC-4E42F4CE769C}" vid="{42DFBAD3-C25F-4FC8-963A-1F73730D7E5C}"/>
    </a:ext>
  </a:extLst>
</a:theme>
</file>

<file path=ppt/theme/theme3.xml><?xml version="1.0" encoding="utf-8"?>
<a:theme xmlns:a="http://schemas.openxmlformats.org/drawingml/2006/main" name="WHITE TEMPLATE">
  <a:themeElements>
    <a:clrScheme name="TT for white - NEW 2018">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PC_Internal_White_Template_16x9" id="{75516D3C-3E90-434A-9269-B41A41497062}" vid="{3E9E4FAD-A0B8-4C6E-A672-0178446042A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899</Words>
  <Application>Microsoft Office PowerPoint</Application>
  <PresentationFormat>Widescreen</PresentationFormat>
  <Paragraphs>189</Paragraphs>
  <Slides>16</Slides>
  <Notes>10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16</vt:i4>
      </vt:variant>
    </vt:vector>
  </HeadingPairs>
  <TitlesOfParts>
    <vt:vector size="28" baseType="lpstr">
      <vt:lpstr>Arial</vt:lpstr>
      <vt:lpstr>Calibri</vt:lpstr>
      <vt:lpstr>Calibri Light</vt:lpstr>
      <vt:lpstr>Consolas</vt:lpstr>
      <vt:lpstr>Segoe UI</vt:lpstr>
      <vt:lpstr>Segoe UI Light</vt:lpstr>
      <vt:lpstr>Segoe UI Semibold</vt:lpstr>
      <vt:lpstr>Segoe UI Semilight</vt:lpstr>
      <vt:lpstr>Wingdings</vt:lpstr>
      <vt:lpstr>Office Theme</vt:lpstr>
      <vt:lpstr>1_5-50109_Microsoft_Light_Template</vt:lpstr>
      <vt:lpstr>WHITE TEMPLATE</vt:lpstr>
      <vt:lpstr>Modern SharePoint Workshop</vt:lpstr>
      <vt:lpstr>SharePoint  hub sites</vt:lpstr>
      <vt:lpstr>A dynamic, ever-changing digital workplace</vt:lpstr>
      <vt:lpstr>A dynamic, ever-changing digital workplace</vt:lpstr>
      <vt:lpstr>SharePoint sites: building blocks for your intranet</vt:lpstr>
      <vt:lpstr>6 tips for planning SharePoint hub sites</vt:lpstr>
      <vt:lpstr>Shared Navigation</vt:lpstr>
      <vt:lpstr>Search across the hub</vt:lpstr>
      <vt:lpstr>News roll up</vt:lpstr>
      <vt:lpstr>Associated Sites</vt:lpstr>
      <vt:lpstr>Highlighted Content</vt:lpstr>
      <vt:lpstr>Important Points</vt:lpstr>
      <vt:lpstr>Hub Sites PowerShell</vt:lpstr>
      <vt:lpstr>Important PowerShell Commands</vt:lpstr>
      <vt:lpstr>Associating a Site to Hub</vt:lpstr>
      <vt:lpstr>Communication sites, pages, and web parts roadmap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SharePoint Workshop</dc:title>
  <dc:creator>Ed Hild</dc:creator>
  <cp:lastModifiedBy>Ed Hild</cp:lastModifiedBy>
  <cp:revision>1</cp:revision>
  <dcterms:created xsi:type="dcterms:W3CDTF">2018-06-27T00:10:00Z</dcterms:created>
  <dcterms:modified xsi:type="dcterms:W3CDTF">2018-06-27T00:17:06Z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edhild@microsoft.com</vt:lpwstr>
  </property>
  <property fmtid="{D5CDD505-2E9C-101B-9397-08002B2CF9AE}" pid="5" name="MSIP_Label_f42aa342-8706-4288-bd11-ebb85995028c_SetDate">
    <vt:lpwstr>2018-06-27T00:17:05.2387268Z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