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FE46-F4BF-41D0-8474-FABDF507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AB283-FF7C-400B-B2EF-3988FFC4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0AD6D-3514-407A-A662-FFA99ED3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EC56-5552-4DF2-9531-91B27DE0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D86D-7702-4967-8FD8-65D7A39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24A-5C48-40BB-8453-1D0AEA5F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A7F1F-92F7-4A27-8BD2-67B6424F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160C-E5F0-4A7D-B9F1-BE9A68FE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294E-808F-45E5-9B1A-D64C5807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CB31-8A05-4B8B-96A6-D65E85E8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55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AAA95-230B-44DB-BEC4-0A09CBDEA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2D634-D1AA-4476-8BEB-2811969EE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B5B9B-F8A6-4B36-8E18-79FAE3B0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CB08-94CA-4FAB-8622-A3A39429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11F5-CF8C-4A67-8FBB-6B443460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8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EBBD-D5F5-4857-B09C-87CD50C7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22C4-626E-4E73-ADD4-1AD661A0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D998-5C73-4F3E-A8BF-F4CA3919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ED94-AE2A-4F84-A7BD-B2EB7203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49FE-8BB4-4302-BC1C-23E0D20C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4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3CFF-071B-4331-ADD7-4211FCD9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41F4-0285-4B02-8302-42F75D90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BDDF-EC5A-4E35-AB24-C8A25B63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F24E-2F2E-401B-9546-F152948D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ADAB-E5E4-408C-8DD4-D92E9077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25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CD2-5BC7-4365-8B20-50F25073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E008-51A5-4375-829C-C2CC1EE17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8007D-9D58-48A0-A4CC-03D16755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EED8-7304-4BFC-BD52-F56A273B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F350-CB4F-4D7A-A601-D8A6C6A7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FE872-BE2C-4DD2-860C-DC39EE9E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5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0634-5CE3-4918-A6BA-9E457D49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79BFF-C5AD-4BEE-8B0E-4F8AC63A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904C7-5FAE-4F48-B6E5-654941BE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52481-D15C-4CD4-8765-F365F739A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8CE78-0967-4F8B-9041-0408DA7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F4004-49D7-4CE6-890E-EF6C8A93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6AC35-F052-4FE1-886A-D96DEF03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82FF-73AD-4A15-BFA6-37A32440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6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5E9A-8C49-4CD8-A701-097CB364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10456-74A8-4D00-818D-5525C909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E2939-E9D4-4B07-A28B-5F4125D1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53CFC-22CC-4311-AEF4-72F3596C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0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77AC1-647A-4121-8F05-9186E148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C70DD-476D-4700-8239-7F948B01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048CB-E5C9-4E08-813E-8F6621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85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0D5E-04EF-4D64-ADAA-724991FE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E24E-8212-4FBF-AC57-2790BCA9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9E233-3361-40EC-91CD-01147A24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8B673-6770-4AA7-9B5D-0230888C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51E6-12CA-4E90-8775-84EEDF9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C400-F8A8-4A6A-9300-D6CFBD0B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98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48A0-7C63-4D61-B5DF-2287A146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C46ED-4F22-47B0-BDC0-D12961C7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4F97-D636-4ECD-BF29-A5ED8DE4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0CB1D-64B2-4E52-AB1B-9AD1A139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E566-8BA1-4D9A-9224-1B4C2493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7774-EB55-4BD9-B7AA-F43660ED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0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AC6AC-5F97-487C-A189-3FA373BE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FF8E-EB83-480F-92DE-96A31566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11C3-C455-4F66-B3C5-1384E03F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4C1E-9027-4138-A38E-75B2288EC538}" type="datetimeFigureOut">
              <a:rPr lang="es-ES" smtClean="0"/>
              <a:t>09/06/2017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C09E-4970-41A2-9B4C-1220BA4A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871F-377C-4DC7-B861-4718BEDE4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5DC9-1660-435C-B892-ED8D4EF95D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28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D0E-4B5A-48D0-9074-4D608B8C1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C9FCC-28A0-435E-868D-B62F062A8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5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Gorka Madariaga Nuñez</dc:creator>
  <cp:lastModifiedBy>Gorka Madariaga Nuñez</cp:lastModifiedBy>
  <cp:revision>1</cp:revision>
  <dcterms:created xsi:type="dcterms:W3CDTF">2017-06-09T09:08:50Z</dcterms:created>
  <dcterms:modified xsi:type="dcterms:W3CDTF">2017-06-09T09:09:05Z</dcterms:modified>
</cp:coreProperties>
</file>