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8700" r:id="rId2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84" clrIdx="0"/>
  <p:cmAuthor id="2" name="rob@e3dlondon.com" initials="r" lastIdx="9" clrIdx="1">
    <p:extLst>
      <p:ext uri="{19B8F6BF-5375-455C-9EA6-DF929625EA0E}">
        <p15:presenceInfo xmlns:p15="http://schemas.microsoft.com/office/powerpoint/2012/main" userId="9b8bdc94ca8ff9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78D7"/>
    <a:srgbClr val="0278D4"/>
    <a:srgbClr val="0278D7"/>
    <a:srgbClr val="409AE1"/>
    <a:srgbClr val="F3F3F3"/>
    <a:srgbClr val="505050"/>
    <a:srgbClr val="002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71036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952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8638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D872EFC-9763-464D-A00B-C79CA475ABE9}"/>
              </a:ext>
            </a:extLst>
          </p:cNvPr>
          <p:cNvGrpSpPr/>
          <p:nvPr userDrawn="1"/>
        </p:nvGrpSpPr>
        <p:grpSpPr>
          <a:xfrm>
            <a:off x="445129" y="6559024"/>
            <a:ext cx="11553197" cy="98880"/>
            <a:chOff x="445128" y="6559056"/>
            <a:chExt cx="11553197" cy="988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DB81F-0D7E-42AE-9205-B2DA6F7E26D9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1003980" cy="98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65ADE4-8BEF-4AE9-9BEF-A8FDFBD1EC4A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9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378511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ED1CCF2-AA0C-41AC-BFD9-327E93B5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1347" y="1146028"/>
            <a:ext cx="1171036" cy="117103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569E23-9F80-487C-9F24-B09FE4512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336" y="1146771"/>
            <a:ext cx="1169549" cy="116954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69E1454-1FF5-4603-A365-19A7CBF9A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9126" y="3877603"/>
            <a:ext cx="1469596" cy="14695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27174F-7E9C-4BCA-AA62-E09A9C6EB535}"/>
              </a:ext>
            </a:extLst>
          </p:cNvPr>
          <p:cNvSpPr txBox="1"/>
          <p:nvPr/>
        </p:nvSpPr>
        <p:spPr>
          <a:xfrm>
            <a:off x="2413434" y="2399522"/>
            <a:ext cx="25409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Azure Spatial Anchor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71695-9003-41C4-9EE4-50B6D1A31437}"/>
              </a:ext>
            </a:extLst>
          </p:cNvPr>
          <p:cNvSpPr txBox="1"/>
          <p:nvPr/>
        </p:nvSpPr>
        <p:spPr>
          <a:xfrm>
            <a:off x="4573011" y="2308349"/>
            <a:ext cx="30281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Mixed</a:t>
            </a:r>
          </a:p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Reality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842CE-F17B-48EF-A5EF-CFEF81C6FFD5}"/>
              </a:ext>
            </a:extLst>
          </p:cNvPr>
          <p:cNvSpPr txBox="1"/>
          <p:nvPr/>
        </p:nvSpPr>
        <p:spPr>
          <a:xfrm>
            <a:off x="7082766" y="2399522"/>
            <a:ext cx="30281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Cosmos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DCB7-32F3-4523-A2EA-D0FB1601332F}"/>
              </a:ext>
            </a:extLst>
          </p:cNvPr>
          <p:cNvSpPr txBox="1"/>
          <p:nvPr/>
        </p:nvSpPr>
        <p:spPr>
          <a:xfrm>
            <a:off x="4133248" y="5355416"/>
            <a:ext cx="302819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iOS</a:t>
            </a:r>
          </a:p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Application</a:t>
            </a:r>
          </a:p>
          <a:p>
            <a:pPr algn="ctr" defTabSz="932597">
              <a:defRPr/>
            </a:pPr>
            <a:endParaRPr lang="en-US" sz="2400" dirty="0">
              <a:solidFill>
                <a:srgbClr val="000000"/>
              </a:solidFill>
              <a:latin typeface="+mj-lt"/>
              <a:ea typeface="Segoe UI" charset="0"/>
              <a:cs typeface="Segoe UI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FB94093-4677-4D07-8C2A-AD453AC89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406" y="1146028"/>
            <a:ext cx="1171036" cy="117103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A787BE97-294D-4D6C-AE54-77907615C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2549" y="3848558"/>
            <a:ext cx="1469596" cy="146959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8123B26-0639-4A20-9997-BCC820B21EE7}"/>
              </a:ext>
            </a:extLst>
          </p:cNvPr>
          <p:cNvSpPr txBox="1"/>
          <p:nvPr/>
        </p:nvSpPr>
        <p:spPr>
          <a:xfrm>
            <a:off x="2169825" y="5355532"/>
            <a:ext cx="302819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Android</a:t>
            </a:r>
          </a:p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Application</a:t>
            </a:r>
          </a:p>
          <a:p>
            <a:pPr algn="ctr" defTabSz="932597">
              <a:defRPr/>
            </a:pPr>
            <a:endParaRPr lang="en-US" sz="2400" dirty="0">
              <a:solidFill>
                <a:srgbClr val="000000"/>
              </a:solidFill>
              <a:latin typeface="+mj-lt"/>
              <a:ea typeface="Segoe UI" charset="0"/>
              <a:cs typeface="Segoe UI" charset="0"/>
            </a:endParaRPr>
          </a:p>
        </p:txBody>
      </p:sp>
      <p:pic>
        <p:nvPicPr>
          <p:cNvPr id="74" name="Picture 73" descr="Microsoft HoloLens">
            <a:extLst>
              <a:ext uri="{FF2B5EF4-FFF2-40B4-BE49-F238E27FC236}">
                <a16:creationId xmlns:a16="http://schemas.microsoft.com/office/drawing/2014/main" id="{F41F593D-9C0D-4DFE-B138-00C114363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1616" y="4280025"/>
            <a:ext cx="1132489" cy="56644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CD087FB-B10C-4228-84F9-CDAFAD56503B}"/>
              </a:ext>
            </a:extLst>
          </p:cNvPr>
          <p:cNvSpPr txBox="1"/>
          <p:nvPr/>
        </p:nvSpPr>
        <p:spPr>
          <a:xfrm>
            <a:off x="6497248" y="5357828"/>
            <a:ext cx="30281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HoloLens</a:t>
            </a:r>
          </a:p>
          <a:p>
            <a:pPr algn="ctr" defTabSz="932597"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ea typeface="Segoe UI" charset="0"/>
                <a:cs typeface="Segoe UI" charset="0"/>
              </a:rPr>
              <a:t>UWP Application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C9A3E9-775D-4178-A911-6E0CF9BE5636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6671885" y="1731546"/>
            <a:ext cx="13394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E90F49-DD45-4372-9613-84E0FE1DA214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4269442" y="1731546"/>
            <a:ext cx="12328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EC7803-31E8-44C9-AD4A-6B2F002D8C49}"/>
              </a:ext>
            </a:extLst>
          </p:cNvPr>
          <p:cNvSpPr txBox="1"/>
          <p:nvPr/>
        </p:nvSpPr>
        <p:spPr>
          <a:xfrm>
            <a:off x="7144435" y="392826"/>
            <a:ext cx="302819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597">
              <a:defRPr/>
            </a:pPr>
            <a:r>
              <a:rPr lang="en-US" sz="2400" dirty="0">
                <a:solidFill>
                  <a:schemeClr val="accent1"/>
                </a:solidFill>
                <a:latin typeface="+mj-lt"/>
                <a:ea typeface="Segoe UI" charset="0"/>
                <a:cs typeface="Segoe UI" charset="0"/>
              </a:rPr>
              <a:t>Database from IoT Demo Solution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2B6C4AF-CF80-44C1-A33C-861359B803B9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rot="16200000" flipH="1">
            <a:off x="3314215" y="3507893"/>
            <a:ext cx="7394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99A63B-F16E-453A-A139-50A11B9011B9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 rot="5400000">
            <a:off x="5466457" y="3227904"/>
            <a:ext cx="801545" cy="439763"/>
          </a:xfrm>
          <a:prstGeom prst="bentConnector3">
            <a:avLst>
              <a:gd name="adj1" fmla="val 511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EC6EC9-7DA2-4079-8EDB-B28C92749AC2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 rot="16200000" flipH="1">
            <a:off x="6380979" y="2753143"/>
            <a:ext cx="1233012" cy="1820751"/>
          </a:xfrm>
          <a:prstGeom prst="bentConnector3">
            <a:avLst>
              <a:gd name="adj1" fmla="val 3344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B68BBE-11FB-488A-B19E-7F0A34C6E93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>
            <a:off x="4470222" y="2260715"/>
            <a:ext cx="830590" cy="2403186"/>
          </a:xfrm>
          <a:prstGeom prst="bentConnector3">
            <a:avLst>
              <a:gd name="adj1" fmla="val 4893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b9092d-b8c6-4a0d-83ef-57c56ce77849}">
  <we:reference id="0ac3b04a-88a0-4185-b606-9699eefd4cce" version="1.0.0.0" store="developer" storeType="Registry"/>
  <we:alternateReferences/>
  <we:properties>
    <we:property name="GeneratedPresentationAssetsSettings" value="{&quot;TPID&quot;:&quot;&quot;,&quot;GPId&quot;:&quot;805dab74-07fa-4b4c-80b8-b970961ffc1e&quot;,&quot;SlideList&quot;:[{&quot;SId&quot;:&quot;256&quot;,&quot;STitle&quot;:&quot;Thank You For Using The Microsoft 365 Pitch Deck Assembler (V1)&quot;},{&quot;SId&quot;:&quot;257&quot;,&quot;STitle&quot;:&quot;Additional Resources: Plays, Industry &amp; Additional Topics&quot;},{&quot;SId&quot;:&quot;258&quot;,&quot;STitle&quot;:&quot;Work Management Additional Content&quot;},{&quot;SId&quot;:&quot;259&quot;,&quot;STitle&quot;:&quot;Surface Additional Content&quot;},{&quot;SId&quot;:&quot;260&quot;,&quot;STitle&quot;:&quot;&quot;},{&quot;SId&quot;:&quot;261&quot;,&quot;STitle&quot;:&quot;Modern workplace is top of mind for business leaders&quot;},{&quot;SId&quot;:&quot;262&quot;,&quot;STitle&quot;:&quot;&quot;},{&quot;SId&quot;:&quot;263&quot;,&quot;STitle&quot;:&quot;&quot;},{&quot;SId&quot;:&quot;264&quot;,&quot;STitle&quot;:&quot;Built for teamwork&quot;},{&quot;SId&quot;:&quot;265&quot;,&quot;STitle&quot;:&quot;&quot;},{&quot;SId&quot;:&quot;266&quot;,&quot;STitle&quot;:&quot;&quot;},{&quot;SId&quot;:&quot;267&quot;,&quot;STitle&quot;:&quot;&quot;},{&quot;SId&quot;:&quot;268&quot;,&quot;STitle&quot;:&quot;&quot;},{&quot;SId&quot;:&quot;269&quot;,&quot;STitle&quot;:&quot;&quot;},{&quot;SId&quot;:&quot;270&quot;,&quot;STitle&quot;:&quot;&quot;},{&quot;SId&quot;:&quot;271&quot;,&quot;STitle&quot;:&quot;Alberta Investment Management Corporation&quot;},{&quot;SId&quot;:&quot;272&quot;,&quot;STitle&quot;:&quot;&quot;},{&quot;SId&quot;:&quot;273&quot;,&quot;STitle&quot;:&quot;&quot;},{&quot;SId&quot;:&quot;274&quot;,&quot;STitle&quot;:&quot;&quot;},{&quot;SId&quot;:&quot;275&quot;,&quot;STitle&quot;:&quot;&quot;},{&quot;SId&quot;:&quot;276&quot;,&quot;STitle&quot;:&quot;&quot;},{&quot;SId&quot;:&quot;277&quot;,&quot;STitle&quot;:&quot;&quot;},{&quot;SId&quot;:&quot;278&quot;,&quot;STitle&quot;:&quot;&quot;},{&quot;SId&quot;:&quot;279&quot;,&quot;STitle&quot;:&quot;&quot;},{&quot;SId&quot;:&quot;280&quot;,&quot;STitle&quot;:&quot;&quot;},{&quot;SId&quot;:&quot;281&quot;,&quot;STitle&quot;:&quot;&quot;},{&quot;SId&quot;:&quot;282&quot;,&quot;STitle&quot;:&quot;&quot;},{&quot;SId&quot;:&quot;283&quot;,&quot;STitle&quot;:&quot;&quot;},{&quot;SId&quot;:&quot;284&quot;,&quot;STitle&quot;:&quot;&quot;},{&quot;SId&quot;:&quot;285&quot;,&quot;STitle&quot;:&quot;Generali Deutschland AG&quot;},{&quot;SId&quot;:&quot;286&quot;,&quot;STitle&quot;:&quot;Additional Topics&quot;},{&quot;SId&quot;:&quot;287&quot;,&quot;STitle&quot;:&quot;Microsoft Enterprise Services&quot;},{&quot;SId&quot;:&quot;288&quot;,&quot;STitle&quot;:&quot;Mixed reality is a core component of digital transformation &quot;},{&quot;SId&quot;:&quot;289&quot;,&quot;STitle&quot;:&quot;Microsoft has the most advanced platform and the broadest range of devices for mixed reality today &quot;},{&quot;SId&quot;:&quot;290&quot;,&quot;STitle&quot;:&quot;What is HoloLens?&quot;},{&quot;SId&quot;:&quot;291&quot;,&quot;STitle&quot;:&quot;HoloLens vision&quot;},{&quot;SId&quot;:&quot;292&quot;,&quot;STitle&quot;:&quot;Remote collaboration &amp; assistance&quot;},{&quot;SId&quot;:&quot;293&quot;,&quot;STitle&quot;:&quot;Microsoft 365 Enterprise&quot;},{&quot;SId&quot;:&quot;294&quot;,&quot;STitle&quot;:&quot;Thank you.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Microsoft 365 PPT Template - 2018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Sanchez</cp:lastModifiedBy>
  <dcterms:modified xsi:type="dcterms:W3CDTF">2019-04-01T23:55:22Z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p1cd454bacc149bfbcfd764edd279de7">
    <vt:lpwstr/>
  </property>
  <property fmtid="{D5CDD505-2E9C-101B-9397-08002B2CF9AE}" pid="11" name="of67e5d4b76f4a9db8769983fda9cec0">
    <vt:lpwstr/>
  </property>
  <property fmtid="{D5CDD505-2E9C-101B-9397-08002B2CF9AE}" pid="12" name="TaxKeyword">
    <vt:lpwstr/>
  </property>
  <property fmtid="{D5CDD505-2E9C-101B-9397-08002B2CF9AE}" pid="13" name="NewsType">
    <vt:lpwstr/>
  </property>
  <property fmtid="{D5CDD505-2E9C-101B-9397-08002B2CF9AE}" pid="14" name="DSWF">
    <vt:lpwstr>, </vt:lpwstr>
  </property>
  <property fmtid="{D5CDD505-2E9C-101B-9397-08002B2CF9AE}" pid="15" name="_dlc_policyId">
    <vt:lpwstr/>
  </property>
  <property fmtid="{D5CDD505-2E9C-101B-9397-08002B2CF9AE}" pid="16" name="Region">
    <vt:lpwstr/>
  </property>
  <property fmtid="{D5CDD505-2E9C-101B-9397-08002B2CF9AE}" pid="17" name="ODSWF1">
    <vt:lpwstr>, </vt:lpwstr>
  </property>
  <property fmtid="{D5CDD505-2E9C-101B-9397-08002B2CF9AE}" pid="18" name="Confidentiality">
    <vt:lpwstr>38;#customer ready|8986c41d-21c5-4f8f-8a12-ea4625b46858</vt:lpwstr>
  </property>
  <property fmtid="{D5CDD505-2E9C-101B-9397-08002B2CF9AE}" pid="19" name="ItemType">
    <vt:lpwstr>45;#presentations|317da5a4-398e-4c38-b265-afd519770055</vt:lpwstr>
  </property>
  <property fmtid="{D5CDD505-2E9C-101B-9397-08002B2CF9AE}" pid="20" name="ContentTypeId">
    <vt:lpwstr>0x0101009221C49A50FABD4293A0AB115E4B0555</vt:lpwstr>
  </property>
  <property fmtid="{D5CDD505-2E9C-101B-9397-08002B2CF9AE}" pid="21" name="bc28b5f076654a3b96073bbbebfeb8c9">
    <vt:lpwstr/>
  </property>
  <property fmtid="{D5CDD505-2E9C-101B-9397-08002B2CF9AE}" pid="22" name="Update Parent Child Relation">
    <vt:lpwstr>, </vt:lpwstr>
  </property>
  <property fmtid="{D5CDD505-2E9C-101B-9397-08002B2CF9AE}" pid="23" name="FolderExtensions">
    <vt:lpwstr/>
  </property>
  <property fmtid="{D5CDD505-2E9C-101B-9397-08002B2CF9AE}" pid="24" name="ga0c0bf70a6644469c61b3efa7025301">
    <vt:lpwstr/>
  </property>
  <property fmtid="{D5CDD505-2E9C-101B-9397-08002B2CF9AE}" pid="25" name="j4d667fb28274e85b2214f6e751c8d1f">
    <vt:lpwstr/>
  </property>
  <property fmtid="{D5CDD505-2E9C-101B-9397-08002B2CF9AE}" pid="26" name="MSProducts">
    <vt:lpwstr/>
  </property>
  <property fmtid="{D5CDD505-2E9C-101B-9397-08002B2CF9AE}" pid="27" name="TaxKeywordTaxHTField">
    <vt:lpwstr>brand management|cac76500-9e66-48d2-9431-ad8489b366f1;Visual Identity|0d7b1aaf-adb9-4549-87f2-04218945c815;brand guidelines|869c67fb-4ae4-4cf1-8315-33fbb28a6230;MSVID|dc886432-d75b-4970-b95c-9b2d14decb15;grid|73ed6bc3-bea5-40dd-b0db-3e7c85d29c98</vt:lpwstr>
  </property>
  <property fmtid="{D5CDD505-2E9C-101B-9397-08002B2CF9AE}" pid="28" name="Industries">
    <vt:lpwstr/>
  </property>
  <property fmtid="{D5CDD505-2E9C-101B-9397-08002B2CF9AE}" pid="29" name="Audience">
    <vt:lpwstr/>
  </property>
  <property fmtid="{D5CDD505-2E9C-101B-9397-08002B2CF9AE}" pid="30" name="Competitors">
    <vt:lpwstr/>
  </property>
  <property fmtid="{D5CDD505-2E9C-101B-9397-08002B2CF9AE}" pid="31" name="SMSGDomain">
    <vt:lpwstr>49;#Enterprise and Partner Group|b6e10940-8c6c-40cf-9dc4-c224c7da837a;#173;#Cloud and Enterprise|adc2fe87-c79a-4ded-a449-3f86b954069d</vt:lpwstr>
  </property>
  <property fmtid="{D5CDD505-2E9C-101B-9397-08002B2CF9AE}" pid="32" name="ExperienceContentType">
    <vt:lpwstr/>
  </property>
  <property fmtid="{D5CDD505-2E9C-101B-9397-08002B2CF9AE}" pid="33" name="BusinessArchitecture">
    <vt:lpwstr/>
  </property>
  <property fmtid="{D5CDD505-2E9C-101B-9397-08002B2CF9AE}" pid="34" name="j031aa32f4154c8c9a646efae715ebde">
    <vt:lpwstr/>
  </property>
  <property fmtid="{D5CDD505-2E9C-101B-9397-08002B2CF9AE}" pid="35" name="Products">
    <vt:lpwstr>34;#Office 365|79b3b58e-e806-4c92-b1ab-8c086f06098a;#539;#Windows 10|d367191d-72a3-43b9-a75c-4ec35baf2ce8;#41;#Microsoft Azure|669a3112-5edf-444b-a003-630063601f07;#487;#Windows Server|ca5543fc-6710-4f1f-bdee-81c42361029e;#670;#Microsoft SQL Server|261ba8</vt:lpwstr>
  </property>
  <property fmtid="{D5CDD505-2E9C-101B-9397-08002B2CF9AE}" pid="36" name="ODSWF2">
    <vt:lpwstr>, </vt:lpwstr>
  </property>
  <property fmtid="{D5CDD505-2E9C-101B-9397-08002B2CF9AE}" pid="37" name="l6f004f21209409da86a713c0f24627d">
    <vt:lpwstr/>
  </property>
  <property fmtid="{D5CDD505-2E9C-101B-9397-08002B2CF9AE}" pid="38" name="WorkflowChangePath">
    <vt:lpwstr>4c942473-d120-4286-a51a-b65ad3d92ffb,3;4c942473-d120-4286-a51a-b65ad3d92ffb,3;4c942473-d120-4286-a51a-b65ad3d92ffb,3;4c942473-d120-4286-a51a-b65ad3d92ffb,8;4c942473-d120-4286-a51a-b65ad3d92ffb,27;4c942473-d120-4286-a51a-b65ad3d92ffb,39;4c942473-d120-4286-</vt:lpwstr>
  </property>
  <property fmtid="{D5CDD505-2E9C-101B-9397-08002B2CF9AE}" pid="39" name="_ip_UnifiedCompliancePolicyUIAction">
    <vt:lpwstr/>
  </property>
  <property fmtid="{D5CDD505-2E9C-101B-9397-08002B2CF9AE}" pid="40" name="MSProductsTaxHTField0">
    <vt:lpwstr/>
  </property>
  <property fmtid="{D5CDD505-2E9C-101B-9397-08002B2CF9AE}" pid="41" name="_docset_NoMedatataSyncRequired">
    <vt:lpwstr>False</vt:lpwstr>
  </property>
  <property fmtid="{D5CDD505-2E9C-101B-9397-08002B2CF9AE}" pid="42" name="MSLanguage">
    <vt:lpwstr/>
  </property>
  <property fmtid="{D5CDD505-2E9C-101B-9397-08002B2CF9AE}" pid="43" name="e8080b0481964c759b2c36ae49591b31">
    <vt:lpwstr/>
  </property>
  <property fmtid="{D5CDD505-2E9C-101B-9397-08002B2CF9AE}" pid="44" name="Event Venue">
    <vt:lpwstr/>
  </property>
  <property fmtid="{D5CDD505-2E9C-101B-9397-08002B2CF9AE}" pid="45" name="Track">
    <vt:lpwstr/>
  </property>
  <property fmtid="{D5CDD505-2E9C-101B-9397-08002B2CF9AE}" pid="46" name="Languages">
    <vt:lpwstr/>
  </property>
  <property fmtid="{D5CDD505-2E9C-101B-9397-08002B2CF9AE}" pid="47" name="messageframeworktype">
    <vt:lpwstr/>
  </property>
  <property fmtid="{D5CDD505-2E9C-101B-9397-08002B2CF9AE}" pid="48" name="cb7870d3641f4a52807a63577a9c1b08">
    <vt:lpwstr/>
  </property>
  <property fmtid="{D5CDD505-2E9C-101B-9397-08002B2CF9AE}" pid="49" name="TechnicalLevel">
    <vt:lpwstr/>
  </property>
  <property fmtid="{D5CDD505-2E9C-101B-9397-08002B2CF9AE}" pid="50" name="IsMyDocuments">
    <vt:bool>true</vt:bool>
  </property>
  <property fmtid="{D5CDD505-2E9C-101B-9397-08002B2CF9AE}" pid="51" name="Audiences">
    <vt:lpwstr>1071;#chief information officers|f42e0d72-ce0b-459f-853e-30443c0b7800</vt:lpwstr>
  </property>
  <property fmtid="{D5CDD505-2E9C-101B-9397-08002B2CF9AE}" pid="52" name="LearningOrganization">
    <vt:lpwstr/>
  </property>
  <property fmtid="{D5CDD505-2E9C-101B-9397-08002B2CF9AE}" pid="53" name="MSIP_Label_f42aa342-8706-4288-bd11-ebb85995028c_SetBy">
    <vt:lpwstr>rmcgee@microsoft.com</vt:lpwstr>
  </property>
  <property fmtid="{D5CDD505-2E9C-101B-9397-08002B2CF9AE}" pid="54" name="_ip_UnifiedCompliancePolicyProperties">
    <vt:lpwstr/>
  </property>
  <property fmtid="{D5CDD505-2E9C-101B-9397-08002B2CF9AE}" pid="55" name="ldac8aee9d1f469e8cd8c3f8d6a615f2">
    <vt:lpwstr/>
  </property>
  <property fmtid="{D5CDD505-2E9C-101B-9397-08002B2CF9AE}" pid="56" name="ParentID1">
    <vt:lpwstr>G03KC-1-6103</vt:lpwstr>
  </property>
  <property fmtid="{D5CDD505-2E9C-101B-9397-08002B2CF9AE}" pid="57" name="ODSWF">
    <vt:lpwstr>, </vt:lpwstr>
  </property>
  <property fmtid="{D5CDD505-2E9C-101B-9397-08002B2CF9AE}" pid="58" name="Update Expiration Date For Docset">
    <vt:lpwstr>, </vt:lpwstr>
  </property>
  <property fmtid="{D5CDD505-2E9C-101B-9397-08002B2CF9AE}" pid="59" name="EmployeeRole">
    <vt:lpwstr/>
  </property>
  <property fmtid="{D5CDD505-2E9C-101B-9397-08002B2CF9AE}" pid="60" name="MSIP_Label_f42aa342-8706-4288-bd11-ebb85995028c_Ref">
    <vt:lpwstr>https://api.informationprotection.azure.com/api/72f988bf-86f1-41af-91ab-2d7cd011db47</vt:lpwstr>
  </property>
  <property fmtid="{D5CDD505-2E9C-101B-9397-08002B2CF9AE}" pid="61" name="NewsTopic">
    <vt:lpwstr/>
  </property>
  <property fmtid="{D5CDD505-2E9C-101B-9397-08002B2CF9AE}" pid="62" name="Product">
    <vt:lpwstr/>
  </property>
  <property fmtid="{D5CDD505-2E9C-101B-9397-08002B2CF9AE}" pid="63" name="LearningDeliveryMethod">
    <vt:lpwstr/>
  </property>
  <property fmtid="{D5CDD505-2E9C-101B-9397-08002B2CF9AE}" pid="64" name="SalesGeography">
    <vt:lpwstr/>
  </property>
  <property fmtid="{D5CDD505-2E9C-101B-9397-08002B2CF9AE}" pid="65" name="TaxCatchAll">
    <vt:lpwstr>103;#brand management;#102;#Visual Identity;#101;#brand guidelines;#100;#MSVID;#99;#grid</vt:lpwstr>
  </property>
  <property fmtid="{D5CDD505-2E9C-101B-9397-08002B2CF9AE}" pid="66" name="Event Location">
    <vt:lpwstr/>
  </property>
  <property fmtid="{D5CDD505-2E9C-101B-9397-08002B2CF9AE}" pid="67" name="Roles">
    <vt:lpwstr>129;#Account Executive|9d2867fe-4a32-e111-927a-acdc9d396bdb;#269;#ATS Manager|57e7325d-6e70-4017-93bf-495f88466aaf</vt:lpwstr>
  </property>
  <property fmtid="{D5CDD505-2E9C-101B-9397-08002B2CF9AE}" pid="68" name="Event1">
    <vt:lpwstr>622;#Unassigned|2c8af875-f38a-40b8-a0a9-056aed3fc8c0</vt:lpwstr>
  </property>
  <property fmtid="{D5CDD505-2E9C-101B-9397-08002B2CF9AE}" pid="69" name="ItemRetentionFormula">
    <vt:lpwstr/>
  </property>
  <property fmtid="{D5CDD505-2E9C-101B-9397-08002B2CF9AE}" pid="70" name="NewsSource">
    <vt:lpwstr/>
  </property>
  <property fmtid="{D5CDD505-2E9C-101B-9397-08002B2CF9AE}" pid="71" name="ODSWF1(1)">
    <vt:lpwstr>, </vt:lpwstr>
  </property>
  <property fmtid="{D5CDD505-2E9C-101B-9397-08002B2CF9AE}" pid="72" name="SMSGTags">
    <vt:lpwstr/>
  </property>
  <property fmtid="{D5CDD505-2E9C-101B-9397-08002B2CF9AE}" pid="73" name="MSPhysicalGeography">
    <vt:lpwstr/>
  </property>
  <property fmtid="{D5CDD505-2E9C-101B-9397-08002B2CF9AE}" pid="74" name="_dlc_DocIdItemGuid">
    <vt:lpwstr>df37b429-e732-40c8-a6c9-83ad96a1d89e</vt:lpwstr>
  </property>
  <property fmtid="{D5CDD505-2E9C-101B-9397-08002B2CF9AE}" pid="75" name="Campaign">
    <vt:lpwstr/>
  </property>
  <property fmtid="{D5CDD505-2E9C-101B-9397-08002B2CF9AE}" pid="76" name="l311460e3fdf46688abc31ddb7bdc05a">
    <vt:lpwstr/>
  </property>
  <property fmtid="{D5CDD505-2E9C-101B-9397-08002B2CF9AE}" pid="77" name="EnterpriseDomainTags">
    <vt:lpwstr/>
  </property>
  <property fmtid="{D5CDD505-2E9C-101B-9397-08002B2CF9AE}" pid="78" name="j3562c58ee414e028925bc902cfc01a1">
    <vt:lpwstr/>
  </property>
  <property fmtid="{D5CDD505-2E9C-101B-9397-08002B2CF9AE}" pid="79" name="ActivitiesAndPrograms">
    <vt:lpwstr>872;#Microsoft Cloud Story|02075cd3-eab5-4d4f-94e4-91290ee12827</vt:lpwstr>
  </property>
  <property fmtid="{D5CDD505-2E9C-101B-9397-08002B2CF9AE}" pid="80" name="Segments">
    <vt:lpwstr>49;#Enterprise and Partner Group|b6e10940-8c6c-40cf-9dc4-c224c7da837a;#386;#Small and Midmarket Solutions and Partners Group|875b5634-8e42-451b-a7c1-05de2539eb5f;#214;#Small and Medium Business Domain|c262cd15-1afc-42be-a9b1-8c944415ebf5</vt:lpwstr>
  </property>
  <property fmtid="{D5CDD505-2E9C-101B-9397-08002B2CF9AE}" pid="81" name="Partners">
    <vt:lpwstr/>
  </property>
  <property fmtid="{D5CDD505-2E9C-101B-9397-08002B2CF9AE}" pid="82" name="la4444b61d19467597d63190b69ac227">
    <vt:lpwstr/>
  </property>
  <property fmtid="{D5CDD505-2E9C-101B-9397-08002B2CF9AE}" pid="83" name="Topics">
    <vt:lpwstr>365;#security|b5961085-1b64-4cb4-bb19-f7d6c2123e76</vt:lpwstr>
  </property>
  <property fmtid="{D5CDD505-2E9C-101B-9397-08002B2CF9AE}" pid="84" name="Groups">
    <vt:lpwstr/>
  </property>
</Properties>
</file>