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72" r:id="rId6"/>
    <p:sldId id="273" r:id="rId7"/>
    <p:sldId id="274" r:id="rId8"/>
    <p:sldId id="278" r:id="rId9"/>
    <p:sldId id="279" r:id="rId10"/>
    <p:sldId id="280" r:id="rId11"/>
    <p:sldId id="281" r:id="rId12"/>
    <p:sldId id="282" r:id="rId13"/>
    <p:sldId id="283" r:id="rId14"/>
    <p:sldId id="277" r:id="rId15"/>
    <p:sldId id="28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6" d="100"/>
          <a:sy n="96" d="100"/>
        </p:scale>
        <p:origin x="168" y="96"/>
      </p:cViewPr>
      <p:guideLst/>
    </p:cSldViewPr>
  </p:slideViewPr>
  <p:notesTextViewPr>
    <p:cViewPr>
      <p:scale>
        <a:sx n="1" d="1"/>
        <a:sy n="1" d="1"/>
      </p:scale>
      <p:origin x="0" y="0"/>
    </p:cViewPr>
  </p:notesTextViewPr>
  <p:sorterViewPr>
    <p:cViewPr>
      <p:scale>
        <a:sx n="100" d="100"/>
        <a:sy n="100" d="100"/>
      </p:scale>
      <p:origin x="0" y="-29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58323-9A8E-4DE8-8413-C22175F7D922}" type="datetimeFigureOut">
              <a:rPr lang="en-US" smtClean="0"/>
              <a:t>8/26/2015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B757D-F56C-4EB3-A516-0A6FACFB8FF7}" type="slidenum">
              <a:rPr lang="en-US" smtClean="0"/>
              <a:t>‹#›</a:t>
            </a:fld>
            <a:endParaRPr lang="en-US"/>
          </a:p>
        </p:txBody>
      </p:sp>
    </p:spTree>
    <p:extLst>
      <p:ext uri="{BB962C8B-B14F-4D97-AF65-F5344CB8AC3E}">
        <p14:creationId xmlns:p14="http://schemas.microsoft.com/office/powerpoint/2010/main" val="1470757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Cloud OS </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22267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Cloud OS </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84303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019003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smtClean="0"/>
              <a:t>Click to edit Master text styles</a:t>
            </a:r>
          </a:p>
        </p:txBody>
      </p:sp>
    </p:spTree>
    <p:extLst>
      <p:ext uri="{BB962C8B-B14F-4D97-AF65-F5344CB8AC3E}">
        <p14:creationId xmlns:p14="http://schemas.microsoft.com/office/powerpoint/2010/main" val="17885931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24796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smtClean="0"/>
              <a:t>Click to edit Master text styles</a:t>
            </a:r>
          </a:p>
        </p:txBody>
      </p:sp>
    </p:spTree>
    <p:extLst>
      <p:ext uri="{BB962C8B-B14F-4D97-AF65-F5344CB8AC3E}">
        <p14:creationId xmlns:p14="http://schemas.microsoft.com/office/powerpoint/2010/main" val="309650422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smtClean="0"/>
              <a:t>Click to edit Master text styles</a:t>
            </a:r>
          </a:p>
        </p:txBody>
      </p:sp>
    </p:spTree>
    <p:extLst>
      <p:ext uri="{BB962C8B-B14F-4D97-AF65-F5344CB8AC3E}">
        <p14:creationId xmlns:p14="http://schemas.microsoft.com/office/powerpoint/2010/main" val="45605504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784879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086100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77860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52527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2906112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6303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smtClean="0"/>
              <a:t>Click to edit Master title style</a:t>
            </a:r>
            <a:endParaRPr lang="en-US" dirty="0"/>
          </a:p>
        </p:txBody>
      </p:sp>
    </p:spTree>
    <p:extLst>
      <p:ext uri="{BB962C8B-B14F-4D97-AF65-F5344CB8AC3E}">
        <p14:creationId xmlns:p14="http://schemas.microsoft.com/office/powerpoint/2010/main" val="381828792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smtClean="0"/>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6590158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44588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677098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smtClean="0"/>
              <a:t>Click to edit Master title style</a:t>
            </a:r>
            <a:endParaRPr lang="en-US" dirty="0"/>
          </a:p>
        </p:txBody>
      </p:sp>
    </p:spTree>
    <p:extLst>
      <p:ext uri="{BB962C8B-B14F-4D97-AF65-F5344CB8AC3E}">
        <p14:creationId xmlns:p14="http://schemas.microsoft.com/office/powerpoint/2010/main" val="27558007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964961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smtClean="0"/>
              <a:t>Click to edit Master title style</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1948748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smtClean="0"/>
              <a:t>Click to edit Master text styles</a:t>
            </a:r>
          </a:p>
        </p:txBody>
      </p:sp>
    </p:spTree>
    <p:extLst>
      <p:ext uri="{BB962C8B-B14F-4D97-AF65-F5344CB8AC3E}">
        <p14:creationId xmlns:p14="http://schemas.microsoft.com/office/powerpoint/2010/main" val="275186815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00070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82242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microsoftazurepas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8" b="7818"/>
          <a:stretch>
            <a:fillRect/>
          </a:stretch>
        </p:blipFill>
        <p:spPr>
          <a:xfrm>
            <a:off x="0" y="0"/>
            <a:ext cx="12192000" cy="6858000"/>
          </a:xfrm>
        </p:spPr>
      </p:pic>
      <p:sp>
        <p:nvSpPr>
          <p:cNvPr id="7" name="Rectangle 6"/>
          <p:cNvSpPr/>
          <p:nvPr/>
        </p:nvSpPr>
        <p:spPr bwMode="ltGray">
          <a:xfrm>
            <a:off x="269240" y="302047"/>
            <a:ext cx="5378549" cy="536801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smtClean="0"/>
              <a:t>Redeeming a Microsoft Azure Pass</a:t>
            </a:r>
            <a:endParaRPr lang="en-US" dirty="0"/>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141012" y="469108"/>
            <a:ext cx="1595765" cy="340641"/>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583" y="5150703"/>
            <a:ext cx="1890077" cy="434795"/>
          </a:xfrm>
          <a:prstGeom prst="rect">
            <a:avLst/>
          </a:prstGeom>
        </p:spPr>
      </p:pic>
    </p:spTree>
    <p:extLst>
      <p:ext uri="{BB962C8B-B14F-4D97-AF65-F5344CB8AC3E}">
        <p14:creationId xmlns:p14="http://schemas.microsoft.com/office/powerpoint/2010/main" val="59835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Your subscription has been created and is being provisioned, this can take up to 10 minutes.  If it takes longer, reach out to support.</a:t>
            </a:r>
            <a:br>
              <a:rPr lang="en-US" sz="2400" dirty="0" smtClean="0"/>
            </a:br>
            <a:r>
              <a:rPr lang="en-US" sz="2400" dirty="0"/>
              <a:t>	</a:t>
            </a:r>
            <a:r>
              <a:rPr lang="en-US" sz="1800" dirty="0" smtClean="0"/>
              <a:t>You may need to refresh the page</a:t>
            </a:r>
            <a:r>
              <a:rPr lang="en-US" sz="2400" dirty="0" smtClean="0"/>
              <a:t/>
            </a:r>
            <a:br>
              <a:rPr lang="en-US" sz="2400" dirty="0" smtClean="0"/>
            </a:br>
            <a:r>
              <a:rPr lang="en-US" sz="2400" dirty="0"/>
              <a:t/>
            </a:r>
            <a:br>
              <a:rPr lang="en-US" sz="2400" dirty="0"/>
            </a:br>
            <a:r>
              <a:rPr lang="en-US" sz="2400" dirty="0" smtClean="0"/>
              <a:t>After your subscription is provisioned you can start using by clicking ‘Portal.’</a:t>
            </a:r>
            <a:br>
              <a:rPr lang="en-US" sz="2400" dirty="0" smtClean="0"/>
            </a:br>
            <a:r>
              <a:rPr lang="en-US" sz="2400" dirty="0"/>
              <a:t/>
            </a:r>
            <a:br>
              <a:rPr lang="en-US" sz="2400" dirty="0"/>
            </a:br>
            <a:r>
              <a:rPr lang="en-US" sz="2400" dirty="0" smtClean="0"/>
              <a:t>In the future you can navigate directly to the management portal: http://manage.windowsazure.com</a:t>
            </a:r>
            <a:endParaRPr lang="en-US" sz="2400" dirty="0"/>
          </a:p>
        </p:txBody>
      </p:sp>
      <p:pic>
        <p:nvPicPr>
          <p:cNvPr id="4" name="Picture 3"/>
          <p:cNvPicPr>
            <a:picLocks noChangeAspect="1"/>
          </p:cNvPicPr>
          <p:nvPr/>
        </p:nvPicPr>
        <p:blipFill rotWithShape="1">
          <a:blip r:embed="rId2"/>
          <a:srcRect r="20171"/>
          <a:stretch/>
        </p:blipFill>
        <p:spPr>
          <a:xfrm>
            <a:off x="5301268" y="1187620"/>
            <a:ext cx="6361831" cy="4482760"/>
          </a:xfrm>
          <a:prstGeom prst="rect">
            <a:avLst/>
          </a:prstGeom>
        </p:spPr>
      </p:pic>
    </p:spTree>
    <p:extLst>
      <p:ext uri="{BB962C8B-B14F-4D97-AF65-F5344CB8AC3E}">
        <p14:creationId xmlns:p14="http://schemas.microsoft.com/office/powerpoint/2010/main" val="42613158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8" b="7818"/>
          <a:stretch>
            <a:fillRect/>
          </a:stretch>
        </p:blipFill>
        <p:spPr>
          <a:xfrm>
            <a:off x="0" y="0"/>
            <a:ext cx="12192000" cy="6858000"/>
          </a:xfrm>
        </p:spPr>
      </p:pic>
      <p:sp>
        <p:nvSpPr>
          <p:cNvPr id="7" name="Rectangle 6"/>
          <p:cNvSpPr/>
          <p:nvPr/>
        </p:nvSpPr>
        <p:spPr bwMode="ltGray">
          <a:xfrm>
            <a:off x="269240" y="302047"/>
            <a:ext cx="5378549" cy="536801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smtClean="0"/>
              <a:t>Creating a New Microsoft Account</a:t>
            </a:r>
            <a:endParaRPr lang="en-US" dirty="0"/>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141012" y="469108"/>
            <a:ext cx="1595765" cy="340641"/>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583" y="5150703"/>
            <a:ext cx="1890077" cy="434795"/>
          </a:xfrm>
          <a:prstGeom prst="rect">
            <a:avLst/>
          </a:prstGeom>
        </p:spPr>
      </p:pic>
    </p:spTree>
    <p:extLst>
      <p:ext uri="{BB962C8B-B14F-4D97-AF65-F5344CB8AC3E}">
        <p14:creationId xmlns:p14="http://schemas.microsoft.com/office/powerpoint/2010/main" val="371756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You can create a new Microsoft Account, or you can use an existing email address.</a:t>
            </a:r>
            <a:endParaRPr lang="en-US" sz="3600" dirty="0"/>
          </a:p>
        </p:txBody>
      </p:sp>
      <p:pic>
        <p:nvPicPr>
          <p:cNvPr id="7" name="Picture 6"/>
          <p:cNvPicPr>
            <a:picLocks noChangeAspect="1"/>
          </p:cNvPicPr>
          <p:nvPr/>
        </p:nvPicPr>
        <p:blipFill>
          <a:blip r:embed="rId2"/>
          <a:stretch>
            <a:fillRect/>
          </a:stretch>
        </p:blipFill>
        <p:spPr>
          <a:xfrm>
            <a:off x="6112645" y="2057399"/>
            <a:ext cx="5866889" cy="4572000"/>
          </a:xfrm>
          <a:prstGeom prst="rect">
            <a:avLst/>
          </a:prstGeom>
        </p:spPr>
      </p:pic>
      <p:pic>
        <p:nvPicPr>
          <p:cNvPr id="8" name="Picture 7"/>
          <p:cNvPicPr>
            <a:picLocks noChangeAspect="1"/>
          </p:cNvPicPr>
          <p:nvPr/>
        </p:nvPicPr>
        <p:blipFill>
          <a:blip r:embed="rId3"/>
          <a:stretch>
            <a:fillRect/>
          </a:stretch>
        </p:blipFill>
        <p:spPr>
          <a:xfrm>
            <a:off x="212466" y="2057399"/>
            <a:ext cx="5687713" cy="4572000"/>
          </a:xfrm>
          <a:prstGeom prst="rect">
            <a:avLst/>
          </a:prstGeom>
        </p:spPr>
      </p:pic>
      <p:sp>
        <p:nvSpPr>
          <p:cNvPr id="9" name="TextBox 8"/>
          <p:cNvSpPr txBox="1"/>
          <p:nvPr/>
        </p:nvSpPr>
        <p:spPr>
          <a:xfrm>
            <a:off x="1275481" y="1429535"/>
            <a:ext cx="356168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New Microsoft Account</a:t>
            </a:r>
          </a:p>
        </p:txBody>
      </p:sp>
      <p:sp>
        <p:nvSpPr>
          <p:cNvPr id="10" name="TextBox 9"/>
          <p:cNvSpPr txBox="1"/>
          <p:nvPr/>
        </p:nvSpPr>
        <p:spPr>
          <a:xfrm>
            <a:off x="7936490" y="1429535"/>
            <a:ext cx="22191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Existing Email</a:t>
            </a:r>
          </a:p>
        </p:txBody>
      </p:sp>
    </p:spTree>
    <p:extLst>
      <p:ext uri="{BB962C8B-B14F-4D97-AF65-F5344CB8AC3E}">
        <p14:creationId xmlns:p14="http://schemas.microsoft.com/office/powerpoint/2010/main" val="7743847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269239" y="2980789"/>
            <a:ext cx="3575287" cy="765878"/>
          </a:xfrm>
          <a:prstGeom prst="rect">
            <a:avLst/>
          </a:prstGeom>
        </p:spPr>
      </p:pic>
      <p:sp>
        <p:nvSpPr>
          <p:cNvPr id="12" name="Text Box 3"/>
          <p:cNvSpPr txBox="1">
            <a:spLocks noChangeArrowheads="1"/>
          </p:cNvSpPr>
          <p:nvPr/>
        </p:nvSpPr>
        <p:spPr bwMode="blackWhite">
          <a:xfrm>
            <a:off x="251621" y="6151170"/>
            <a:ext cx="10384123" cy="407316"/>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686" dirty="0">
                <a:gradFill>
                  <a:gsLst>
                    <a:gs pos="11940">
                      <a:srgbClr val="FFFFFF"/>
                    </a:gs>
                    <a:gs pos="24000">
                      <a:srgbClr val="FFFFFF"/>
                    </a:gs>
                  </a:gsLst>
                  <a:lin ang="5400000" scaled="0"/>
                </a:gradFill>
                <a:cs typeface="Arial" charset="0"/>
              </a:rPr>
              <a:t>© 2013 Microsoft Corporation. All rights reserved. Microsoft, Windows, Windows Vista and other product names are or may be registered trademarks and/or trademarks in the U.S. and/or other countries.</a:t>
            </a:r>
          </a:p>
          <a:p>
            <a:pPr defTabSz="895888" eaLnBrk="0" hangingPunct="0"/>
            <a:r>
              <a:rPr lang="en-US" sz="686"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06518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Open a browser and navigate to:</a:t>
            </a:r>
            <a:br>
              <a:rPr lang="en-US" sz="3200" dirty="0" smtClean="0"/>
            </a:br>
            <a:r>
              <a:rPr lang="en-US" sz="2800" dirty="0" smtClean="0">
                <a:hlinkClick r:id="rId2"/>
              </a:rPr>
              <a:t>www.microsoftazurepass.com</a:t>
            </a:r>
            <a:endParaRPr lang="en-US" sz="2800" dirty="0"/>
          </a:p>
        </p:txBody>
      </p:sp>
      <p:pic>
        <p:nvPicPr>
          <p:cNvPr id="6" name="Picture 5"/>
          <p:cNvPicPr>
            <a:picLocks noChangeAspect="1"/>
          </p:cNvPicPr>
          <p:nvPr/>
        </p:nvPicPr>
        <p:blipFill>
          <a:blip r:embed="rId3"/>
          <a:stretch>
            <a:fillRect/>
          </a:stretch>
        </p:blipFill>
        <p:spPr>
          <a:xfrm>
            <a:off x="4922055" y="1187620"/>
            <a:ext cx="7203239" cy="4482760"/>
          </a:xfrm>
          <a:prstGeom prst="rect">
            <a:avLst/>
          </a:prstGeom>
        </p:spPr>
      </p:pic>
      <p:sp>
        <p:nvSpPr>
          <p:cNvPr id="2" name="TextBox 1"/>
          <p:cNvSpPr txBox="1"/>
          <p:nvPr/>
        </p:nvSpPr>
        <p:spPr>
          <a:xfrm>
            <a:off x="268927" y="5870405"/>
            <a:ext cx="11675423" cy="1203406"/>
          </a:xfrm>
          <a:prstGeom prst="rect">
            <a:avLst/>
          </a:prstGeom>
          <a:noFill/>
        </p:spPr>
        <p:txBody>
          <a:bodyPr wrap="square" lIns="182880" tIns="146304" rIns="182880" bIns="146304" rtlCol="0">
            <a:spAutoFit/>
          </a:bodyPr>
          <a:lstStyle/>
          <a:p>
            <a:pPr>
              <a:lnSpc>
                <a:spcPct val="90000"/>
              </a:lnSpc>
              <a:spcAft>
                <a:spcPts val="600"/>
              </a:spcAft>
            </a:pPr>
            <a:r>
              <a:rPr lang="en-US" dirty="0"/>
              <a:t>Only one promo code can be redeemed per the life of a </a:t>
            </a:r>
            <a:r>
              <a:rPr lang="en-US" dirty="0" err="1"/>
              <a:t>liveID</a:t>
            </a:r>
            <a:r>
              <a:rPr lang="en-US" dirty="0"/>
              <a:t>.  (Pass exclusions: Third party services, </a:t>
            </a:r>
            <a:r>
              <a:rPr lang="en-US" dirty="0" smtClean="0"/>
              <a:t>Premier </a:t>
            </a:r>
            <a:r>
              <a:rPr lang="en-US" dirty="0"/>
              <a:t>S</a:t>
            </a:r>
            <a:r>
              <a:rPr lang="en-US" dirty="0" smtClean="0"/>
              <a:t>upport</a:t>
            </a:r>
            <a:r>
              <a:rPr lang="en-US" dirty="0"/>
              <a:t>, Azure Store and </a:t>
            </a:r>
            <a:r>
              <a:rPr lang="en-US" dirty="0" err="1" smtClean="0"/>
              <a:t>liveID</a:t>
            </a:r>
            <a:r>
              <a:rPr lang="en-US" dirty="0" smtClean="0"/>
              <a:t> cannot be </a:t>
            </a:r>
            <a:r>
              <a:rPr lang="en-US" dirty="0"/>
              <a:t>affiliated with an </a:t>
            </a:r>
            <a:r>
              <a:rPr lang="en-US" dirty="0" smtClean="0"/>
              <a:t>EA account)</a:t>
            </a:r>
            <a:endParaRPr lang="en-US" dirty="0"/>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108291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Select your country in the drop down menu</a:t>
            </a:r>
            <a:r>
              <a:rPr lang="en-US" sz="3200" dirty="0"/>
              <a:t/>
            </a:r>
            <a:br>
              <a:rPr lang="en-US" sz="3200" dirty="0"/>
            </a:br>
            <a:r>
              <a:rPr lang="en-US" sz="3200" dirty="0" smtClean="0"/>
              <a:t/>
            </a:r>
            <a:br>
              <a:rPr lang="en-US" sz="3200" dirty="0" smtClean="0"/>
            </a:br>
            <a:r>
              <a:rPr lang="en-US" sz="3200" dirty="0" smtClean="0"/>
              <a:t>Enter your Azure Pass Promo Code</a:t>
            </a:r>
            <a:br>
              <a:rPr lang="en-US" sz="3200" dirty="0" smtClean="0"/>
            </a:br>
            <a:r>
              <a:rPr lang="en-US" sz="3200" dirty="0" smtClean="0"/>
              <a:t/>
            </a:r>
            <a:br>
              <a:rPr lang="en-US" sz="3200" dirty="0" smtClean="0"/>
            </a:br>
            <a:r>
              <a:rPr lang="en-US" sz="3200" dirty="0" smtClean="0"/>
              <a:t>Click ‘Submit’</a:t>
            </a:r>
            <a:endParaRPr lang="en-US" sz="3200" dirty="0"/>
          </a:p>
        </p:txBody>
      </p:sp>
      <p:pic>
        <p:nvPicPr>
          <p:cNvPr id="5" name="Picture 4"/>
          <p:cNvPicPr>
            <a:picLocks noChangeAspect="1"/>
          </p:cNvPicPr>
          <p:nvPr/>
        </p:nvPicPr>
        <p:blipFill>
          <a:blip r:embed="rId2"/>
          <a:stretch>
            <a:fillRect/>
          </a:stretch>
        </p:blipFill>
        <p:spPr>
          <a:xfrm>
            <a:off x="4901368" y="1187620"/>
            <a:ext cx="7189838" cy="4482760"/>
          </a:xfrm>
          <a:prstGeom prst="rect">
            <a:avLst/>
          </a:prstGeom>
        </p:spPr>
      </p:pic>
    </p:spTree>
    <p:extLst>
      <p:ext uri="{BB962C8B-B14F-4D97-AF65-F5344CB8AC3E}">
        <p14:creationId xmlns:p14="http://schemas.microsoft.com/office/powerpoint/2010/main" val="38375086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Click ‘Sign in’ to sign into your Microsoft Account (</a:t>
            </a:r>
            <a:r>
              <a:rPr lang="en-US" sz="3200" dirty="0" err="1" smtClean="0"/>
              <a:t>LiveID</a:t>
            </a:r>
            <a:r>
              <a:rPr lang="en-US" sz="3200" dirty="0" smtClean="0"/>
              <a:t>)</a:t>
            </a:r>
            <a:br>
              <a:rPr lang="en-US" sz="3200" dirty="0" smtClean="0"/>
            </a:br>
            <a:r>
              <a:rPr lang="en-US" sz="3200" dirty="0"/>
              <a:t>	</a:t>
            </a:r>
            <a:r>
              <a:rPr lang="en-US" sz="2400" dirty="0" smtClean="0"/>
              <a:t>The Azure subscription will 	be created in this account</a:t>
            </a:r>
            <a:br>
              <a:rPr lang="en-US" sz="2400" dirty="0" smtClean="0"/>
            </a:br>
            <a:r>
              <a:rPr lang="en-US" sz="3200" dirty="0" smtClean="0"/>
              <a:t/>
            </a:r>
            <a:br>
              <a:rPr lang="en-US" sz="3200" dirty="0" smtClean="0"/>
            </a:br>
            <a:r>
              <a:rPr lang="en-US" sz="3200" dirty="0" smtClean="0"/>
              <a:t>If you do not have a Microsoft Account then you can create one by clicking on the link</a:t>
            </a:r>
            <a:endParaRPr lang="en-US" sz="2400" dirty="0"/>
          </a:p>
        </p:txBody>
      </p:sp>
      <p:pic>
        <p:nvPicPr>
          <p:cNvPr id="4" name="Picture 3"/>
          <p:cNvPicPr>
            <a:picLocks noChangeAspect="1"/>
          </p:cNvPicPr>
          <p:nvPr/>
        </p:nvPicPr>
        <p:blipFill>
          <a:blip r:embed="rId2"/>
          <a:stretch>
            <a:fillRect/>
          </a:stretch>
        </p:blipFill>
        <p:spPr>
          <a:xfrm>
            <a:off x="4889583" y="1187620"/>
            <a:ext cx="7209940" cy="4482760"/>
          </a:xfrm>
          <a:prstGeom prst="rect">
            <a:avLst/>
          </a:prstGeom>
        </p:spPr>
      </p:pic>
      <p:cxnSp>
        <p:nvCxnSpPr>
          <p:cNvPr id="6" name="Straight Arrow Connector 5"/>
          <p:cNvCxnSpPr/>
          <p:nvPr/>
        </p:nvCxnSpPr>
        <p:spPr>
          <a:xfrm flipV="1">
            <a:off x="3480955" y="3543301"/>
            <a:ext cx="5777345" cy="1818408"/>
          </a:xfrm>
          <a:prstGeom prst="straightConnector1">
            <a:avLst/>
          </a:prstGeom>
          <a:ln w="57150">
            <a:headEnd type="non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077346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Sign into your Microsoft Account</a:t>
            </a:r>
          </a:p>
        </p:txBody>
      </p:sp>
      <p:pic>
        <p:nvPicPr>
          <p:cNvPr id="4" name="Picture 3"/>
          <p:cNvPicPr>
            <a:picLocks noChangeAspect="1"/>
          </p:cNvPicPr>
          <p:nvPr/>
        </p:nvPicPr>
        <p:blipFill>
          <a:blip r:embed="rId2"/>
          <a:stretch>
            <a:fillRect/>
          </a:stretch>
        </p:blipFill>
        <p:spPr>
          <a:xfrm>
            <a:off x="4952999" y="1187620"/>
            <a:ext cx="6135555" cy="4482760"/>
          </a:xfrm>
          <a:prstGeom prst="rect">
            <a:avLst/>
          </a:prstGeom>
        </p:spPr>
      </p:pic>
    </p:spTree>
    <p:extLst>
      <p:ext uri="{BB962C8B-B14F-4D97-AF65-F5344CB8AC3E}">
        <p14:creationId xmlns:p14="http://schemas.microsoft.com/office/powerpoint/2010/main" val="2265314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Click ‘Submit’</a:t>
            </a:r>
            <a:endParaRPr lang="en-US" sz="3200" dirty="0"/>
          </a:p>
        </p:txBody>
      </p:sp>
      <p:pic>
        <p:nvPicPr>
          <p:cNvPr id="5" name="Picture 4"/>
          <p:cNvPicPr>
            <a:picLocks noChangeAspect="1"/>
          </p:cNvPicPr>
          <p:nvPr/>
        </p:nvPicPr>
        <p:blipFill>
          <a:blip r:embed="rId2"/>
          <a:stretch>
            <a:fillRect/>
          </a:stretch>
        </p:blipFill>
        <p:spPr>
          <a:xfrm>
            <a:off x="5004289" y="1187621"/>
            <a:ext cx="5517243" cy="4482760"/>
          </a:xfrm>
          <a:prstGeom prst="rect">
            <a:avLst/>
          </a:prstGeom>
        </p:spPr>
      </p:pic>
    </p:spTree>
    <p:extLst>
      <p:ext uri="{BB962C8B-B14F-4D97-AF65-F5344CB8AC3E}">
        <p14:creationId xmlns:p14="http://schemas.microsoft.com/office/powerpoint/2010/main" val="26188199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Click ‘Activate’</a:t>
            </a:r>
            <a:endParaRPr lang="en-US" sz="3200" dirty="0"/>
          </a:p>
        </p:txBody>
      </p:sp>
      <p:pic>
        <p:nvPicPr>
          <p:cNvPr id="4" name="Picture 3"/>
          <p:cNvPicPr>
            <a:picLocks noChangeAspect="1"/>
          </p:cNvPicPr>
          <p:nvPr/>
        </p:nvPicPr>
        <p:blipFill>
          <a:blip r:embed="rId2"/>
          <a:stretch>
            <a:fillRect/>
          </a:stretch>
        </p:blipFill>
        <p:spPr>
          <a:xfrm>
            <a:off x="4974261" y="1187620"/>
            <a:ext cx="6002241" cy="4482760"/>
          </a:xfrm>
          <a:prstGeom prst="rect">
            <a:avLst/>
          </a:prstGeom>
        </p:spPr>
      </p:pic>
    </p:spTree>
    <p:extLst>
      <p:ext uri="{BB962C8B-B14F-4D97-AF65-F5344CB8AC3E}">
        <p14:creationId xmlns:p14="http://schemas.microsoft.com/office/powerpoint/2010/main" val="3366099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Fill Out the Requested Information</a:t>
            </a:r>
            <a:br>
              <a:rPr lang="en-US" sz="3200" dirty="0" smtClean="0"/>
            </a:br>
            <a:r>
              <a:rPr lang="en-US" sz="3200" dirty="0"/>
              <a:t>	</a:t>
            </a:r>
            <a:r>
              <a:rPr lang="en-US" sz="2400" dirty="0" smtClean="0"/>
              <a:t>This needs to match your 	account information</a:t>
            </a:r>
            <a:br>
              <a:rPr lang="en-US" sz="2400" dirty="0" smtClean="0"/>
            </a:br>
            <a:r>
              <a:rPr lang="en-US" sz="3200" dirty="0" smtClean="0"/>
              <a:t>Click ‘Sign up’</a:t>
            </a:r>
            <a:endParaRPr lang="en-US" sz="2400" dirty="0"/>
          </a:p>
        </p:txBody>
      </p:sp>
      <p:pic>
        <p:nvPicPr>
          <p:cNvPr id="4" name="Picture 3"/>
          <p:cNvPicPr>
            <a:picLocks noChangeAspect="1"/>
          </p:cNvPicPr>
          <p:nvPr/>
        </p:nvPicPr>
        <p:blipFill>
          <a:blip r:embed="rId2"/>
          <a:stretch>
            <a:fillRect/>
          </a:stretch>
        </p:blipFill>
        <p:spPr>
          <a:xfrm>
            <a:off x="5086351" y="1187620"/>
            <a:ext cx="5473628" cy="4482759"/>
          </a:xfrm>
          <a:prstGeom prst="rect">
            <a:avLst/>
          </a:prstGeom>
        </p:spPr>
      </p:pic>
    </p:spTree>
    <p:extLst>
      <p:ext uri="{BB962C8B-B14F-4D97-AF65-F5344CB8AC3E}">
        <p14:creationId xmlns:p14="http://schemas.microsoft.com/office/powerpoint/2010/main" val="14456129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It make take a few minutes, </a:t>
            </a:r>
            <a:r>
              <a:rPr lang="en-US" sz="3200" b="1" dirty="0" smtClean="0"/>
              <a:t>DO NOT </a:t>
            </a:r>
            <a:r>
              <a:rPr lang="en-US" sz="3200" dirty="0" smtClean="0"/>
              <a:t>refresh or close your browser</a:t>
            </a:r>
            <a:endParaRPr lang="en-US" sz="3200" dirty="0"/>
          </a:p>
        </p:txBody>
      </p:sp>
      <p:pic>
        <p:nvPicPr>
          <p:cNvPr id="4" name="Picture 3"/>
          <p:cNvPicPr>
            <a:picLocks noChangeAspect="1"/>
          </p:cNvPicPr>
          <p:nvPr/>
        </p:nvPicPr>
        <p:blipFill>
          <a:blip r:embed="rId2"/>
          <a:stretch>
            <a:fillRect/>
          </a:stretch>
        </p:blipFill>
        <p:spPr>
          <a:xfrm>
            <a:off x="5286375" y="1900237"/>
            <a:ext cx="6076950" cy="2371725"/>
          </a:xfrm>
          <a:prstGeom prst="rect">
            <a:avLst/>
          </a:prstGeom>
        </p:spPr>
      </p:pic>
    </p:spTree>
    <p:extLst>
      <p:ext uri="{BB962C8B-B14F-4D97-AF65-F5344CB8AC3E}">
        <p14:creationId xmlns:p14="http://schemas.microsoft.com/office/powerpoint/2010/main" val="879597395"/>
      </p:ext>
    </p:extLst>
  </p:cSld>
  <p:clrMapOvr>
    <a:masterClrMapping/>
  </p:clrMapOvr>
  <p:transition>
    <p:fade/>
  </p:transition>
</p:sld>
</file>

<file path=ppt/theme/theme1.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721586F003CC4D88DB82CDB6369B1B" ma:contentTypeVersion="1" ma:contentTypeDescription="Create a new document." ma:contentTypeScope="" ma:versionID="b2a05cee20fb54489ebe01c641e1ac16">
  <xsd:schema xmlns:xsd="http://www.w3.org/2001/XMLSchema" xmlns:xs="http://www.w3.org/2001/XMLSchema" xmlns:p="http://schemas.microsoft.com/office/2006/metadata/properties" xmlns:ns3="5b4efcc0-b7db-4ee5-aa1c-f153c2035a42" targetNamespace="http://schemas.microsoft.com/office/2006/metadata/properties" ma:root="true" ma:fieldsID="71a8fe01bff10dc9d16bad287f60dae9" ns3:_="">
    <xsd:import namespace="5b4efcc0-b7db-4ee5-aa1c-f153c2035a4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efcc0-b7db-4ee5-aa1c-f153c2035a4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FA4DD0-DD1A-4FF0-95D0-2FB463CBA813}">
  <ds:schemaRefs>
    <ds:schemaRef ds:uri="http://schemas.microsoft.com/sharepoint/v3/contenttype/forms"/>
  </ds:schemaRefs>
</ds:datastoreItem>
</file>

<file path=customXml/itemProps2.xml><?xml version="1.0" encoding="utf-8"?>
<ds:datastoreItem xmlns:ds="http://schemas.openxmlformats.org/officeDocument/2006/customXml" ds:itemID="{CCA1D42A-1076-44BC-84C9-B8F79877387E}">
  <ds:schemaRefs>
    <ds:schemaRef ds:uri="http://purl.org/dc/dcmitype/"/>
    <ds:schemaRef ds:uri="http://www.w3.org/XML/1998/namespace"/>
    <ds:schemaRef ds:uri="5b4efcc0-b7db-4ee5-aa1c-f153c2035a42"/>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17522BA1-6225-42A8-B357-B9CC8B969A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efcc0-b7db-4ee5-aa1c-f153c2035a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552</TotalTime>
  <Words>285</Words>
  <Application>Microsoft Office PowerPoint</Application>
  <PresentationFormat>Widescreen</PresentationFormat>
  <Paragraphs>21</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Pro</vt:lpstr>
      <vt:lpstr>Segoe Pro Light</vt:lpstr>
      <vt:lpstr>Segoe UI</vt:lpstr>
      <vt:lpstr>Segoe UI Light</vt:lpstr>
      <vt:lpstr>Windows Azure</vt:lpstr>
      <vt:lpstr>Redeeming a Microsoft Azure Pass</vt:lpstr>
      <vt:lpstr>Open a browser and navigate to: www.microsoftazurepass.com</vt:lpstr>
      <vt:lpstr>Select your country in the drop down menu  Enter your Azure Pass Promo Code  Click ‘Submit’</vt:lpstr>
      <vt:lpstr>Click ‘Sign in’ to sign into your Microsoft Account (LiveID)  The Azure subscription will  be created in this account  If you do not have a Microsoft Account then you can create one by clicking on the link</vt:lpstr>
      <vt:lpstr>Sign into your Microsoft Account</vt:lpstr>
      <vt:lpstr>Click ‘Submit’</vt:lpstr>
      <vt:lpstr>Click ‘Activate’</vt:lpstr>
      <vt:lpstr>Fill Out the Requested Information  This needs to match your  account information Click ‘Sign up’</vt:lpstr>
      <vt:lpstr>It make take a few minutes, DO NOT refresh or close your browser</vt:lpstr>
      <vt:lpstr>Your subscription has been created and is being provisioned, this can take up to 10 minutes.  If it takes longer, reach out to support.  You may need to refresh the page  After your subscription is provisioned you can start using by clicking ‘Portal.’  In the future you can navigate directly to the management portal: http://manage.windowsazure.com</vt:lpstr>
      <vt:lpstr>Creating a New Microsoft Account</vt:lpstr>
      <vt:lpstr>You can create a new Microsoft Account, or you can use an existing email address.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Redeeming a Microsoft Azure Pass</dc:title>
  <dc:creator>Kyle Staley (Arryve)</dc:creator>
  <cp:lastModifiedBy>Guy Haycock</cp:lastModifiedBy>
  <cp:revision>17</cp:revision>
  <dcterms:created xsi:type="dcterms:W3CDTF">2015-01-26T21:23:08Z</dcterms:created>
  <dcterms:modified xsi:type="dcterms:W3CDTF">2015-08-26T21:54:56Z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0x010100C4721586F003CC4D88DB82CDB6369B1B</vt:lpwstr>
  </property>
</Properties>
</file>