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1/8/2018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C# data processing engine, like Cosmos/Scope/</a:t>
            </a:r>
            <a:r>
              <a:rPr lang="en-US" dirty="0" err="1"/>
              <a:t>XFlow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Enable faster, safer data curation</a:t>
            </a:r>
          </a:p>
          <a:p>
            <a:r>
              <a:rPr lang="en-US" dirty="0"/>
              <a:t>Enable easy data-and-code analysis workflows</a:t>
            </a:r>
          </a:p>
          <a:p>
            <a:r>
              <a:rPr lang="en-US" dirty="0"/>
              <a:t>Enable consistent reporting on fast-changing data</a:t>
            </a:r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Cloud Scale (PB) and easy processing scale-out</a:t>
            </a:r>
          </a:p>
          <a:p>
            <a:pPr fontAlgn="ctr"/>
            <a:r>
              <a:rPr lang="en-US" sz="2000" dirty="0"/>
              <a:t>Fast to write, test, and debug queries, even locally</a:t>
            </a:r>
          </a:p>
          <a:p>
            <a:pPr fontAlgn="ctr"/>
            <a:r>
              <a:rPr lang="en-US" sz="2000" dirty="0"/>
              <a:t>Model understands query dependencies itself</a:t>
            </a:r>
          </a:p>
          <a:p>
            <a:pPr fontAlgn="ctr"/>
            <a:r>
              <a:rPr lang="en-US" sz="2000" dirty="0"/>
              <a:t>Compute outputs on different, desired schedules</a:t>
            </a:r>
          </a:p>
          <a:p>
            <a:pPr fontAlgn="ctr"/>
            <a:r>
              <a:rPr lang="en-US" sz="2000" dirty="0"/>
              <a:t>Consistent quality checking, LKG fallback, and alerting</a:t>
            </a:r>
          </a:p>
          <a:p>
            <a:pPr fontAlgn="ctr"/>
            <a:r>
              <a:rPr lang="en-US" sz="2000" dirty="0"/>
              <a:t>Incrementally add new data</a:t>
            </a:r>
          </a:p>
          <a:p>
            <a:pPr fontAlgn="ctr"/>
            <a:r>
              <a:rPr lang="en-US" sz="2000" dirty="0"/>
              <a:t>Easy to generate consistent point-in-time reporting and historical reporting</a:t>
            </a:r>
          </a:p>
          <a:p>
            <a:pPr fontAlgn="ctr"/>
            <a:r>
              <a:rPr lang="en-US" sz="2000" dirty="0"/>
              <a:t>Easy to integrate ad-hoc data and experiment</a:t>
            </a:r>
          </a:p>
          <a:p>
            <a:pPr fontAlgn="ctr"/>
            <a:r>
              <a:rPr lang="en-US" sz="2000" dirty="0"/>
              <a:t>Easy to integrate code for things hard to express in queries</a:t>
            </a:r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7951631" y="2650222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3258951" y="2650222"/>
            <a:ext cx="4685424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1126082" y="2650222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task creator.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3418975" y="288680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5064528" y="2864196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3418975" y="3740087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5057271" y="3740087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8141597" y="4600353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3068819" y="3206119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3063552" y="4059401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10747" y="3206119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710747" y="4059401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7633559" y="3183510"/>
            <a:ext cx="1661923" cy="7077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4508106" y="5681214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8176974" y="5735563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1307146" y="2886805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1308962" y="3740087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1301786" y="5735563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9127366" y="3891285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20758" y="4059401"/>
            <a:ext cx="2306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9295482" y="4227517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dependencies rebuilt automatically.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with IntelliSense.</a:t>
            </a:r>
          </a:p>
          <a:p>
            <a:r>
              <a:rPr lang="en-US" dirty="0"/>
              <a:t>Show “assert” validation and implementation.</a:t>
            </a:r>
          </a:p>
          <a:p>
            <a:r>
              <a:rPr lang="en-US" dirty="0"/>
              <a:t>Show relative performance.</a:t>
            </a:r>
          </a:p>
          <a:p>
            <a:r>
              <a:rPr lang="en-US" dirty="0"/>
              <a:t>Show a custom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1991440" y="4504806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172432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147900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Official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147900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948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20089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369154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447109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96174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25335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19299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19299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19299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22888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Testing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Official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Test 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8987279" y="213453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5352484" y="2134532"/>
            <a:ext cx="3658064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5533533" y="229902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6843071" y="229902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857732" y="2921738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9134906" y="349039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6537399" y="2521030"/>
            <a:ext cx="3056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8839523" y="252103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9900970" y="299740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  <a:endCxn id="84" idx="2"/>
          </p:cNvCxnSpPr>
          <p:nvPr/>
        </p:nvCxnSpPr>
        <p:spPr>
          <a:xfrm flipV="1">
            <a:off x="8228178" y="3114291"/>
            <a:ext cx="1672792" cy="29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031617" y="323117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6843071" y="4247695"/>
            <a:ext cx="1996452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b="1" dirty="0"/>
              <a:t>Interoperable - </a:t>
            </a:r>
            <a:r>
              <a:rPr lang="en-US" dirty="0"/>
              <a:t>Store data and process in the cloud or locally.</a:t>
            </a:r>
          </a:p>
          <a:p>
            <a:pPr fontAlgn="ctr"/>
            <a:r>
              <a:rPr lang="en-US" b="1" dirty="0"/>
              <a:t>Fast</a:t>
            </a:r>
            <a:r>
              <a:rPr lang="en-US" dirty="0"/>
              <a:t> – A 4c/8GB machine ingests at gigabit speeds and queries billion row tables with few-second runtimes.</a:t>
            </a:r>
          </a:p>
          <a:p>
            <a:pPr fontAlgn="ctr"/>
            <a:r>
              <a:rPr lang="en-US" b="1" dirty="0"/>
              <a:t>Fast Cycle </a:t>
            </a:r>
            <a:r>
              <a:rPr lang="en-US" dirty="0"/>
              <a:t>- Write queries interactively with great IntelliSense in a Web UI and see instant results.</a:t>
            </a:r>
          </a:p>
          <a:p>
            <a:pPr fontAlgn="ctr"/>
            <a:r>
              <a:rPr lang="en-US" b="1" dirty="0"/>
              <a:t>Workflow Model</a:t>
            </a:r>
            <a:r>
              <a:rPr lang="en-US" dirty="0"/>
              <a:t> – Dependencies automatically rebuilt, only when needed.</a:t>
            </a:r>
          </a:p>
          <a:p>
            <a:pPr fontAlgn="ctr"/>
            <a:r>
              <a:rPr lang="en-US" b="1" dirty="0"/>
              <a:t>Validation </a:t>
            </a:r>
            <a:r>
              <a:rPr lang="en-US" dirty="0"/>
              <a:t>– per-query quality checking, alerting, and fallback.</a:t>
            </a:r>
          </a:p>
          <a:p>
            <a:pPr fontAlgn="ctr"/>
            <a:r>
              <a:rPr lang="en-US" b="1" dirty="0"/>
              <a:t>Testable</a:t>
            </a:r>
            <a:r>
              <a:rPr lang="en-US" dirty="0"/>
              <a:t> – Test query changes locally with real production data without risk.</a:t>
            </a:r>
          </a:p>
          <a:p>
            <a:pPr fontAlgn="ctr"/>
            <a:r>
              <a:rPr lang="en-US" b="1" dirty="0"/>
              <a:t>Interactive -</a:t>
            </a:r>
            <a:r>
              <a:rPr lang="en-US" dirty="0"/>
              <a:t> Any query can run interactively locally to investigate, explore, or build new queries.</a:t>
            </a:r>
          </a:p>
          <a:p>
            <a:pPr fontAlgn="ctr"/>
            <a:r>
              <a:rPr lang="en-US" b="1" dirty="0"/>
              <a:t>Extensible</a:t>
            </a:r>
            <a:r>
              <a:rPr lang="en-US" dirty="0"/>
              <a:t> - Write C# code for things hard to express in queries and plug them in as custom functions or verbs with full fidelity.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Use in a first production scenario</a:t>
            </a:r>
          </a:p>
          <a:p>
            <a:r>
              <a:rPr lang="en-US" dirty="0"/>
              <a:t>Complete core model (Log/Fail state, Cloud store interop)</a:t>
            </a:r>
          </a:p>
          <a:p>
            <a:r>
              <a:rPr lang="en-US" dirty="0"/>
              <a:t>Expand language (Group By, Order By, Aggregates, more functions)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515</Words>
  <Application>Microsoft Office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XForm Demo</vt:lpstr>
      <vt:lpstr>What is XForm?</vt:lpstr>
      <vt:lpstr>Processing Goals</vt:lpstr>
      <vt:lpstr>Demo</vt:lpstr>
      <vt:lpstr>Recap</vt:lpstr>
      <vt:lpstr>System Model</vt:lpstr>
      <vt:lpstr>Change Testing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32</cp:revision>
  <dcterms:created xsi:type="dcterms:W3CDTF">2017-11-29T06:14:47Z</dcterms:created>
  <dcterms:modified xsi:type="dcterms:W3CDTF">2018-01-08T21:18:31Z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