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97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16FA2-5048-4859-AC0F-178F762C73E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57029-98B7-47BD-B1E8-FE9EEAF7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57029-98B7-47BD-B1E8-FE9EEAF72A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57029-98B7-47BD-B1E8-FE9EEAF72A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0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57029-98B7-47BD-B1E8-FE9EEAF72A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5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550E-46EC-4C9D-B0A0-7B89B8368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626D6-5118-4B5E-9F5B-D9C2051EF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3D250-8A54-43FE-96F7-83EEC8DF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4A14-EF17-4063-995C-88D41CD2F47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DAED-59F1-44B8-8DA2-FF912FD3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F44A-7C4E-4112-BFCB-063BB931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E5B-0830-4E07-A703-A0D858D3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5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49E9-3067-47E0-BB81-77AC77FF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E433B-2DEC-408C-A6B6-66D96BFF2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00894-2E34-4CD1-A57F-DC78C7E6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4A14-EF17-4063-995C-88D41CD2F47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EF13D-600F-4D34-A71D-5F99FA04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223C-ACAC-4105-8D91-E7765ADE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E5B-0830-4E07-A703-A0D858D3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0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F523A-34A6-48F7-9DC6-176269324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B65EA-B5BE-443F-A597-0079EF785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692D4-1832-4B98-9FA4-C4DC52D9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4A14-EF17-4063-995C-88D41CD2F47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B5B92-E361-4325-A01A-A9939AED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2543-5C3A-4CDA-B39D-67CA5F8C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E5B-0830-4E07-A703-A0D858D3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9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9076-D083-458E-AF80-3AEB1B91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01FC-C209-407D-B481-56DFF3AE4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A62FE-D2AE-4B39-9565-E5308DFC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4A14-EF17-4063-995C-88D41CD2F47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75784-7606-4CF3-BE3A-39A9BC1E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D44AC-06E6-4479-A279-ABB47032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E5B-0830-4E07-A703-A0D858D3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8726-AAC5-4663-ACD2-3571705B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6A838-9CEF-44EE-B31B-A2B9C940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3DFB-F364-4D0F-ACBA-4FB3C072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4A14-EF17-4063-995C-88D41CD2F47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E07E5-4BC0-49C5-A36F-5F5F6AFF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C67C-66F9-45FD-8634-D32385CB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E5B-0830-4E07-A703-A0D858D3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C212-2AAC-45EA-A2EB-A6642CBA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6F28-5C1E-42BC-BC07-1BC38C987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51E4A-1433-4E49-AAFE-224FFCD46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939EA-D459-4E70-9E46-C1606DAD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4A14-EF17-4063-995C-88D41CD2F47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3725F-4913-4E8B-B1E1-91A5FF58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DE6A0-406F-445D-9710-C166AC56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E5B-0830-4E07-A703-A0D858D3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2039-5030-413D-A77C-29C1DDAF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AC462-48B5-4BB3-99B6-AAB36CD7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B88C7-A528-4050-9CBB-D06E3F7A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CF8D4-58F7-429F-8F1E-C70B830FD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250E7-02C0-4EBD-A0A6-8DB297A1B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C4E52-394A-4E6B-ABBC-6793599D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4A14-EF17-4063-995C-88D41CD2F47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FB99A-CC79-481D-A341-1F0AE348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B3469-66FB-4577-A6AB-597CEB7F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E5B-0830-4E07-A703-A0D858D3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428F-CEE6-47F1-B708-CC5B519B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16F44-CB94-4BA6-8129-F8E9D968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4A14-EF17-4063-995C-88D41CD2F47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35F81-FF51-4681-9B65-3C7056D3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677E-E2B4-4F12-82FD-4B6FC099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E5B-0830-4E07-A703-A0D858D3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4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E5001-86EE-4B10-9312-B4D79025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4A14-EF17-4063-995C-88D41CD2F47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C41F7-CDB2-4DE9-8176-D67B96BF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EE211-148E-4D48-9429-53FFB4E0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E5B-0830-4E07-A703-A0D858D3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7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8121-3F1E-4EC5-A488-CC84789B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05C74-9829-4015-9C5D-21014D556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E690D-0866-4311-93D7-21C71C889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555D-1B9D-463B-A8A8-1BE042F4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4A14-EF17-4063-995C-88D41CD2F47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025E8-F65D-496A-AC70-8FE6FB1A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CC448-56F2-4FA9-A799-20EAAA6D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E5B-0830-4E07-A703-A0D858D3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2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0B54-BA2F-4C3C-9BF3-E64A5C6E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9830C-AFD3-4003-A760-5F7F2EF1B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A8D2C-43A4-4E30-8BBC-3A424267C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96CB3-2EB7-4763-9151-26E4A2A6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4A14-EF17-4063-995C-88D41CD2F47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24AF7-0F7B-4EFB-B828-48AF8856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58A8A-3F00-43EB-9690-96CF2BD2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EE5B-0830-4E07-A703-A0D858D3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F58A0-FD8E-4966-9D71-B45B63AA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BFFD-54AE-47B6-BC35-3DFF137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385E-7C46-4C99-B73D-71F2A750E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E4A14-EF17-4063-995C-88D41CD2F47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8FB6-12D8-49DF-9120-4486B014D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5556-6269-4516-8E5C-0D2BC8541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EE5B-0830-4E07-A703-A0D858D3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96CD61A-180E-4C46-835A-91CF631E2C63}"/>
              </a:ext>
            </a:extLst>
          </p:cNvPr>
          <p:cNvSpPr/>
          <p:nvPr/>
        </p:nvSpPr>
        <p:spPr>
          <a:xfrm>
            <a:off x="3846837" y="3874168"/>
            <a:ext cx="2474976" cy="1227221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2D060C-039E-4138-A729-6FEA86984A27}"/>
              </a:ext>
            </a:extLst>
          </p:cNvPr>
          <p:cNvCxnSpPr>
            <a:cxnSpLocks/>
          </p:cNvCxnSpPr>
          <p:nvPr/>
        </p:nvCxnSpPr>
        <p:spPr>
          <a:xfrm>
            <a:off x="948271" y="2912866"/>
            <a:ext cx="3214657" cy="127412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C8B267-9C11-4221-8E77-46EA655605CC}"/>
              </a:ext>
            </a:extLst>
          </p:cNvPr>
          <p:cNvCxnSpPr>
            <a:cxnSpLocks/>
          </p:cNvCxnSpPr>
          <p:nvPr/>
        </p:nvCxnSpPr>
        <p:spPr>
          <a:xfrm flipH="1">
            <a:off x="6023430" y="2844279"/>
            <a:ext cx="1195517" cy="134270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6DE1C718-EB06-442C-AE87-49E9994A7CC3}"/>
              </a:ext>
            </a:extLst>
          </p:cNvPr>
          <p:cNvSpPr/>
          <p:nvPr/>
        </p:nvSpPr>
        <p:spPr>
          <a:xfrm>
            <a:off x="1725048" y="2295639"/>
            <a:ext cx="548640" cy="5486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9522864-CAC0-4B65-87A2-F02E0B531618}"/>
              </a:ext>
            </a:extLst>
          </p:cNvPr>
          <p:cNvSpPr/>
          <p:nvPr/>
        </p:nvSpPr>
        <p:spPr>
          <a:xfrm>
            <a:off x="3739776" y="2295639"/>
            <a:ext cx="548640" cy="5486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615E63-0039-4D86-AF91-16271390E53F}"/>
              </a:ext>
            </a:extLst>
          </p:cNvPr>
          <p:cNvSpPr/>
          <p:nvPr/>
        </p:nvSpPr>
        <p:spPr>
          <a:xfrm>
            <a:off x="7769232" y="2295639"/>
            <a:ext cx="548640" cy="5486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1A32C0-0D45-40F3-AFE6-0313C012374E}"/>
              </a:ext>
            </a:extLst>
          </p:cNvPr>
          <p:cNvSpPr/>
          <p:nvPr/>
        </p:nvSpPr>
        <p:spPr>
          <a:xfrm>
            <a:off x="5754504" y="2295639"/>
            <a:ext cx="548640" cy="5486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7DB9FF5-4121-4488-B8E6-63BBD624035E}"/>
              </a:ext>
            </a:extLst>
          </p:cNvPr>
          <p:cNvSpPr/>
          <p:nvPr/>
        </p:nvSpPr>
        <p:spPr>
          <a:xfrm>
            <a:off x="9783960" y="2295639"/>
            <a:ext cx="548640" cy="5486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2DDC2-E308-4046-B970-22682EB4F49F}"/>
              </a:ext>
            </a:extLst>
          </p:cNvPr>
          <p:cNvSpPr/>
          <p:nvPr/>
        </p:nvSpPr>
        <p:spPr>
          <a:xfrm>
            <a:off x="2292357" y="2067039"/>
            <a:ext cx="1554480" cy="1005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Azure blob storage (JSON)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61C86-CCA0-4356-B4A6-2D188E8F7098}"/>
              </a:ext>
            </a:extLst>
          </p:cNvPr>
          <p:cNvSpPr/>
          <p:nvPr/>
        </p:nvSpPr>
        <p:spPr>
          <a:xfrm>
            <a:off x="6321813" y="2067039"/>
            <a:ext cx="1554480" cy="1005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CSV files in</a:t>
            </a:r>
          </a:p>
          <a:p>
            <a:pPr algn="ctr"/>
            <a:r>
              <a:rPr lang="en-US" sz="1600" dirty="0"/>
              <a:t>/TabularSource2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E007CC-318B-460F-B6AC-A70049212D6C}"/>
              </a:ext>
            </a:extLst>
          </p:cNvPr>
          <p:cNvSpPr/>
          <p:nvPr/>
        </p:nvSpPr>
        <p:spPr>
          <a:xfrm>
            <a:off x="10351269" y="2067039"/>
            <a:ext cx="1554480" cy="1005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Data Consumers (e.g., Power BI)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DF07AE-F8A3-4B70-AFC5-C13458563EE6}"/>
              </a:ext>
            </a:extLst>
          </p:cNvPr>
          <p:cNvSpPr/>
          <p:nvPr/>
        </p:nvSpPr>
        <p:spPr>
          <a:xfrm>
            <a:off x="4307085" y="2067039"/>
            <a:ext cx="1554480" cy="1005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Azure Data Lake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2F4A44-782E-4B82-93BF-9A94FA99422D}"/>
              </a:ext>
            </a:extLst>
          </p:cNvPr>
          <p:cNvSpPr/>
          <p:nvPr/>
        </p:nvSpPr>
        <p:spPr>
          <a:xfrm>
            <a:off x="8336541" y="2067039"/>
            <a:ext cx="1554480" cy="1005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Analysis Services (SSAS cubes)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62E927-657A-433D-9B56-83D34E838738}"/>
              </a:ext>
            </a:extLst>
          </p:cNvPr>
          <p:cNvSpPr/>
          <p:nvPr/>
        </p:nvSpPr>
        <p:spPr>
          <a:xfrm>
            <a:off x="277629" y="2067039"/>
            <a:ext cx="1554480" cy="1005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GitHub APIs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713EC1-2E43-4B44-B125-CB6A9FFA652A}"/>
              </a:ext>
            </a:extLst>
          </p:cNvPr>
          <p:cNvSpPr/>
          <p:nvPr/>
        </p:nvSpPr>
        <p:spPr>
          <a:xfrm>
            <a:off x="4163929" y="4191817"/>
            <a:ext cx="1864895" cy="625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Verification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6F1550-443B-4B43-9E46-A56633237367}"/>
              </a:ext>
            </a:extLst>
          </p:cNvPr>
          <p:cNvSpPr txBox="1"/>
          <p:nvPr/>
        </p:nvSpPr>
        <p:spPr>
          <a:xfrm>
            <a:off x="4310095" y="1347536"/>
            <a:ext cx="3571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GHInsightsMS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Data Pipeline</a:t>
            </a:r>
          </a:p>
        </p:txBody>
      </p:sp>
    </p:spTree>
    <p:extLst>
      <p:ext uri="{BB962C8B-B14F-4D97-AF65-F5344CB8AC3E}">
        <p14:creationId xmlns:p14="http://schemas.microsoft.com/office/powerpoint/2010/main" val="333557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8FB8E8-2875-4886-80F1-0077C6909D02}"/>
              </a:ext>
            </a:extLst>
          </p:cNvPr>
          <p:cNvSpPr/>
          <p:nvPr/>
        </p:nvSpPr>
        <p:spPr>
          <a:xfrm>
            <a:off x="1249680" y="5164062"/>
            <a:ext cx="100584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Page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E5D286-8E09-4FCE-A8DA-3DED30D74E25}"/>
              </a:ext>
            </a:extLst>
          </p:cNvPr>
          <p:cNvSpPr/>
          <p:nvPr/>
        </p:nvSpPr>
        <p:spPr>
          <a:xfrm>
            <a:off x="9936480" y="5164062"/>
            <a:ext cx="100584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Page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43A68-5503-4647-B096-34DD8CC5EA55}"/>
              </a:ext>
            </a:extLst>
          </p:cNvPr>
          <p:cNvSpPr/>
          <p:nvPr/>
        </p:nvSpPr>
        <p:spPr>
          <a:xfrm>
            <a:off x="2335530" y="5164062"/>
            <a:ext cx="100584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15673-9119-426F-96A0-0E95B08DA8C4}"/>
              </a:ext>
            </a:extLst>
          </p:cNvPr>
          <p:cNvSpPr/>
          <p:nvPr/>
        </p:nvSpPr>
        <p:spPr>
          <a:xfrm>
            <a:off x="4507230" y="5164062"/>
            <a:ext cx="100584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27755-6AFD-4AEB-B534-1DD4E9F037E1}"/>
              </a:ext>
            </a:extLst>
          </p:cNvPr>
          <p:cNvSpPr/>
          <p:nvPr/>
        </p:nvSpPr>
        <p:spPr>
          <a:xfrm>
            <a:off x="5593080" y="5164062"/>
            <a:ext cx="100584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B027F8-8105-40F3-9197-C8889DEE07C7}"/>
              </a:ext>
            </a:extLst>
          </p:cNvPr>
          <p:cNvSpPr/>
          <p:nvPr/>
        </p:nvSpPr>
        <p:spPr>
          <a:xfrm>
            <a:off x="6678930" y="5164062"/>
            <a:ext cx="100584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7811BC-D9AB-4071-A5A8-C70D2466AE0F}"/>
              </a:ext>
            </a:extLst>
          </p:cNvPr>
          <p:cNvSpPr/>
          <p:nvPr/>
        </p:nvSpPr>
        <p:spPr>
          <a:xfrm>
            <a:off x="7764780" y="5164062"/>
            <a:ext cx="100584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C8BB5-25D2-42B9-9C2A-1EEFE21C71DE}"/>
              </a:ext>
            </a:extLst>
          </p:cNvPr>
          <p:cNvSpPr/>
          <p:nvPr/>
        </p:nvSpPr>
        <p:spPr>
          <a:xfrm>
            <a:off x="8850630" y="5164062"/>
            <a:ext cx="100584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. . 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5B3166-19E8-4154-9B08-65007CF77D91}"/>
              </a:ext>
            </a:extLst>
          </p:cNvPr>
          <p:cNvCxnSpPr/>
          <p:nvPr/>
        </p:nvCxnSpPr>
        <p:spPr>
          <a:xfrm>
            <a:off x="4061847" y="4308317"/>
            <a:ext cx="0" cy="457200"/>
          </a:xfrm>
          <a:prstGeom prst="straightConnector1">
            <a:avLst/>
          </a:prstGeom>
          <a:ln w="571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804491E-A885-4477-9E1A-60224FA97780}"/>
              </a:ext>
            </a:extLst>
          </p:cNvPr>
          <p:cNvSpPr/>
          <p:nvPr/>
        </p:nvSpPr>
        <p:spPr>
          <a:xfrm>
            <a:off x="3421380" y="5164062"/>
            <a:ext cx="100584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45AD1-F3CF-4BE4-917C-FD65F4BF3DFB}"/>
              </a:ext>
            </a:extLst>
          </p:cNvPr>
          <p:cNvSpPr/>
          <p:nvPr/>
        </p:nvSpPr>
        <p:spPr>
          <a:xfrm>
            <a:off x="1249680" y="4433581"/>
            <a:ext cx="258120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After as-of date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D7CC4DC-03C5-4EEE-8A48-30BFE0AA484F}"/>
              </a:ext>
            </a:extLst>
          </p:cNvPr>
          <p:cNvSpPr/>
          <p:nvPr/>
        </p:nvSpPr>
        <p:spPr>
          <a:xfrm>
            <a:off x="1249680" y="5661249"/>
            <a:ext cx="9692640" cy="91440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Increasing page number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F10AAE9D-6477-42B0-81FF-1C6FAD67401A}"/>
              </a:ext>
            </a:extLst>
          </p:cNvPr>
          <p:cNvSpPr/>
          <p:nvPr/>
        </p:nvSpPr>
        <p:spPr>
          <a:xfrm>
            <a:off x="1249680" y="3465883"/>
            <a:ext cx="9692640" cy="914400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Increasing date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B4984B-DCB4-49BF-B7D0-B425E354D309}"/>
              </a:ext>
            </a:extLst>
          </p:cNvPr>
          <p:cNvSpPr/>
          <p:nvPr/>
        </p:nvSpPr>
        <p:spPr>
          <a:xfrm>
            <a:off x="3830885" y="4433581"/>
            <a:ext cx="7111436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Up through as-of date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C31E02-A375-4BDD-A93F-69A91346DEDE}"/>
              </a:ext>
            </a:extLst>
          </p:cNvPr>
          <p:cNvSpPr/>
          <p:nvPr/>
        </p:nvSpPr>
        <p:spPr>
          <a:xfrm>
            <a:off x="3830884" y="5164062"/>
            <a:ext cx="596336" cy="457200"/>
          </a:xfrm>
          <a:prstGeom prst="rect">
            <a:avLst/>
          </a:prstGeom>
          <a:solidFill>
            <a:srgbClr val="ED7D3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C66DF8-4690-48DD-8A80-04B6D6CCD3CB}"/>
              </a:ext>
            </a:extLst>
          </p:cNvPr>
          <p:cNvSpPr/>
          <p:nvPr/>
        </p:nvSpPr>
        <p:spPr>
          <a:xfrm>
            <a:off x="1249680" y="1491306"/>
            <a:ext cx="100584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Page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F8AE9F-A192-463D-96B3-42304608AB73}"/>
              </a:ext>
            </a:extLst>
          </p:cNvPr>
          <p:cNvSpPr/>
          <p:nvPr/>
        </p:nvSpPr>
        <p:spPr>
          <a:xfrm>
            <a:off x="9936480" y="1491306"/>
            <a:ext cx="100584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Page 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C7FE6C-2732-4830-B36C-EA875EA6E6A0}"/>
              </a:ext>
            </a:extLst>
          </p:cNvPr>
          <p:cNvSpPr/>
          <p:nvPr/>
        </p:nvSpPr>
        <p:spPr>
          <a:xfrm>
            <a:off x="2335530" y="1491306"/>
            <a:ext cx="100584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6C4A0C-A50C-498D-B9EB-12B33011FBC4}"/>
              </a:ext>
            </a:extLst>
          </p:cNvPr>
          <p:cNvSpPr/>
          <p:nvPr/>
        </p:nvSpPr>
        <p:spPr>
          <a:xfrm>
            <a:off x="4507230" y="1491306"/>
            <a:ext cx="100584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B1EDD72-F573-48E6-8B8C-2F599557C0E7}"/>
              </a:ext>
            </a:extLst>
          </p:cNvPr>
          <p:cNvSpPr/>
          <p:nvPr/>
        </p:nvSpPr>
        <p:spPr>
          <a:xfrm>
            <a:off x="5593080" y="1491306"/>
            <a:ext cx="100584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D68CAB-592B-452E-AE1A-13654953BFAD}"/>
              </a:ext>
            </a:extLst>
          </p:cNvPr>
          <p:cNvSpPr/>
          <p:nvPr/>
        </p:nvSpPr>
        <p:spPr>
          <a:xfrm>
            <a:off x="6678930" y="1491306"/>
            <a:ext cx="100584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CA5E8D-DEC0-4A54-AB08-4159317177A5}"/>
              </a:ext>
            </a:extLst>
          </p:cNvPr>
          <p:cNvSpPr/>
          <p:nvPr/>
        </p:nvSpPr>
        <p:spPr>
          <a:xfrm>
            <a:off x="7764780" y="1491306"/>
            <a:ext cx="100584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9B3577-E6F7-4670-BFCE-6783C0DA8FBD}"/>
              </a:ext>
            </a:extLst>
          </p:cNvPr>
          <p:cNvSpPr/>
          <p:nvPr/>
        </p:nvSpPr>
        <p:spPr>
          <a:xfrm>
            <a:off x="8850630" y="1491306"/>
            <a:ext cx="100584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. . 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F5E769-4D20-4B2F-889E-541B34BC9C8E}"/>
              </a:ext>
            </a:extLst>
          </p:cNvPr>
          <p:cNvSpPr/>
          <p:nvPr/>
        </p:nvSpPr>
        <p:spPr>
          <a:xfrm>
            <a:off x="3421380" y="1491306"/>
            <a:ext cx="100584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E518C30A-F2AE-4E09-A1EC-45F7EA03AA6E}"/>
              </a:ext>
            </a:extLst>
          </p:cNvPr>
          <p:cNvSpPr/>
          <p:nvPr/>
        </p:nvSpPr>
        <p:spPr>
          <a:xfrm>
            <a:off x="1249680" y="1988493"/>
            <a:ext cx="9692640" cy="91440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Increasing page number</a:t>
            </a:r>
          </a:p>
        </p:txBody>
      </p:sp>
      <p:sp>
        <p:nvSpPr>
          <p:cNvPr id="65" name="Arrow: Left 64">
            <a:extLst>
              <a:ext uri="{FF2B5EF4-FFF2-40B4-BE49-F238E27FC236}">
                <a16:creationId xmlns:a16="http://schemas.microsoft.com/office/drawing/2014/main" id="{0E666358-5096-419F-AC24-960DBA971D21}"/>
              </a:ext>
            </a:extLst>
          </p:cNvPr>
          <p:cNvSpPr/>
          <p:nvPr/>
        </p:nvSpPr>
        <p:spPr>
          <a:xfrm>
            <a:off x="1249680" y="527049"/>
            <a:ext cx="9692640" cy="914400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Increasing date</a:t>
            </a:r>
          </a:p>
        </p:txBody>
      </p:sp>
    </p:spTree>
    <p:extLst>
      <p:ext uri="{BB962C8B-B14F-4D97-AF65-F5344CB8AC3E}">
        <p14:creationId xmlns:p14="http://schemas.microsoft.com/office/powerpoint/2010/main" val="62808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08287-621C-4A74-B196-0B6C4F0DC031}"/>
              </a:ext>
            </a:extLst>
          </p:cNvPr>
          <p:cNvSpPr/>
          <p:nvPr/>
        </p:nvSpPr>
        <p:spPr>
          <a:xfrm>
            <a:off x="5039269" y="4789586"/>
            <a:ext cx="17907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Target 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FB8E8-2875-4886-80F1-0077C6909D02}"/>
              </a:ext>
            </a:extLst>
          </p:cNvPr>
          <p:cNvSpPr/>
          <p:nvPr/>
        </p:nvSpPr>
        <p:spPr>
          <a:xfrm>
            <a:off x="1208744" y="3876675"/>
            <a:ext cx="100584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E5D286-8E09-4FCE-A8DA-3DED30D74E25}"/>
              </a:ext>
            </a:extLst>
          </p:cNvPr>
          <p:cNvSpPr/>
          <p:nvPr/>
        </p:nvSpPr>
        <p:spPr>
          <a:xfrm>
            <a:off x="9895544" y="3876675"/>
            <a:ext cx="100584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totpages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43A68-5503-4647-B096-34DD8CC5EA55}"/>
              </a:ext>
            </a:extLst>
          </p:cNvPr>
          <p:cNvSpPr/>
          <p:nvPr/>
        </p:nvSpPr>
        <p:spPr>
          <a:xfrm>
            <a:off x="2294594" y="3876675"/>
            <a:ext cx="100584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15673-9119-426F-96A0-0E95B08DA8C4}"/>
              </a:ext>
            </a:extLst>
          </p:cNvPr>
          <p:cNvSpPr/>
          <p:nvPr/>
        </p:nvSpPr>
        <p:spPr>
          <a:xfrm>
            <a:off x="4466294" y="3876675"/>
            <a:ext cx="100584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27755-6AFD-4AEB-B534-1DD4E9F037E1}"/>
              </a:ext>
            </a:extLst>
          </p:cNvPr>
          <p:cNvSpPr/>
          <p:nvPr/>
        </p:nvSpPr>
        <p:spPr>
          <a:xfrm>
            <a:off x="5552144" y="3876675"/>
            <a:ext cx="100584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B027F8-8105-40F3-9197-C8889DEE07C7}"/>
              </a:ext>
            </a:extLst>
          </p:cNvPr>
          <p:cNvSpPr/>
          <p:nvPr/>
        </p:nvSpPr>
        <p:spPr>
          <a:xfrm>
            <a:off x="6637994" y="3876675"/>
            <a:ext cx="100584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7811BC-D9AB-4071-A5A8-C70D2466AE0F}"/>
              </a:ext>
            </a:extLst>
          </p:cNvPr>
          <p:cNvSpPr/>
          <p:nvPr/>
        </p:nvSpPr>
        <p:spPr>
          <a:xfrm>
            <a:off x="7723844" y="3876675"/>
            <a:ext cx="100584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C8BB5-25D2-42B9-9C2A-1EEFE21C71DE}"/>
              </a:ext>
            </a:extLst>
          </p:cNvPr>
          <p:cNvSpPr/>
          <p:nvPr/>
        </p:nvSpPr>
        <p:spPr>
          <a:xfrm>
            <a:off x="8809694" y="3876675"/>
            <a:ext cx="100584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5B3166-19E8-4154-9B08-65007CF77D91}"/>
              </a:ext>
            </a:extLst>
          </p:cNvPr>
          <p:cNvCxnSpPr/>
          <p:nvPr/>
        </p:nvCxnSpPr>
        <p:spPr>
          <a:xfrm>
            <a:off x="4020911" y="3105150"/>
            <a:ext cx="0" cy="685800"/>
          </a:xfrm>
          <a:prstGeom prst="straightConnector1">
            <a:avLst/>
          </a:prstGeom>
          <a:ln w="571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D6B6231-46D5-4F65-A222-8C79BCA7D534}"/>
              </a:ext>
            </a:extLst>
          </p:cNvPr>
          <p:cNvSpPr txBox="1"/>
          <p:nvPr/>
        </p:nvSpPr>
        <p:spPr>
          <a:xfrm>
            <a:off x="1208744" y="5133543"/>
            <a:ext cx="84830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2017-04-04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D901E0-6BEC-4693-BE5D-349667660BF8}"/>
              </a:ext>
            </a:extLst>
          </p:cNvPr>
          <p:cNvSpPr txBox="1"/>
          <p:nvPr/>
        </p:nvSpPr>
        <p:spPr>
          <a:xfrm>
            <a:off x="10053075" y="5133543"/>
            <a:ext cx="84830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1900-01-01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04491E-A885-4477-9E1A-60224FA97780}"/>
              </a:ext>
            </a:extLst>
          </p:cNvPr>
          <p:cNvSpPr/>
          <p:nvPr/>
        </p:nvSpPr>
        <p:spPr>
          <a:xfrm>
            <a:off x="3380444" y="3876675"/>
            <a:ext cx="1005840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45AD1-F3CF-4BE4-917C-FD65F4BF3DFB}"/>
              </a:ext>
            </a:extLst>
          </p:cNvPr>
          <p:cNvSpPr/>
          <p:nvPr/>
        </p:nvSpPr>
        <p:spPr>
          <a:xfrm>
            <a:off x="1208744" y="2617232"/>
            <a:ext cx="3076302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page_before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2057A6-3FA5-43F2-A279-DC5028665ABA}"/>
              </a:ext>
            </a:extLst>
          </p:cNvPr>
          <p:cNvCxnSpPr/>
          <p:nvPr/>
        </p:nvCxnSpPr>
        <p:spPr>
          <a:xfrm>
            <a:off x="8083459" y="3105150"/>
            <a:ext cx="0" cy="685800"/>
          </a:xfrm>
          <a:prstGeom prst="straightConnector1">
            <a:avLst/>
          </a:prstGeom>
          <a:ln w="571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97AA802-EE41-4FC7-B01C-CF9A1510E119}"/>
              </a:ext>
            </a:extLst>
          </p:cNvPr>
          <p:cNvSpPr/>
          <p:nvPr/>
        </p:nvSpPr>
        <p:spPr>
          <a:xfrm>
            <a:off x="7825080" y="2617232"/>
            <a:ext cx="3076304" cy="37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page_after</a:t>
            </a:r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D7CC4DC-03C5-4EEE-8A48-30BFE0AA484F}"/>
              </a:ext>
            </a:extLst>
          </p:cNvPr>
          <p:cNvSpPr/>
          <p:nvPr/>
        </p:nvSpPr>
        <p:spPr>
          <a:xfrm>
            <a:off x="1208744" y="4358759"/>
            <a:ext cx="9692640" cy="36576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Increasing page numbers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F10AAE9D-6477-42B0-81FF-1C6FAD67401A}"/>
              </a:ext>
            </a:extLst>
          </p:cNvPr>
          <p:cNvSpPr/>
          <p:nvPr/>
        </p:nvSpPr>
        <p:spPr>
          <a:xfrm>
            <a:off x="1208744" y="5400675"/>
            <a:ext cx="9692640" cy="365760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Increasing dates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0DBFCD4-C7EB-4C9A-BB80-A9495BB8283B}"/>
              </a:ext>
            </a:extLst>
          </p:cNvPr>
          <p:cNvSpPr/>
          <p:nvPr/>
        </p:nvSpPr>
        <p:spPr>
          <a:xfrm>
            <a:off x="3920218" y="3129439"/>
            <a:ext cx="201386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4F5F65E-FC89-4077-B3E1-ABE3B382557B}"/>
              </a:ext>
            </a:extLst>
          </p:cNvPr>
          <p:cNvSpPr/>
          <p:nvPr/>
        </p:nvSpPr>
        <p:spPr>
          <a:xfrm>
            <a:off x="8014878" y="3053894"/>
            <a:ext cx="201386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5FA7C3-3DC4-4728-BD30-03FBF8F54FA2}"/>
              </a:ext>
            </a:extLst>
          </p:cNvPr>
          <p:cNvSpPr txBox="1"/>
          <p:nvPr/>
        </p:nvSpPr>
        <p:spPr>
          <a:xfrm>
            <a:off x="2013400" y="5133543"/>
            <a:ext cx="46679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XXXX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70739B-4063-4C3C-B9FE-E8FBF50BD71F}"/>
              </a:ext>
            </a:extLst>
          </p:cNvPr>
          <p:cNvSpPr txBox="1"/>
          <p:nvPr/>
        </p:nvSpPr>
        <p:spPr>
          <a:xfrm>
            <a:off x="2436541" y="5133543"/>
            <a:ext cx="46679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XXXX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55755-3496-454F-ABC1-8EEE694CCE58}"/>
              </a:ext>
            </a:extLst>
          </p:cNvPr>
          <p:cNvSpPr txBox="1"/>
          <p:nvPr/>
        </p:nvSpPr>
        <p:spPr>
          <a:xfrm>
            <a:off x="2859682" y="5133543"/>
            <a:ext cx="46679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XXXX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6D8B4B-7383-4D6A-A46D-5282A198C5D1}"/>
              </a:ext>
            </a:extLst>
          </p:cNvPr>
          <p:cNvSpPr txBox="1"/>
          <p:nvPr/>
        </p:nvSpPr>
        <p:spPr>
          <a:xfrm>
            <a:off x="3282823" y="5133543"/>
            <a:ext cx="46679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XXXX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7FC488-F717-4FC2-B631-DE5428009ED0}"/>
              </a:ext>
            </a:extLst>
          </p:cNvPr>
          <p:cNvSpPr txBox="1"/>
          <p:nvPr/>
        </p:nvSpPr>
        <p:spPr>
          <a:xfrm>
            <a:off x="4129105" y="5133543"/>
            <a:ext cx="46679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XXXX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3A308E-216E-4123-BF99-4AB28C4970CF}"/>
              </a:ext>
            </a:extLst>
          </p:cNvPr>
          <p:cNvSpPr txBox="1"/>
          <p:nvPr/>
        </p:nvSpPr>
        <p:spPr>
          <a:xfrm>
            <a:off x="4975387" y="5133543"/>
            <a:ext cx="47961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XXXX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E545E4-6125-4F1E-93A8-936594206D37}"/>
              </a:ext>
            </a:extLst>
          </p:cNvPr>
          <p:cNvSpPr txBox="1"/>
          <p:nvPr/>
        </p:nvSpPr>
        <p:spPr>
          <a:xfrm>
            <a:off x="5821669" y="5133543"/>
            <a:ext cx="47961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XXXX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43E05C-6D99-483D-99CE-CB0FF0B92E8F}"/>
              </a:ext>
            </a:extLst>
          </p:cNvPr>
          <p:cNvSpPr txBox="1"/>
          <p:nvPr/>
        </p:nvSpPr>
        <p:spPr>
          <a:xfrm>
            <a:off x="6244810" y="5133543"/>
            <a:ext cx="47961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XXXX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C6DF26-A488-4581-9A61-D3DB51E9638B}"/>
              </a:ext>
            </a:extLst>
          </p:cNvPr>
          <p:cNvSpPr txBox="1"/>
          <p:nvPr/>
        </p:nvSpPr>
        <p:spPr>
          <a:xfrm>
            <a:off x="7091092" y="5133543"/>
            <a:ext cx="46679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XXXX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266C2-36CF-4760-850D-9FDE58083E0A}"/>
              </a:ext>
            </a:extLst>
          </p:cNvPr>
          <p:cNvSpPr txBox="1"/>
          <p:nvPr/>
        </p:nvSpPr>
        <p:spPr>
          <a:xfrm>
            <a:off x="7937374" y="5133543"/>
            <a:ext cx="46679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XXXX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734C59-348A-49A3-AA32-0CE84F68CEBB}"/>
              </a:ext>
            </a:extLst>
          </p:cNvPr>
          <p:cNvSpPr txBox="1"/>
          <p:nvPr/>
        </p:nvSpPr>
        <p:spPr>
          <a:xfrm>
            <a:off x="8783656" y="5133543"/>
            <a:ext cx="46679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XXXX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FD82CA-A371-402E-8A4A-2F39C741BFF3}"/>
              </a:ext>
            </a:extLst>
          </p:cNvPr>
          <p:cNvSpPr txBox="1"/>
          <p:nvPr/>
        </p:nvSpPr>
        <p:spPr>
          <a:xfrm>
            <a:off x="9629938" y="5133543"/>
            <a:ext cx="46679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XXXX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1DDA0-9D48-4BC1-9E57-140BDE3B4C7D}"/>
              </a:ext>
            </a:extLst>
          </p:cNvPr>
          <p:cNvSpPr txBox="1"/>
          <p:nvPr/>
        </p:nvSpPr>
        <p:spPr>
          <a:xfrm>
            <a:off x="3705964" y="5133543"/>
            <a:ext cx="46679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XXXX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6CB96C-39C1-4398-A27C-D563A6D12139}"/>
              </a:ext>
            </a:extLst>
          </p:cNvPr>
          <p:cNvSpPr txBox="1"/>
          <p:nvPr/>
        </p:nvSpPr>
        <p:spPr>
          <a:xfrm>
            <a:off x="4552246" y="5133543"/>
            <a:ext cx="46679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XXXX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FC2BB5-447B-4CD3-902B-CB3984D5A4A6}"/>
              </a:ext>
            </a:extLst>
          </p:cNvPr>
          <p:cNvSpPr txBox="1"/>
          <p:nvPr/>
        </p:nvSpPr>
        <p:spPr>
          <a:xfrm>
            <a:off x="5398528" y="5133543"/>
            <a:ext cx="47961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XXXX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25B52B-09D4-4464-9B89-B87A433FDF78}"/>
              </a:ext>
            </a:extLst>
          </p:cNvPr>
          <p:cNvSpPr txBox="1"/>
          <p:nvPr/>
        </p:nvSpPr>
        <p:spPr>
          <a:xfrm>
            <a:off x="6667951" y="5133543"/>
            <a:ext cx="46679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XXXX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BC8591-A0EF-4B2E-B118-98D0CB1A517E}"/>
              </a:ext>
            </a:extLst>
          </p:cNvPr>
          <p:cNvSpPr txBox="1"/>
          <p:nvPr/>
        </p:nvSpPr>
        <p:spPr>
          <a:xfrm>
            <a:off x="7514233" y="5133543"/>
            <a:ext cx="46679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XXXX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2AD5E1-B809-4613-B0EF-FD7E7DA1AE33}"/>
              </a:ext>
            </a:extLst>
          </p:cNvPr>
          <p:cNvSpPr txBox="1"/>
          <p:nvPr/>
        </p:nvSpPr>
        <p:spPr>
          <a:xfrm>
            <a:off x="8360515" y="5133543"/>
            <a:ext cx="46679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XXXX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A87114-A7EC-4F1D-86EC-E0BD98BA3D93}"/>
              </a:ext>
            </a:extLst>
          </p:cNvPr>
          <p:cNvSpPr txBox="1"/>
          <p:nvPr/>
        </p:nvSpPr>
        <p:spPr>
          <a:xfrm>
            <a:off x="9206797" y="5133543"/>
            <a:ext cx="46679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100062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128</Words>
  <Application>Microsoft Office PowerPoint</Application>
  <PresentationFormat>Widescreen</PresentationFormat>
  <Paragraphs>71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Mahugh</dc:creator>
  <cp:lastModifiedBy>Doug Mahugh</cp:lastModifiedBy>
  <cp:revision>22</cp:revision>
  <dcterms:created xsi:type="dcterms:W3CDTF">2017-04-05T01:24:08Z</dcterms:created>
  <dcterms:modified xsi:type="dcterms:W3CDTF">2017-05-12T16:58:52Z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dmahugh@microsoft.com</vt:lpwstr>
  </property>
  <property fmtid="{D5CDD505-2E9C-101B-9397-08002B2CF9AE}" pid="6" name="MSIP_Label_f42aa342-8706-4288-bd11-ebb85995028c_SetDate">
    <vt:lpwstr>2017-05-12T07:10:14.7379865-07:00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