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</p:sldMasterIdLst>
  <p:sldIdLst>
    <p:sldId id="256" r:id="rId2"/>
    <p:sldId id="257" r:id="rId3"/>
    <p:sldId id="258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4F89D051-5775-4B0D-8485-80B150CEEAD2}">
          <p14:sldIdLst>
            <p14:sldId id="256"/>
          </p14:sldIdLst>
        </p14:section>
        <p14:section name="Naamloze sectie" id="{EAEA9A46-1154-441E-A988-865C3CC5E852}">
          <p14:sldIdLst>
            <p14:sldId id="257"/>
            <p14:sldId id="258"/>
            <p14:sldId id="262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07DF35-C229-4FB8-A943-9D90FBC131F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D98230-BBA9-476A-8BCC-133490DB3548}">
      <dgm:prSet/>
      <dgm:spPr/>
      <dgm:t>
        <a:bodyPr/>
        <a:lstStyle/>
        <a:p>
          <a:r>
            <a:rPr lang="nl-NL" dirty="0"/>
            <a:t>Wat is er nu af</a:t>
          </a:r>
          <a:endParaRPr lang="en-US" dirty="0"/>
        </a:p>
      </dgm:t>
    </dgm:pt>
    <dgm:pt modelId="{E6EEDB4D-EA7D-4671-A923-C42C1C96CFD5}" type="parTrans" cxnId="{34B290A8-234F-4754-9982-3E0A5B3E9D24}">
      <dgm:prSet/>
      <dgm:spPr/>
      <dgm:t>
        <a:bodyPr/>
        <a:lstStyle/>
        <a:p>
          <a:endParaRPr lang="en-US"/>
        </a:p>
      </dgm:t>
    </dgm:pt>
    <dgm:pt modelId="{56A1A513-CC83-4594-BF81-E7E8C435F55F}" type="sibTrans" cxnId="{34B290A8-234F-4754-9982-3E0A5B3E9D24}">
      <dgm:prSet/>
      <dgm:spPr/>
      <dgm:t>
        <a:bodyPr/>
        <a:lstStyle/>
        <a:p>
          <a:endParaRPr lang="en-US"/>
        </a:p>
      </dgm:t>
    </dgm:pt>
    <dgm:pt modelId="{DF32F80D-6B3D-40F6-B7E4-10C1FBBB8ACB}">
      <dgm:prSet/>
      <dgm:spPr/>
      <dgm:t>
        <a:bodyPr/>
        <a:lstStyle/>
        <a:p>
          <a:r>
            <a:rPr lang="nl-NL" dirty="0"/>
            <a:t>Wat moet er nog gedaan worden</a:t>
          </a:r>
          <a:endParaRPr lang="en-US" dirty="0"/>
        </a:p>
      </dgm:t>
    </dgm:pt>
    <dgm:pt modelId="{1FEE1083-1B1F-444D-919F-40063EF58384}" type="parTrans" cxnId="{44D8DA2D-67BB-40BD-BAA2-87C27B01B46D}">
      <dgm:prSet/>
      <dgm:spPr/>
      <dgm:t>
        <a:bodyPr/>
        <a:lstStyle/>
        <a:p>
          <a:endParaRPr lang="en-US"/>
        </a:p>
      </dgm:t>
    </dgm:pt>
    <dgm:pt modelId="{465696A1-B67E-439D-AF64-6BBC2818D258}" type="sibTrans" cxnId="{44D8DA2D-67BB-40BD-BAA2-87C27B01B46D}">
      <dgm:prSet/>
      <dgm:spPr/>
      <dgm:t>
        <a:bodyPr/>
        <a:lstStyle/>
        <a:p>
          <a:endParaRPr lang="en-US"/>
        </a:p>
      </dgm:t>
    </dgm:pt>
    <dgm:pt modelId="{C8B59B6D-A4E5-44B1-A056-934DFB139D4C}">
      <dgm:prSet/>
      <dgm:spPr/>
      <dgm:t>
        <a:bodyPr/>
        <a:lstStyle/>
        <a:p>
          <a:r>
            <a:rPr lang="nl-NL" dirty="0"/>
            <a:t>Preview </a:t>
          </a:r>
          <a:endParaRPr lang="en-US" dirty="0"/>
        </a:p>
      </dgm:t>
    </dgm:pt>
    <dgm:pt modelId="{40E3B954-B5CD-4813-98C3-4C0230676966}" type="parTrans" cxnId="{EF69A40C-6144-4B9C-B427-72139214FDD5}">
      <dgm:prSet/>
      <dgm:spPr/>
      <dgm:t>
        <a:bodyPr/>
        <a:lstStyle/>
        <a:p>
          <a:endParaRPr lang="en-US"/>
        </a:p>
      </dgm:t>
    </dgm:pt>
    <dgm:pt modelId="{F056CECA-7BB0-4B0C-9961-66B71932DDE2}" type="sibTrans" cxnId="{EF69A40C-6144-4B9C-B427-72139214FDD5}">
      <dgm:prSet/>
      <dgm:spPr/>
      <dgm:t>
        <a:bodyPr/>
        <a:lstStyle/>
        <a:p>
          <a:endParaRPr lang="en-US"/>
        </a:p>
      </dgm:t>
    </dgm:pt>
    <dgm:pt modelId="{6FA8B8C1-1619-46DE-8181-DF8E2F71D3BE}">
      <dgm:prSet/>
      <dgm:spPr/>
      <dgm:t>
        <a:bodyPr/>
        <a:lstStyle/>
        <a:p>
          <a:r>
            <a:rPr lang="en-US" dirty="0"/>
            <a:t>Mock-ups</a:t>
          </a:r>
        </a:p>
      </dgm:t>
    </dgm:pt>
    <dgm:pt modelId="{967DA950-CF6C-4101-9B9C-8F65B7F8695C}" type="parTrans" cxnId="{EB899AC6-245E-4214-A212-55FE3DC12967}">
      <dgm:prSet/>
      <dgm:spPr/>
      <dgm:t>
        <a:bodyPr/>
        <a:lstStyle/>
        <a:p>
          <a:endParaRPr lang="nl-NL"/>
        </a:p>
      </dgm:t>
    </dgm:pt>
    <dgm:pt modelId="{7D2F43DB-C1FC-4134-ABA6-D6AFC5FEDAA0}" type="sibTrans" cxnId="{EB899AC6-245E-4214-A212-55FE3DC12967}">
      <dgm:prSet/>
      <dgm:spPr/>
      <dgm:t>
        <a:bodyPr/>
        <a:lstStyle/>
        <a:p>
          <a:endParaRPr lang="nl-NL"/>
        </a:p>
      </dgm:t>
    </dgm:pt>
    <dgm:pt modelId="{C7A157B4-6438-41CF-BE31-431A0FE6A74E}" type="pres">
      <dgm:prSet presAssocID="{6607DF35-C229-4FB8-A943-9D90FBC131F9}" presName="outerComposite" presStyleCnt="0">
        <dgm:presLayoutVars>
          <dgm:chMax val="5"/>
          <dgm:dir/>
          <dgm:resizeHandles val="exact"/>
        </dgm:presLayoutVars>
      </dgm:prSet>
      <dgm:spPr/>
    </dgm:pt>
    <dgm:pt modelId="{8B7FCEB5-1165-4F37-8196-A0010F22C174}" type="pres">
      <dgm:prSet presAssocID="{6607DF35-C229-4FB8-A943-9D90FBC131F9}" presName="dummyMaxCanvas" presStyleCnt="0">
        <dgm:presLayoutVars/>
      </dgm:prSet>
      <dgm:spPr/>
    </dgm:pt>
    <dgm:pt modelId="{587B1B21-24CA-4CE9-966B-AF0F7D888783}" type="pres">
      <dgm:prSet presAssocID="{6607DF35-C229-4FB8-A943-9D90FBC131F9}" presName="FourNodes_1" presStyleLbl="node1" presStyleIdx="0" presStyleCnt="4">
        <dgm:presLayoutVars>
          <dgm:bulletEnabled val="1"/>
        </dgm:presLayoutVars>
      </dgm:prSet>
      <dgm:spPr/>
    </dgm:pt>
    <dgm:pt modelId="{680D864E-0562-4554-9B3E-6D6D1775BFFB}" type="pres">
      <dgm:prSet presAssocID="{6607DF35-C229-4FB8-A943-9D90FBC131F9}" presName="FourNodes_2" presStyleLbl="node1" presStyleIdx="1" presStyleCnt="4">
        <dgm:presLayoutVars>
          <dgm:bulletEnabled val="1"/>
        </dgm:presLayoutVars>
      </dgm:prSet>
      <dgm:spPr/>
    </dgm:pt>
    <dgm:pt modelId="{516C9F4E-26E0-43AF-932B-30085E17866F}" type="pres">
      <dgm:prSet presAssocID="{6607DF35-C229-4FB8-A943-9D90FBC131F9}" presName="FourNodes_3" presStyleLbl="node1" presStyleIdx="2" presStyleCnt="4">
        <dgm:presLayoutVars>
          <dgm:bulletEnabled val="1"/>
        </dgm:presLayoutVars>
      </dgm:prSet>
      <dgm:spPr/>
    </dgm:pt>
    <dgm:pt modelId="{C8681A3B-E2FD-46CD-8736-733875E9F0E9}" type="pres">
      <dgm:prSet presAssocID="{6607DF35-C229-4FB8-A943-9D90FBC131F9}" presName="FourNodes_4" presStyleLbl="node1" presStyleIdx="3" presStyleCnt="4">
        <dgm:presLayoutVars>
          <dgm:bulletEnabled val="1"/>
        </dgm:presLayoutVars>
      </dgm:prSet>
      <dgm:spPr/>
    </dgm:pt>
    <dgm:pt modelId="{2EC6EFB2-F297-4DB1-A9E8-EC4508DB91A3}" type="pres">
      <dgm:prSet presAssocID="{6607DF35-C229-4FB8-A943-9D90FBC131F9}" presName="FourConn_1-2" presStyleLbl="fgAccFollowNode1" presStyleIdx="0" presStyleCnt="3">
        <dgm:presLayoutVars>
          <dgm:bulletEnabled val="1"/>
        </dgm:presLayoutVars>
      </dgm:prSet>
      <dgm:spPr/>
    </dgm:pt>
    <dgm:pt modelId="{9C691513-1A1B-42CD-BE58-E304CA838803}" type="pres">
      <dgm:prSet presAssocID="{6607DF35-C229-4FB8-A943-9D90FBC131F9}" presName="FourConn_2-3" presStyleLbl="fgAccFollowNode1" presStyleIdx="1" presStyleCnt="3">
        <dgm:presLayoutVars>
          <dgm:bulletEnabled val="1"/>
        </dgm:presLayoutVars>
      </dgm:prSet>
      <dgm:spPr/>
    </dgm:pt>
    <dgm:pt modelId="{C518496F-7393-4BB0-99D3-570C729E2496}" type="pres">
      <dgm:prSet presAssocID="{6607DF35-C229-4FB8-A943-9D90FBC131F9}" presName="FourConn_3-4" presStyleLbl="fgAccFollowNode1" presStyleIdx="2" presStyleCnt="3">
        <dgm:presLayoutVars>
          <dgm:bulletEnabled val="1"/>
        </dgm:presLayoutVars>
      </dgm:prSet>
      <dgm:spPr/>
    </dgm:pt>
    <dgm:pt modelId="{EA3608A4-E742-4694-9B51-AFDB3368C2B5}" type="pres">
      <dgm:prSet presAssocID="{6607DF35-C229-4FB8-A943-9D90FBC131F9}" presName="FourNodes_1_text" presStyleLbl="node1" presStyleIdx="3" presStyleCnt="4">
        <dgm:presLayoutVars>
          <dgm:bulletEnabled val="1"/>
        </dgm:presLayoutVars>
      </dgm:prSet>
      <dgm:spPr/>
    </dgm:pt>
    <dgm:pt modelId="{DC4545FA-502E-48B2-9E95-7C4C2B9A3DD4}" type="pres">
      <dgm:prSet presAssocID="{6607DF35-C229-4FB8-A943-9D90FBC131F9}" presName="FourNodes_2_text" presStyleLbl="node1" presStyleIdx="3" presStyleCnt="4">
        <dgm:presLayoutVars>
          <dgm:bulletEnabled val="1"/>
        </dgm:presLayoutVars>
      </dgm:prSet>
      <dgm:spPr/>
    </dgm:pt>
    <dgm:pt modelId="{C9679786-DFB2-426F-A219-353ACD27E0A7}" type="pres">
      <dgm:prSet presAssocID="{6607DF35-C229-4FB8-A943-9D90FBC131F9}" presName="FourNodes_3_text" presStyleLbl="node1" presStyleIdx="3" presStyleCnt="4">
        <dgm:presLayoutVars>
          <dgm:bulletEnabled val="1"/>
        </dgm:presLayoutVars>
      </dgm:prSet>
      <dgm:spPr/>
    </dgm:pt>
    <dgm:pt modelId="{959ACD33-9F4C-442E-A0F8-4E142BC15BDA}" type="pres">
      <dgm:prSet presAssocID="{6607DF35-C229-4FB8-A943-9D90FBC131F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F69A40C-6144-4B9C-B427-72139214FDD5}" srcId="{6607DF35-C229-4FB8-A943-9D90FBC131F9}" destId="{C8B59B6D-A4E5-44B1-A056-934DFB139D4C}" srcOrd="3" destOrd="0" parTransId="{40E3B954-B5CD-4813-98C3-4C0230676966}" sibTransId="{F056CECA-7BB0-4B0C-9961-66B71932DDE2}"/>
    <dgm:cxn modelId="{9361E617-4513-4FF9-A32D-90527696D632}" type="presOf" srcId="{465696A1-B67E-439D-AF64-6BBC2818D258}" destId="{C518496F-7393-4BB0-99D3-570C729E2496}" srcOrd="0" destOrd="0" presId="urn:microsoft.com/office/officeart/2005/8/layout/vProcess5"/>
    <dgm:cxn modelId="{44D8DA2D-67BB-40BD-BAA2-87C27B01B46D}" srcId="{6607DF35-C229-4FB8-A943-9D90FBC131F9}" destId="{DF32F80D-6B3D-40F6-B7E4-10C1FBBB8ACB}" srcOrd="2" destOrd="0" parTransId="{1FEE1083-1B1F-444D-919F-40063EF58384}" sibTransId="{465696A1-B67E-439D-AF64-6BBC2818D258}"/>
    <dgm:cxn modelId="{9784477F-C04F-45A8-A5E6-6D630F60F2AB}" type="presOf" srcId="{DF32F80D-6B3D-40F6-B7E4-10C1FBBB8ACB}" destId="{516C9F4E-26E0-43AF-932B-30085E17866F}" srcOrd="0" destOrd="0" presId="urn:microsoft.com/office/officeart/2005/8/layout/vProcess5"/>
    <dgm:cxn modelId="{CF4F0A87-A1A6-47BF-8A56-DF5CC290BD40}" type="presOf" srcId="{6ED98230-BBA9-476A-8BCC-133490DB3548}" destId="{587B1B21-24CA-4CE9-966B-AF0F7D888783}" srcOrd="0" destOrd="0" presId="urn:microsoft.com/office/officeart/2005/8/layout/vProcess5"/>
    <dgm:cxn modelId="{E67E3693-CF85-4804-B5A9-CE5B68BE13CE}" type="presOf" srcId="{6607DF35-C229-4FB8-A943-9D90FBC131F9}" destId="{C7A157B4-6438-41CF-BE31-431A0FE6A74E}" srcOrd="0" destOrd="0" presId="urn:microsoft.com/office/officeart/2005/8/layout/vProcess5"/>
    <dgm:cxn modelId="{5481D899-FEE6-4DB6-8FF2-BD058795E42F}" type="presOf" srcId="{DF32F80D-6B3D-40F6-B7E4-10C1FBBB8ACB}" destId="{C9679786-DFB2-426F-A219-353ACD27E0A7}" srcOrd="1" destOrd="0" presId="urn:microsoft.com/office/officeart/2005/8/layout/vProcess5"/>
    <dgm:cxn modelId="{027C769A-B6BA-401B-AA6C-9AA515D056C7}" type="presOf" srcId="{C8B59B6D-A4E5-44B1-A056-934DFB139D4C}" destId="{959ACD33-9F4C-442E-A0F8-4E142BC15BDA}" srcOrd="1" destOrd="0" presId="urn:microsoft.com/office/officeart/2005/8/layout/vProcess5"/>
    <dgm:cxn modelId="{24DB26A8-8468-4627-8095-205E959AEC84}" type="presOf" srcId="{56A1A513-CC83-4594-BF81-E7E8C435F55F}" destId="{2EC6EFB2-F297-4DB1-A9E8-EC4508DB91A3}" srcOrd="0" destOrd="0" presId="urn:microsoft.com/office/officeart/2005/8/layout/vProcess5"/>
    <dgm:cxn modelId="{34B290A8-234F-4754-9982-3E0A5B3E9D24}" srcId="{6607DF35-C229-4FB8-A943-9D90FBC131F9}" destId="{6ED98230-BBA9-476A-8BCC-133490DB3548}" srcOrd="0" destOrd="0" parTransId="{E6EEDB4D-EA7D-4671-A923-C42C1C96CFD5}" sibTransId="{56A1A513-CC83-4594-BF81-E7E8C435F55F}"/>
    <dgm:cxn modelId="{4926CDB6-1790-4D3D-AF88-CCA79949EFEE}" type="presOf" srcId="{7D2F43DB-C1FC-4134-ABA6-D6AFC5FEDAA0}" destId="{9C691513-1A1B-42CD-BE58-E304CA838803}" srcOrd="0" destOrd="0" presId="urn:microsoft.com/office/officeart/2005/8/layout/vProcess5"/>
    <dgm:cxn modelId="{0FE139BA-6BBC-461C-AF02-02C2B84865BC}" type="presOf" srcId="{6FA8B8C1-1619-46DE-8181-DF8E2F71D3BE}" destId="{680D864E-0562-4554-9B3E-6D6D1775BFFB}" srcOrd="0" destOrd="0" presId="urn:microsoft.com/office/officeart/2005/8/layout/vProcess5"/>
    <dgm:cxn modelId="{EB899AC6-245E-4214-A212-55FE3DC12967}" srcId="{6607DF35-C229-4FB8-A943-9D90FBC131F9}" destId="{6FA8B8C1-1619-46DE-8181-DF8E2F71D3BE}" srcOrd="1" destOrd="0" parTransId="{967DA950-CF6C-4101-9B9C-8F65B7F8695C}" sibTransId="{7D2F43DB-C1FC-4134-ABA6-D6AFC5FEDAA0}"/>
    <dgm:cxn modelId="{525640F9-D170-46ED-98E4-580878A74F82}" type="presOf" srcId="{6ED98230-BBA9-476A-8BCC-133490DB3548}" destId="{EA3608A4-E742-4694-9B51-AFDB3368C2B5}" srcOrd="1" destOrd="0" presId="urn:microsoft.com/office/officeart/2005/8/layout/vProcess5"/>
    <dgm:cxn modelId="{638472F9-9702-42AA-AA3B-742FE1E20E30}" type="presOf" srcId="{6FA8B8C1-1619-46DE-8181-DF8E2F71D3BE}" destId="{DC4545FA-502E-48B2-9E95-7C4C2B9A3DD4}" srcOrd="1" destOrd="0" presId="urn:microsoft.com/office/officeart/2005/8/layout/vProcess5"/>
    <dgm:cxn modelId="{8D48A6FF-4134-48E9-8674-B4FB40967F72}" type="presOf" srcId="{C8B59B6D-A4E5-44B1-A056-934DFB139D4C}" destId="{C8681A3B-E2FD-46CD-8736-733875E9F0E9}" srcOrd="0" destOrd="0" presId="urn:microsoft.com/office/officeart/2005/8/layout/vProcess5"/>
    <dgm:cxn modelId="{0BB999A6-C1C2-4647-8B82-A63B50412EC4}" type="presParOf" srcId="{C7A157B4-6438-41CF-BE31-431A0FE6A74E}" destId="{8B7FCEB5-1165-4F37-8196-A0010F22C174}" srcOrd="0" destOrd="0" presId="urn:microsoft.com/office/officeart/2005/8/layout/vProcess5"/>
    <dgm:cxn modelId="{505154DF-69C2-4B65-88B8-4E1E5C64B79D}" type="presParOf" srcId="{C7A157B4-6438-41CF-BE31-431A0FE6A74E}" destId="{587B1B21-24CA-4CE9-966B-AF0F7D888783}" srcOrd="1" destOrd="0" presId="urn:microsoft.com/office/officeart/2005/8/layout/vProcess5"/>
    <dgm:cxn modelId="{981BD21A-8F02-41AE-AEFD-90729BFF900E}" type="presParOf" srcId="{C7A157B4-6438-41CF-BE31-431A0FE6A74E}" destId="{680D864E-0562-4554-9B3E-6D6D1775BFFB}" srcOrd="2" destOrd="0" presId="urn:microsoft.com/office/officeart/2005/8/layout/vProcess5"/>
    <dgm:cxn modelId="{3F6254B6-77F4-41D8-8B24-5E5140D2BA05}" type="presParOf" srcId="{C7A157B4-6438-41CF-BE31-431A0FE6A74E}" destId="{516C9F4E-26E0-43AF-932B-30085E17866F}" srcOrd="3" destOrd="0" presId="urn:microsoft.com/office/officeart/2005/8/layout/vProcess5"/>
    <dgm:cxn modelId="{7EB003DE-276C-48D0-9804-6FB89C0B254C}" type="presParOf" srcId="{C7A157B4-6438-41CF-BE31-431A0FE6A74E}" destId="{C8681A3B-E2FD-46CD-8736-733875E9F0E9}" srcOrd="4" destOrd="0" presId="urn:microsoft.com/office/officeart/2005/8/layout/vProcess5"/>
    <dgm:cxn modelId="{6BB6E08E-8E1D-4333-A172-9FB192D57B5B}" type="presParOf" srcId="{C7A157B4-6438-41CF-BE31-431A0FE6A74E}" destId="{2EC6EFB2-F297-4DB1-A9E8-EC4508DB91A3}" srcOrd="5" destOrd="0" presId="urn:microsoft.com/office/officeart/2005/8/layout/vProcess5"/>
    <dgm:cxn modelId="{2244D822-BE4B-4A73-905B-4E49BB5D6D9A}" type="presParOf" srcId="{C7A157B4-6438-41CF-BE31-431A0FE6A74E}" destId="{9C691513-1A1B-42CD-BE58-E304CA838803}" srcOrd="6" destOrd="0" presId="urn:microsoft.com/office/officeart/2005/8/layout/vProcess5"/>
    <dgm:cxn modelId="{6A3F7333-AC9B-4AA7-B404-7BE1186A58B6}" type="presParOf" srcId="{C7A157B4-6438-41CF-BE31-431A0FE6A74E}" destId="{C518496F-7393-4BB0-99D3-570C729E2496}" srcOrd="7" destOrd="0" presId="urn:microsoft.com/office/officeart/2005/8/layout/vProcess5"/>
    <dgm:cxn modelId="{00E079EC-9FA1-4993-BFAF-17EC89DBF7A2}" type="presParOf" srcId="{C7A157B4-6438-41CF-BE31-431A0FE6A74E}" destId="{EA3608A4-E742-4694-9B51-AFDB3368C2B5}" srcOrd="8" destOrd="0" presId="urn:microsoft.com/office/officeart/2005/8/layout/vProcess5"/>
    <dgm:cxn modelId="{F7CB9220-A514-4093-9BB0-1C213F2FD07E}" type="presParOf" srcId="{C7A157B4-6438-41CF-BE31-431A0FE6A74E}" destId="{DC4545FA-502E-48B2-9E95-7C4C2B9A3DD4}" srcOrd="9" destOrd="0" presId="urn:microsoft.com/office/officeart/2005/8/layout/vProcess5"/>
    <dgm:cxn modelId="{E42D86A1-7EC5-4E33-9B79-CD3F7FA4796C}" type="presParOf" srcId="{C7A157B4-6438-41CF-BE31-431A0FE6A74E}" destId="{C9679786-DFB2-426F-A219-353ACD27E0A7}" srcOrd="10" destOrd="0" presId="urn:microsoft.com/office/officeart/2005/8/layout/vProcess5"/>
    <dgm:cxn modelId="{4D62A785-965D-416C-BB32-67F4B7AD526A}" type="presParOf" srcId="{C7A157B4-6438-41CF-BE31-431A0FE6A74E}" destId="{959ACD33-9F4C-442E-A0F8-4E142BC15BD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575167-89FE-475C-8CF3-844B3B5D2E87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73CD82-A6D5-4755-AAB9-FC43DFCA69E2}">
      <dgm:prSet/>
      <dgm:spPr/>
      <dgm:t>
        <a:bodyPr/>
        <a:lstStyle/>
        <a:p>
          <a:r>
            <a:rPr lang="nl-NL" dirty="0"/>
            <a:t>- Een volledig login / registreren systeem</a:t>
          </a:r>
          <a:endParaRPr lang="en-US" dirty="0"/>
        </a:p>
      </dgm:t>
    </dgm:pt>
    <dgm:pt modelId="{4591111C-7114-4D56-9DD0-FBD57115F712}" type="parTrans" cxnId="{2067E049-A65E-49F9-8B01-D8C28D844F75}">
      <dgm:prSet/>
      <dgm:spPr/>
      <dgm:t>
        <a:bodyPr/>
        <a:lstStyle/>
        <a:p>
          <a:endParaRPr lang="en-US"/>
        </a:p>
      </dgm:t>
    </dgm:pt>
    <dgm:pt modelId="{0AB0BB7D-1DB6-4D4D-B1C5-6915390EC167}" type="sibTrans" cxnId="{2067E049-A65E-49F9-8B01-D8C28D844F7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0E206F6-ADFF-4E19-A8E0-23B5F1DEFCC8}">
      <dgm:prSet/>
      <dgm:spPr/>
      <dgm:t>
        <a:bodyPr/>
        <a:lstStyle/>
        <a:p>
          <a:r>
            <a:rPr lang="nl-NL" dirty="0"/>
            <a:t>- Een header</a:t>
          </a:r>
          <a:endParaRPr lang="en-US" dirty="0"/>
        </a:p>
      </dgm:t>
    </dgm:pt>
    <dgm:pt modelId="{921202F3-8473-4C63-A8F2-8BB85898FB44}" type="parTrans" cxnId="{215F8DE7-04F0-4B0D-8CC8-DD435AC1B809}">
      <dgm:prSet/>
      <dgm:spPr/>
      <dgm:t>
        <a:bodyPr/>
        <a:lstStyle/>
        <a:p>
          <a:endParaRPr lang="en-US"/>
        </a:p>
      </dgm:t>
    </dgm:pt>
    <dgm:pt modelId="{9D65B0D3-5949-4F17-83DB-AE6E15DF013B}" type="sibTrans" cxnId="{215F8DE7-04F0-4B0D-8CC8-DD435AC1B80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752A1D4-2265-41D3-BC56-C1FB510893A8}">
      <dgm:prSet/>
      <dgm:spPr/>
      <dgm:t>
        <a:bodyPr/>
        <a:lstStyle/>
        <a:p>
          <a:r>
            <a:rPr lang="nl-NL" dirty="0"/>
            <a:t>- Een kalender waar iemand ingedeeld kan worden</a:t>
          </a:r>
          <a:endParaRPr lang="en-US" dirty="0"/>
        </a:p>
      </dgm:t>
    </dgm:pt>
    <dgm:pt modelId="{9A55683A-529E-4357-AB45-17A9DFA38F1A}" type="parTrans" cxnId="{9DC3B16B-0C01-48FD-B8CB-21847F322482}">
      <dgm:prSet/>
      <dgm:spPr/>
      <dgm:t>
        <a:bodyPr/>
        <a:lstStyle/>
        <a:p>
          <a:endParaRPr lang="en-US"/>
        </a:p>
      </dgm:t>
    </dgm:pt>
    <dgm:pt modelId="{58F49FB9-BE77-4241-BA53-E9F2EAAE1769}" type="sibTrans" cxnId="{9DC3B16B-0C01-48FD-B8CB-21847F32248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472BC5D-756D-4B45-82CC-827C99D42B52}" type="pres">
      <dgm:prSet presAssocID="{95575167-89FE-475C-8CF3-844B3B5D2E87}" presName="Name0" presStyleCnt="0">
        <dgm:presLayoutVars>
          <dgm:animLvl val="lvl"/>
          <dgm:resizeHandles val="exact"/>
        </dgm:presLayoutVars>
      </dgm:prSet>
      <dgm:spPr/>
    </dgm:pt>
    <dgm:pt modelId="{8B0E8B02-6445-442F-9454-10E28DD7882D}" type="pres">
      <dgm:prSet presAssocID="{EB73CD82-A6D5-4755-AAB9-FC43DFCA69E2}" presName="compositeNode" presStyleCnt="0">
        <dgm:presLayoutVars>
          <dgm:bulletEnabled val="1"/>
        </dgm:presLayoutVars>
      </dgm:prSet>
      <dgm:spPr/>
    </dgm:pt>
    <dgm:pt modelId="{DFAD14A0-03EE-4D56-B1F6-1D2F651884E6}" type="pres">
      <dgm:prSet presAssocID="{EB73CD82-A6D5-4755-AAB9-FC43DFCA69E2}" presName="bgRect" presStyleLbl="alignNode1" presStyleIdx="0" presStyleCnt="3"/>
      <dgm:spPr/>
    </dgm:pt>
    <dgm:pt modelId="{75C35BEA-44B9-465F-87A5-ABCE55F1676A}" type="pres">
      <dgm:prSet presAssocID="{0AB0BB7D-1DB6-4D4D-B1C5-6915390EC16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FC04148-3412-4A5B-B5F0-DDAC34106DA6}" type="pres">
      <dgm:prSet presAssocID="{EB73CD82-A6D5-4755-AAB9-FC43DFCA69E2}" presName="nodeRect" presStyleLbl="alignNode1" presStyleIdx="0" presStyleCnt="3">
        <dgm:presLayoutVars>
          <dgm:bulletEnabled val="1"/>
        </dgm:presLayoutVars>
      </dgm:prSet>
      <dgm:spPr/>
    </dgm:pt>
    <dgm:pt modelId="{2BE57513-200F-4901-874C-AD049770545C}" type="pres">
      <dgm:prSet presAssocID="{0AB0BB7D-1DB6-4D4D-B1C5-6915390EC167}" presName="sibTrans" presStyleCnt="0"/>
      <dgm:spPr/>
    </dgm:pt>
    <dgm:pt modelId="{06FE3EEC-57EB-4734-A179-EA11AE6B1FFB}" type="pres">
      <dgm:prSet presAssocID="{90E206F6-ADFF-4E19-A8E0-23B5F1DEFCC8}" presName="compositeNode" presStyleCnt="0">
        <dgm:presLayoutVars>
          <dgm:bulletEnabled val="1"/>
        </dgm:presLayoutVars>
      </dgm:prSet>
      <dgm:spPr/>
    </dgm:pt>
    <dgm:pt modelId="{4F88DC27-7417-42EC-9852-CD5FF124EE93}" type="pres">
      <dgm:prSet presAssocID="{90E206F6-ADFF-4E19-A8E0-23B5F1DEFCC8}" presName="bgRect" presStyleLbl="alignNode1" presStyleIdx="1" presStyleCnt="3"/>
      <dgm:spPr/>
    </dgm:pt>
    <dgm:pt modelId="{80D64E3D-9370-4C02-BE69-4383D096B72F}" type="pres">
      <dgm:prSet presAssocID="{9D65B0D3-5949-4F17-83DB-AE6E15DF013B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247DB1B-D4BA-4A4C-88F3-41C6C2A5DEFD}" type="pres">
      <dgm:prSet presAssocID="{90E206F6-ADFF-4E19-A8E0-23B5F1DEFCC8}" presName="nodeRect" presStyleLbl="alignNode1" presStyleIdx="1" presStyleCnt="3">
        <dgm:presLayoutVars>
          <dgm:bulletEnabled val="1"/>
        </dgm:presLayoutVars>
      </dgm:prSet>
      <dgm:spPr/>
    </dgm:pt>
    <dgm:pt modelId="{42D8AAD1-E974-4AD4-986C-46452A840EA0}" type="pres">
      <dgm:prSet presAssocID="{9D65B0D3-5949-4F17-83DB-AE6E15DF013B}" presName="sibTrans" presStyleCnt="0"/>
      <dgm:spPr/>
    </dgm:pt>
    <dgm:pt modelId="{9642E7C1-8DE0-488E-955D-D5BADF582635}" type="pres">
      <dgm:prSet presAssocID="{B752A1D4-2265-41D3-BC56-C1FB510893A8}" presName="compositeNode" presStyleCnt="0">
        <dgm:presLayoutVars>
          <dgm:bulletEnabled val="1"/>
        </dgm:presLayoutVars>
      </dgm:prSet>
      <dgm:spPr/>
    </dgm:pt>
    <dgm:pt modelId="{1B7F3D38-AE6E-4B1D-9FA4-DB2B3289BD25}" type="pres">
      <dgm:prSet presAssocID="{B752A1D4-2265-41D3-BC56-C1FB510893A8}" presName="bgRect" presStyleLbl="alignNode1" presStyleIdx="2" presStyleCnt="3" custLinFactNeighborX="40" custLinFactNeighborY="643"/>
      <dgm:spPr/>
    </dgm:pt>
    <dgm:pt modelId="{A6C5A2FE-9EAE-4FFB-BC70-A511548044D4}" type="pres">
      <dgm:prSet presAssocID="{58F49FB9-BE77-4241-BA53-E9F2EAAE176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370FE7D-EB52-4FFF-A5FA-BFA0B0C4403E}" type="pres">
      <dgm:prSet presAssocID="{B752A1D4-2265-41D3-BC56-C1FB510893A8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9B46250F-86AB-470A-BE11-9FCDA11D4E1F}" type="presOf" srcId="{90E206F6-ADFF-4E19-A8E0-23B5F1DEFCC8}" destId="{4F88DC27-7417-42EC-9852-CD5FF124EE93}" srcOrd="0" destOrd="0" presId="urn:microsoft.com/office/officeart/2016/7/layout/LinearBlockProcessNumbered"/>
    <dgm:cxn modelId="{7010E92F-0065-471A-971A-8BA1682649DC}" type="presOf" srcId="{9D65B0D3-5949-4F17-83DB-AE6E15DF013B}" destId="{80D64E3D-9370-4C02-BE69-4383D096B72F}" srcOrd="0" destOrd="0" presId="urn:microsoft.com/office/officeart/2016/7/layout/LinearBlockProcessNumbered"/>
    <dgm:cxn modelId="{FDEF1E37-F1D4-4F76-AE00-105C4DDC5B11}" type="presOf" srcId="{58F49FB9-BE77-4241-BA53-E9F2EAAE1769}" destId="{A6C5A2FE-9EAE-4FFB-BC70-A511548044D4}" srcOrd="0" destOrd="0" presId="urn:microsoft.com/office/officeart/2016/7/layout/LinearBlockProcessNumbered"/>
    <dgm:cxn modelId="{2067E049-A65E-49F9-8B01-D8C28D844F75}" srcId="{95575167-89FE-475C-8CF3-844B3B5D2E87}" destId="{EB73CD82-A6D5-4755-AAB9-FC43DFCA69E2}" srcOrd="0" destOrd="0" parTransId="{4591111C-7114-4D56-9DD0-FBD57115F712}" sibTransId="{0AB0BB7D-1DB6-4D4D-B1C5-6915390EC167}"/>
    <dgm:cxn modelId="{9DC3B16B-0C01-48FD-B8CB-21847F322482}" srcId="{95575167-89FE-475C-8CF3-844B3B5D2E87}" destId="{B752A1D4-2265-41D3-BC56-C1FB510893A8}" srcOrd="2" destOrd="0" parTransId="{9A55683A-529E-4357-AB45-17A9DFA38F1A}" sibTransId="{58F49FB9-BE77-4241-BA53-E9F2EAAE1769}"/>
    <dgm:cxn modelId="{3D4DCC85-6424-45DC-AAA2-5927D8C9F285}" type="presOf" srcId="{90E206F6-ADFF-4E19-A8E0-23B5F1DEFCC8}" destId="{7247DB1B-D4BA-4A4C-88F3-41C6C2A5DEFD}" srcOrd="1" destOrd="0" presId="urn:microsoft.com/office/officeart/2016/7/layout/LinearBlockProcessNumbered"/>
    <dgm:cxn modelId="{6C44638A-84B7-4A1F-B224-9F6A5FE5C589}" type="presOf" srcId="{B752A1D4-2265-41D3-BC56-C1FB510893A8}" destId="{5370FE7D-EB52-4FFF-A5FA-BFA0B0C4403E}" srcOrd="1" destOrd="0" presId="urn:microsoft.com/office/officeart/2016/7/layout/LinearBlockProcessNumbered"/>
    <dgm:cxn modelId="{7F83D99E-A037-4F71-9125-30984BF197A5}" type="presOf" srcId="{0AB0BB7D-1DB6-4D4D-B1C5-6915390EC167}" destId="{75C35BEA-44B9-465F-87A5-ABCE55F1676A}" srcOrd="0" destOrd="0" presId="urn:microsoft.com/office/officeart/2016/7/layout/LinearBlockProcessNumbered"/>
    <dgm:cxn modelId="{D1DF96C5-0FC3-4FDE-A904-23555B2EC624}" type="presOf" srcId="{95575167-89FE-475C-8CF3-844B3B5D2E87}" destId="{8472BC5D-756D-4B45-82CC-827C99D42B52}" srcOrd="0" destOrd="0" presId="urn:microsoft.com/office/officeart/2016/7/layout/LinearBlockProcessNumbered"/>
    <dgm:cxn modelId="{54A5BEC7-2832-402F-BF37-827480ADE94D}" type="presOf" srcId="{B752A1D4-2265-41D3-BC56-C1FB510893A8}" destId="{1B7F3D38-AE6E-4B1D-9FA4-DB2B3289BD25}" srcOrd="0" destOrd="0" presId="urn:microsoft.com/office/officeart/2016/7/layout/LinearBlockProcessNumbered"/>
    <dgm:cxn modelId="{003658D7-49E7-4471-B5D8-CC48F831511A}" type="presOf" srcId="{EB73CD82-A6D5-4755-AAB9-FC43DFCA69E2}" destId="{DFAD14A0-03EE-4D56-B1F6-1D2F651884E6}" srcOrd="0" destOrd="0" presId="urn:microsoft.com/office/officeart/2016/7/layout/LinearBlockProcessNumbered"/>
    <dgm:cxn modelId="{215F8DE7-04F0-4B0D-8CC8-DD435AC1B809}" srcId="{95575167-89FE-475C-8CF3-844B3B5D2E87}" destId="{90E206F6-ADFF-4E19-A8E0-23B5F1DEFCC8}" srcOrd="1" destOrd="0" parTransId="{921202F3-8473-4C63-A8F2-8BB85898FB44}" sibTransId="{9D65B0D3-5949-4F17-83DB-AE6E15DF013B}"/>
    <dgm:cxn modelId="{2779DFE8-AC8D-4449-B25C-5F83B8F9EB37}" type="presOf" srcId="{EB73CD82-A6D5-4755-AAB9-FC43DFCA69E2}" destId="{3FC04148-3412-4A5B-B5F0-DDAC34106DA6}" srcOrd="1" destOrd="0" presId="urn:microsoft.com/office/officeart/2016/7/layout/LinearBlockProcessNumbered"/>
    <dgm:cxn modelId="{4EFE7B74-398B-4CBB-A91A-597BBA994BF4}" type="presParOf" srcId="{8472BC5D-756D-4B45-82CC-827C99D42B52}" destId="{8B0E8B02-6445-442F-9454-10E28DD7882D}" srcOrd="0" destOrd="0" presId="urn:microsoft.com/office/officeart/2016/7/layout/LinearBlockProcessNumbered"/>
    <dgm:cxn modelId="{49405D0D-4002-4369-AE41-AC4944E77F9D}" type="presParOf" srcId="{8B0E8B02-6445-442F-9454-10E28DD7882D}" destId="{DFAD14A0-03EE-4D56-B1F6-1D2F651884E6}" srcOrd="0" destOrd="0" presId="urn:microsoft.com/office/officeart/2016/7/layout/LinearBlockProcessNumbered"/>
    <dgm:cxn modelId="{85FCC98B-2AC5-467C-82C6-4E02F7044ACF}" type="presParOf" srcId="{8B0E8B02-6445-442F-9454-10E28DD7882D}" destId="{75C35BEA-44B9-465F-87A5-ABCE55F1676A}" srcOrd="1" destOrd="0" presId="urn:microsoft.com/office/officeart/2016/7/layout/LinearBlockProcessNumbered"/>
    <dgm:cxn modelId="{A639F89E-C050-4DD3-943F-BE11DB86B3D3}" type="presParOf" srcId="{8B0E8B02-6445-442F-9454-10E28DD7882D}" destId="{3FC04148-3412-4A5B-B5F0-DDAC34106DA6}" srcOrd="2" destOrd="0" presId="urn:microsoft.com/office/officeart/2016/7/layout/LinearBlockProcessNumbered"/>
    <dgm:cxn modelId="{07F5AC2A-09A2-45AF-B5BE-5A03CB0144F0}" type="presParOf" srcId="{8472BC5D-756D-4B45-82CC-827C99D42B52}" destId="{2BE57513-200F-4901-874C-AD049770545C}" srcOrd="1" destOrd="0" presId="urn:microsoft.com/office/officeart/2016/7/layout/LinearBlockProcessNumbered"/>
    <dgm:cxn modelId="{B1B8587C-2A9E-489F-BCF3-7F23F438555E}" type="presParOf" srcId="{8472BC5D-756D-4B45-82CC-827C99D42B52}" destId="{06FE3EEC-57EB-4734-A179-EA11AE6B1FFB}" srcOrd="2" destOrd="0" presId="urn:microsoft.com/office/officeart/2016/7/layout/LinearBlockProcessNumbered"/>
    <dgm:cxn modelId="{487CA451-01F4-4EA0-8D07-B3325ADB1403}" type="presParOf" srcId="{06FE3EEC-57EB-4734-A179-EA11AE6B1FFB}" destId="{4F88DC27-7417-42EC-9852-CD5FF124EE93}" srcOrd="0" destOrd="0" presId="urn:microsoft.com/office/officeart/2016/7/layout/LinearBlockProcessNumbered"/>
    <dgm:cxn modelId="{05C67905-8AB4-42F7-A6CC-ABA99A69229A}" type="presParOf" srcId="{06FE3EEC-57EB-4734-A179-EA11AE6B1FFB}" destId="{80D64E3D-9370-4C02-BE69-4383D096B72F}" srcOrd="1" destOrd="0" presId="urn:microsoft.com/office/officeart/2016/7/layout/LinearBlockProcessNumbered"/>
    <dgm:cxn modelId="{7B03431D-FE44-4E12-B436-0660F6396924}" type="presParOf" srcId="{06FE3EEC-57EB-4734-A179-EA11AE6B1FFB}" destId="{7247DB1B-D4BA-4A4C-88F3-41C6C2A5DEFD}" srcOrd="2" destOrd="0" presId="urn:microsoft.com/office/officeart/2016/7/layout/LinearBlockProcessNumbered"/>
    <dgm:cxn modelId="{2A43B786-9A76-4D84-B71C-1D81CB399F57}" type="presParOf" srcId="{8472BC5D-756D-4B45-82CC-827C99D42B52}" destId="{42D8AAD1-E974-4AD4-986C-46452A840EA0}" srcOrd="3" destOrd="0" presId="urn:microsoft.com/office/officeart/2016/7/layout/LinearBlockProcessNumbered"/>
    <dgm:cxn modelId="{4BF2B2CD-893B-4C51-9D8A-65B871B2F0B5}" type="presParOf" srcId="{8472BC5D-756D-4B45-82CC-827C99D42B52}" destId="{9642E7C1-8DE0-488E-955D-D5BADF582635}" srcOrd="4" destOrd="0" presId="urn:microsoft.com/office/officeart/2016/7/layout/LinearBlockProcessNumbered"/>
    <dgm:cxn modelId="{5199C918-9190-48B5-B04D-F8250099C0A3}" type="presParOf" srcId="{9642E7C1-8DE0-488E-955D-D5BADF582635}" destId="{1B7F3D38-AE6E-4B1D-9FA4-DB2B3289BD25}" srcOrd="0" destOrd="0" presId="urn:microsoft.com/office/officeart/2016/7/layout/LinearBlockProcessNumbered"/>
    <dgm:cxn modelId="{4E231604-4522-4BE3-AB40-CB27BA6E3670}" type="presParOf" srcId="{9642E7C1-8DE0-488E-955D-D5BADF582635}" destId="{A6C5A2FE-9EAE-4FFB-BC70-A511548044D4}" srcOrd="1" destOrd="0" presId="urn:microsoft.com/office/officeart/2016/7/layout/LinearBlockProcessNumbered"/>
    <dgm:cxn modelId="{F5B215BD-C1BD-401A-BAFF-799B537E594D}" type="presParOf" srcId="{9642E7C1-8DE0-488E-955D-D5BADF582635}" destId="{5370FE7D-EB52-4FFF-A5FA-BFA0B0C4403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9696D8-6EE5-4CD9-A903-922E4F7D8181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583E393-01B9-480D-BA7C-E7A93F84D48C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- Styling beter maken van de website</a:t>
          </a:r>
          <a:endParaRPr lang="en-US"/>
        </a:p>
      </dgm:t>
    </dgm:pt>
    <dgm:pt modelId="{50452A6D-8A97-4CD7-AFB8-55B8DE3E0E34}" type="parTrans" cxnId="{C76B9856-8459-4C51-9FAE-CA1D642003AE}">
      <dgm:prSet/>
      <dgm:spPr/>
      <dgm:t>
        <a:bodyPr/>
        <a:lstStyle/>
        <a:p>
          <a:endParaRPr lang="en-US"/>
        </a:p>
      </dgm:t>
    </dgm:pt>
    <dgm:pt modelId="{280F7E70-299E-42B3-9371-50906DA593F5}" type="sibTrans" cxnId="{C76B9856-8459-4C51-9FAE-CA1D642003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60E8EAC-C0DE-4477-9153-A3BAFE1F28C4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- De kalender in de webpagina krijgen en te laten werken</a:t>
          </a:r>
          <a:endParaRPr lang="en-US"/>
        </a:p>
      </dgm:t>
    </dgm:pt>
    <dgm:pt modelId="{C04C0A57-BE22-4D09-A5C9-57A1B4B235ED}" type="parTrans" cxnId="{74B482BC-C2ED-4C2D-9651-F476CED9DD54}">
      <dgm:prSet/>
      <dgm:spPr/>
      <dgm:t>
        <a:bodyPr/>
        <a:lstStyle/>
        <a:p>
          <a:endParaRPr lang="en-US"/>
        </a:p>
      </dgm:t>
    </dgm:pt>
    <dgm:pt modelId="{1B2D80F0-9F54-4173-B897-FB6A78795EFC}" type="sibTrans" cxnId="{74B482BC-C2ED-4C2D-9651-F476CED9DD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93A596-127B-45E5-AE8A-B967248257F5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- Een administrators paneel maken</a:t>
          </a:r>
          <a:endParaRPr lang="en-US"/>
        </a:p>
      </dgm:t>
    </dgm:pt>
    <dgm:pt modelId="{1851CF0F-F8CE-4AD5-B4EF-049558243A49}" type="parTrans" cxnId="{0827C13C-C205-4494-9887-C02DC08A4004}">
      <dgm:prSet/>
      <dgm:spPr/>
      <dgm:t>
        <a:bodyPr/>
        <a:lstStyle/>
        <a:p>
          <a:endParaRPr lang="en-US"/>
        </a:p>
      </dgm:t>
    </dgm:pt>
    <dgm:pt modelId="{E6664B38-1B5A-4B2A-ADE4-F26D29BDBBE2}" type="sibTrans" cxnId="{0827C13C-C205-4494-9887-C02DC08A40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2B0845D-215E-4550-A099-C25635FF2943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- Gebruikers die een aanvraag kunnen doen om op een datum te werken</a:t>
          </a:r>
          <a:endParaRPr lang="en-US"/>
        </a:p>
      </dgm:t>
    </dgm:pt>
    <dgm:pt modelId="{1C1F7350-BB69-43F8-8631-8A14829A3068}" type="parTrans" cxnId="{D100F20C-E220-488F-99E1-97E694B5D69F}">
      <dgm:prSet/>
      <dgm:spPr/>
      <dgm:t>
        <a:bodyPr/>
        <a:lstStyle/>
        <a:p>
          <a:endParaRPr lang="en-US"/>
        </a:p>
      </dgm:t>
    </dgm:pt>
    <dgm:pt modelId="{2B23627F-4928-4A6D-832A-EF7E095BC42C}" type="sibTrans" cxnId="{D100F20C-E220-488F-99E1-97E694B5D69F}">
      <dgm:prSet/>
      <dgm:spPr/>
      <dgm:t>
        <a:bodyPr/>
        <a:lstStyle/>
        <a:p>
          <a:endParaRPr lang="en-US"/>
        </a:p>
      </dgm:t>
    </dgm:pt>
    <dgm:pt modelId="{7F53AB64-49F1-463F-96CD-6502FCB8BD29}" type="pres">
      <dgm:prSet presAssocID="{769696D8-6EE5-4CD9-A903-922E4F7D8181}" presName="root" presStyleCnt="0">
        <dgm:presLayoutVars>
          <dgm:dir/>
          <dgm:resizeHandles val="exact"/>
        </dgm:presLayoutVars>
      </dgm:prSet>
      <dgm:spPr/>
    </dgm:pt>
    <dgm:pt modelId="{91E69F95-1381-444D-9289-DFC4A6C879C1}" type="pres">
      <dgm:prSet presAssocID="{769696D8-6EE5-4CD9-A903-922E4F7D8181}" presName="container" presStyleCnt="0">
        <dgm:presLayoutVars>
          <dgm:dir/>
          <dgm:resizeHandles val="exact"/>
        </dgm:presLayoutVars>
      </dgm:prSet>
      <dgm:spPr/>
    </dgm:pt>
    <dgm:pt modelId="{CEDADAED-DAC2-4CC1-A0DF-C53B9D0BF7CE}" type="pres">
      <dgm:prSet presAssocID="{4583E393-01B9-480D-BA7C-E7A93F84D48C}" presName="compNode" presStyleCnt="0"/>
      <dgm:spPr/>
    </dgm:pt>
    <dgm:pt modelId="{2FC66F5B-A616-4BF8-962E-EA0043440AD3}" type="pres">
      <dgm:prSet presAssocID="{4583E393-01B9-480D-BA7C-E7A93F84D48C}" presName="iconBgRect" presStyleLbl="bgShp" presStyleIdx="0" presStyleCnt="4"/>
      <dgm:spPr/>
    </dgm:pt>
    <dgm:pt modelId="{D48D51B7-7ADC-46BE-98C3-86D4CAA63CE0}" type="pres">
      <dgm:prSet presAssocID="{4583E393-01B9-480D-BA7C-E7A93F84D48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F0076B2-786A-4851-B0F0-6D4D1F52931F}" type="pres">
      <dgm:prSet presAssocID="{4583E393-01B9-480D-BA7C-E7A93F84D48C}" presName="spaceRect" presStyleCnt="0"/>
      <dgm:spPr/>
    </dgm:pt>
    <dgm:pt modelId="{7781D16E-76F3-4296-8D7D-E6995F03D4EC}" type="pres">
      <dgm:prSet presAssocID="{4583E393-01B9-480D-BA7C-E7A93F84D48C}" presName="textRect" presStyleLbl="revTx" presStyleIdx="0" presStyleCnt="4">
        <dgm:presLayoutVars>
          <dgm:chMax val="1"/>
          <dgm:chPref val="1"/>
        </dgm:presLayoutVars>
      </dgm:prSet>
      <dgm:spPr/>
    </dgm:pt>
    <dgm:pt modelId="{94BDF091-2644-4103-91C6-5FB483A8A079}" type="pres">
      <dgm:prSet presAssocID="{280F7E70-299E-42B3-9371-50906DA593F5}" presName="sibTrans" presStyleLbl="sibTrans2D1" presStyleIdx="0" presStyleCnt="0"/>
      <dgm:spPr/>
    </dgm:pt>
    <dgm:pt modelId="{011808D0-1568-444B-B3B6-633718C194A0}" type="pres">
      <dgm:prSet presAssocID="{360E8EAC-C0DE-4477-9153-A3BAFE1F28C4}" presName="compNode" presStyleCnt="0"/>
      <dgm:spPr/>
    </dgm:pt>
    <dgm:pt modelId="{2AD60B22-2636-46EC-A6D6-B1E58877FFDF}" type="pres">
      <dgm:prSet presAssocID="{360E8EAC-C0DE-4477-9153-A3BAFE1F28C4}" presName="iconBgRect" presStyleLbl="bgShp" presStyleIdx="1" presStyleCnt="4"/>
      <dgm:spPr/>
    </dgm:pt>
    <dgm:pt modelId="{293F6472-3CB3-4F00-93F0-03BC0C38168C}" type="pres">
      <dgm:prSet presAssocID="{360E8EAC-C0DE-4477-9153-A3BAFE1F28C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D5F17B3-FE86-4587-9533-C5FEF0E4AD21}" type="pres">
      <dgm:prSet presAssocID="{360E8EAC-C0DE-4477-9153-A3BAFE1F28C4}" presName="spaceRect" presStyleCnt="0"/>
      <dgm:spPr/>
    </dgm:pt>
    <dgm:pt modelId="{75AD05AE-881B-41E2-A0A9-CCBD0923E300}" type="pres">
      <dgm:prSet presAssocID="{360E8EAC-C0DE-4477-9153-A3BAFE1F28C4}" presName="textRect" presStyleLbl="revTx" presStyleIdx="1" presStyleCnt="4">
        <dgm:presLayoutVars>
          <dgm:chMax val="1"/>
          <dgm:chPref val="1"/>
        </dgm:presLayoutVars>
      </dgm:prSet>
      <dgm:spPr/>
    </dgm:pt>
    <dgm:pt modelId="{605F751E-A708-4D1C-ACF5-FE75BCA3258A}" type="pres">
      <dgm:prSet presAssocID="{1B2D80F0-9F54-4173-B897-FB6A78795EFC}" presName="sibTrans" presStyleLbl="sibTrans2D1" presStyleIdx="0" presStyleCnt="0"/>
      <dgm:spPr/>
    </dgm:pt>
    <dgm:pt modelId="{DAE9D5F0-046F-4AE7-93AD-41F9BD7D98AC}" type="pres">
      <dgm:prSet presAssocID="{8E93A596-127B-45E5-AE8A-B967248257F5}" presName="compNode" presStyleCnt="0"/>
      <dgm:spPr/>
    </dgm:pt>
    <dgm:pt modelId="{83F2C5D5-2AD9-4F82-9037-B1E9C20C8C46}" type="pres">
      <dgm:prSet presAssocID="{8E93A596-127B-45E5-AE8A-B967248257F5}" presName="iconBgRect" presStyleLbl="bgShp" presStyleIdx="2" presStyleCnt="4"/>
      <dgm:spPr/>
    </dgm:pt>
    <dgm:pt modelId="{F1F803E3-8BCA-4F65-BA06-81B22D905C93}" type="pres">
      <dgm:prSet presAssocID="{8E93A596-127B-45E5-AE8A-B967248257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B8D8C2D3-C8A9-42CF-A9B7-A5D0ECFF181D}" type="pres">
      <dgm:prSet presAssocID="{8E93A596-127B-45E5-AE8A-B967248257F5}" presName="spaceRect" presStyleCnt="0"/>
      <dgm:spPr/>
    </dgm:pt>
    <dgm:pt modelId="{9FBFB721-9AF8-4FA5-87A7-7A3C3E9CFC22}" type="pres">
      <dgm:prSet presAssocID="{8E93A596-127B-45E5-AE8A-B967248257F5}" presName="textRect" presStyleLbl="revTx" presStyleIdx="2" presStyleCnt="4">
        <dgm:presLayoutVars>
          <dgm:chMax val="1"/>
          <dgm:chPref val="1"/>
        </dgm:presLayoutVars>
      </dgm:prSet>
      <dgm:spPr/>
    </dgm:pt>
    <dgm:pt modelId="{DD0E1526-87C3-42F3-B825-6C869DE22CD9}" type="pres">
      <dgm:prSet presAssocID="{E6664B38-1B5A-4B2A-ADE4-F26D29BDBBE2}" presName="sibTrans" presStyleLbl="sibTrans2D1" presStyleIdx="0" presStyleCnt="0"/>
      <dgm:spPr/>
    </dgm:pt>
    <dgm:pt modelId="{7C98B11A-8FB0-4854-B70B-6993E0F2BADA}" type="pres">
      <dgm:prSet presAssocID="{E2B0845D-215E-4550-A099-C25635FF2943}" presName="compNode" presStyleCnt="0"/>
      <dgm:spPr/>
    </dgm:pt>
    <dgm:pt modelId="{2859DDDC-0881-45F8-A238-E9A2D1C54797}" type="pres">
      <dgm:prSet presAssocID="{E2B0845D-215E-4550-A099-C25635FF2943}" presName="iconBgRect" presStyleLbl="bgShp" presStyleIdx="3" presStyleCnt="4"/>
      <dgm:spPr/>
    </dgm:pt>
    <dgm:pt modelId="{C0909622-0031-4693-B694-050F2020C649}" type="pres">
      <dgm:prSet presAssocID="{E2B0845D-215E-4550-A099-C25635FF294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3711087A-2A7C-4B0C-90CB-27DF2A297EB4}" type="pres">
      <dgm:prSet presAssocID="{E2B0845D-215E-4550-A099-C25635FF2943}" presName="spaceRect" presStyleCnt="0"/>
      <dgm:spPr/>
    </dgm:pt>
    <dgm:pt modelId="{886DB954-889E-4870-8E3F-955C2631D385}" type="pres">
      <dgm:prSet presAssocID="{E2B0845D-215E-4550-A099-C25635FF294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100F20C-E220-488F-99E1-97E694B5D69F}" srcId="{769696D8-6EE5-4CD9-A903-922E4F7D8181}" destId="{E2B0845D-215E-4550-A099-C25635FF2943}" srcOrd="3" destOrd="0" parTransId="{1C1F7350-BB69-43F8-8631-8A14829A3068}" sibTransId="{2B23627F-4928-4A6D-832A-EF7E095BC42C}"/>
    <dgm:cxn modelId="{7CFD3D14-F443-481E-9A2A-88FC758E20CE}" type="presOf" srcId="{E2B0845D-215E-4550-A099-C25635FF2943}" destId="{886DB954-889E-4870-8E3F-955C2631D385}" srcOrd="0" destOrd="0" presId="urn:microsoft.com/office/officeart/2018/2/layout/IconCircleList"/>
    <dgm:cxn modelId="{BB1C9337-256F-4E53-846C-18B235934C83}" type="presOf" srcId="{8E93A596-127B-45E5-AE8A-B967248257F5}" destId="{9FBFB721-9AF8-4FA5-87A7-7A3C3E9CFC22}" srcOrd="0" destOrd="0" presId="urn:microsoft.com/office/officeart/2018/2/layout/IconCircleList"/>
    <dgm:cxn modelId="{0827C13C-C205-4494-9887-C02DC08A4004}" srcId="{769696D8-6EE5-4CD9-A903-922E4F7D8181}" destId="{8E93A596-127B-45E5-AE8A-B967248257F5}" srcOrd="2" destOrd="0" parTransId="{1851CF0F-F8CE-4AD5-B4EF-049558243A49}" sibTransId="{E6664B38-1B5A-4B2A-ADE4-F26D29BDBBE2}"/>
    <dgm:cxn modelId="{AEACAB5C-DBAD-4129-9175-25717D98C068}" type="presOf" srcId="{4583E393-01B9-480D-BA7C-E7A93F84D48C}" destId="{7781D16E-76F3-4296-8D7D-E6995F03D4EC}" srcOrd="0" destOrd="0" presId="urn:microsoft.com/office/officeart/2018/2/layout/IconCircleList"/>
    <dgm:cxn modelId="{C72E1A68-F0F8-43C1-B4E0-94B83DD89C8F}" type="presOf" srcId="{280F7E70-299E-42B3-9371-50906DA593F5}" destId="{94BDF091-2644-4103-91C6-5FB483A8A079}" srcOrd="0" destOrd="0" presId="urn:microsoft.com/office/officeart/2018/2/layout/IconCircleList"/>
    <dgm:cxn modelId="{1E76C06B-0D83-4E65-8936-E4C7961E2D32}" type="presOf" srcId="{769696D8-6EE5-4CD9-A903-922E4F7D8181}" destId="{7F53AB64-49F1-463F-96CD-6502FCB8BD29}" srcOrd="0" destOrd="0" presId="urn:microsoft.com/office/officeart/2018/2/layout/IconCircleList"/>
    <dgm:cxn modelId="{BB918A4F-9ACE-4B11-8A96-475702DB83AD}" type="presOf" srcId="{1B2D80F0-9F54-4173-B897-FB6A78795EFC}" destId="{605F751E-A708-4D1C-ACF5-FE75BCA3258A}" srcOrd="0" destOrd="0" presId="urn:microsoft.com/office/officeart/2018/2/layout/IconCircleList"/>
    <dgm:cxn modelId="{C76B9856-8459-4C51-9FAE-CA1D642003AE}" srcId="{769696D8-6EE5-4CD9-A903-922E4F7D8181}" destId="{4583E393-01B9-480D-BA7C-E7A93F84D48C}" srcOrd="0" destOrd="0" parTransId="{50452A6D-8A97-4CD7-AFB8-55B8DE3E0E34}" sibTransId="{280F7E70-299E-42B3-9371-50906DA593F5}"/>
    <dgm:cxn modelId="{2F912278-86F8-4339-8CBB-B2A236C1FAB1}" type="presOf" srcId="{E6664B38-1B5A-4B2A-ADE4-F26D29BDBBE2}" destId="{DD0E1526-87C3-42F3-B825-6C869DE22CD9}" srcOrd="0" destOrd="0" presId="urn:microsoft.com/office/officeart/2018/2/layout/IconCircleList"/>
    <dgm:cxn modelId="{A3716D82-85CC-48F7-961A-4A4796D045B1}" type="presOf" srcId="{360E8EAC-C0DE-4477-9153-A3BAFE1F28C4}" destId="{75AD05AE-881B-41E2-A0A9-CCBD0923E300}" srcOrd="0" destOrd="0" presId="urn:microsoft.com/office/officeart/2018/2/layout/IconCircleList"/>
    <dgm:cxn modelId="{74B482BC-C2ED-4C2D-9651-F476CED9DD54}" srcId="{769696D8-6EE5-4CD9-A903-922E4F7D8181}" destId="{360E8EAC-C0DE-4477-9153-A3BAFE1F28C4}" srcOrd="1" destOrd="0" parTransId="{C04C0A57-BE22-4D09-A5C9-57A1B4B235ED}" sibTransId="{1B2D80F0-9F54-4173-B897-FB6A78795EFC}"/>
    <dgm:cxn modelId="{2B117F8A-D7A1-448F-B9BA-8B247C2EA6C7}" type="presParOf" srcId="{7F53AB64-49F1-463F-96CD-6502FCB8BD29}" destId="{91E69F95-1381-444D-9289-DFC4A6C879C1}" srcOrd="0" destOrd="0" presId="urn:microsoft.com/office/officeart/2018/2/layout/IconCircleList"/>
    <dgm:cxn modelId="{050B7015-0676-418D-BFD2-7843953CF3A5}" type="presParOf" srcId="{91E69F95-1381-444D-9289-DFC4A6C879C1}" destId="{CEDADAED-DAC2-4CC1-A0DF-C53B9D0BF7CE}" srcOrd="0" destOrd="0" presId="urn:microsoft.com/office/officeart/2018/2/layout/IconCircleList"/>
    <dgm:cxn modelId="{67A3219B-F23D-49E3-99DA-C3242203DF7E}" type="presParOf" srcId="{CEDADAED-DAC2-4CC1-A0DF-C53B9D0BF7CE}" destId="{2FC66F5B-A616-4BF8-962E-EA0043440AD3}" srcOrd="0" destOrd="0" presId="urn:microsoft.com/office/officeart/2018/2/layout/IconCircleList"/>
    <dgm:cxn modelId="{96E40801-7E25-4EB3-B561-1B2D90B2985B}" type="presParOf" srcId="{CEDADAED-DAC2-4CC1-A0DF-C53B9D0BF7CE}" destId="{D48D51B7-7ADC-46BE-98C3-86D4CAA63CE0}" srcOrd="1" destOrd="0" presId="urn:microsoft.com/office/officeart/2018/2/layout/IconCircleList"/>
    <dgm:cxn modelId="{9EB27D08-8025-4752-B09C-C9EE4F8D78FE}" type="presParOf" srcId="{CEDADAED-DAC2-4CC1-A0DF-C53B9D0BF7CE}" destId="{0F0076B2-786A-4851-B0F0-6D4D1F52931F}" srcOrd="2" destOrd="0" presId="urn:microsoft.com/office/officeart/2018/2/layout/IconCircleList"/>
    <dgm:cxn modelId="{C11956C9-8550-4653-8643-5D48345638BF}" type="presParOf" srcId="{CEDADAED-DAC2-4CC1-A0DF-C53B9D0BF7CE}" destId="{7781D16E-76F3-4296-8D7D-E6995F03D4EC}" srcOrd="3" destOrd="0" presId="urn:microsoft.com/office/officeart/2018/2/layout/IconCircleList"/>
    <dgm:cxn modelId="{64E9A7DD-DEEC-4F02-9ED8-F13BCCF382F7}" type="presParOf" srcId="{91E69F95-1381-444D-9289-DFC4A6C879C1}" destId="{94BDF091-2644-4103-91C6-5FB483A8A079}" srcOrd="1" destOrd="0" presId="urn:microsoft.com/office/officeart/2018/2/layout/IconCircleList"/>
    <dgm:cxn modelId="{8BBAFD76-9888-4566-A445-EBFE8815E6E0}" type="presParOf" srcId="{91E69F95-1381-444D-9289-DFC4A6C879C1}" destId="{011808D0-1568-444B-B3B6-633718C194A0}" srcOrd="2" destOrd="0" presId="urn:microsoft.com/office/officeart/2018/2/layout/IconCircleList"/>
    <dgm:cxn modelId="{C3C66E25-D43B-42AC-9218-390997576230}" type="presParOf" srcId="{011808D0-1568-444B-B3B6-633718C194A0}" destId="{2AD60B22-2636-46EC-A6D6-B1E58877FFDF}" srcOrd="0" destOrd="0" presId="urn:microsoft.com/office/officeart/2018/2/layout/IconCircleList"/>
    <dgm:cxn modelId="{6C280C6F-B1F4-4A18-A67F-788FDBF341F1}" type="presParOf" srcId="{011808D0-1568-444B-B3B6-633718C194A0}" destId="{293F6472-3CB3-4F00-93F0-03BC0C38168C}" srcOrd="1" destOrd="0" presId="urn:microsoft.com/office/officeart/2018/2/layout/IconCircleList"/>
    <dgm:cxn modelId="{E9E529D0-CF52-402D-80FB-9E0433133734}" type="presParOf" srcId="{011808D0-1568-444B-B3B6-633718C194A0}" destId="{BD5F17B3-FE86-4587-9533-C5FEF0E4AD21}" srcOrd="2" destOrd="0" presId="urn:microsoft.com/office/officeart/2018/2/layout/IconCircleList"/>
    <dgm:cxn modelId="{885A48D8-571C-45CB-81BD-57CA5B26A736}" type="presParOf" srcId="{011808D0-1568-444B-B3B6-633718C194A0}" destId="{75AD05AE-881B-41E2-A0A9-CCBD0923E300}" srcOrd="3" destOrd="0" presId="urn:microsoft.com/office/officeart/2018/2/layout/IconCircleList"/>
    <dgm:cxn modelId="{31C10288-4031-4793-BBA5-A0EBBB6478DA}" type="presParOf" srcId="{91E69F95-1381-444D-9289-DFC4A6C879C1}" destId="{605F751E-A708-4D1C-ACF5-FE75BCA3258A}" srcOrd="3" destOrd="0" presId="urn:microsoft.com/office/officeart/2018/2/layout/IconCircleList"/>
    <dgm:cxn modelId="{382A4DC5-852D-4138-9689-8B82BEBDDEAA}" type="presParOf" srcId="{91E69F95-1381-444D-9289-DFC4A6C879C1}" destId="{DAE9D5F0-046F-4AE7-93AD-41F9BD7D98AC}" srcOrd="4" destOrd="0" presId="urn:microsoft.com/office/officeart/2018/2/layout/IconCircleList"/>
    <dgm:cxn modelId="{A0492782-1A89-41F8-B5D5-CEB573D2F7B1}" type="presParOf" srcId="{DAE9D5F0-046F-4AE7-93AD-41F9BD7D98AC}" destId="{83F2C5D5-2AD9-4F82-9037-B1E9C20C8C46}" srcOrd="0" destOrd="0" presId="urn:microsoft.com/office/officeart/2018/2/layout/IconCircleList"/>
    <dgm:cxn modelId="{6F75A7A9-F77A-468C-9CD5-131AF8AE2198}" type="presParOf" srcId="{DAE9D5F0-046F-4AE7-93AD-41F9BD7D98AC}" destId="{F1F803E3-8BCA-4F65-BA06-81B22D905C93}" srcOrd="1" destOrd="0" presId="urn:microsoft.com/office/officeart/2018/2/layout/IconCircleList"/>
    <dgm:cxn modelId="{042890FE-1AB0-4C7F-B40F-B7F07F24AAE7}" type="presParOf" srcId="{DAE9D5F0-046F-4AE7-93AD-41F9BD7D98AC}" destId="{B8D8C2D3-C8A9-42CF-A9B7-A5D0ECFF181D}" srcOrd="2" destOrd="0" presId="urn:microsoft.com/office/officeart/2018/2/layout/IconCircleList"/>
    <dgm:cxn modelId="{88BF7A40-9F6A-4D1B-A9A9-6B48793DF080}" type="presParOf" srcId="{DAE9D5F0-046F-4AE7-93AD-41F9BD7D98AC}" destId="{9FBFB721-9AF8-4FA5-87A7-7A3C3E9CFC22}" srcOrd="3" destOrd="0" presId="urn:microsoft.com/office/officeart/2018/2/layout/IconCircleList"/>
    <dgm:cxn modelId="{6D9C2572-6071-4829-98FF-C067B9DD2FC4}" type="presParOf" srcId="{91E69F95-1381-444D-9289-DFC4A6C879C1}" destId="{DD0E1526-87C3-42F3-B825-6C869DE22CD9}" srcOrd="5" destOrd="0" presId="urn:microsoft.com/office/officeart/2018/2/layout/IconCircleList"/>
    <dgm:cxn modelId="{991E9081-C238-40C3-8BF2-A168670A6E5E}" type="presParOf" srcId="{91E69F95-1381-444D-9289-DFC4A6C879C1}" destId="{7C98B11A-8FB0-4854-B70B-6993E0F2BADA}" srcOrd="6" destOrd="0" presId="urn:microsoft.com/office/officeart/2018/2/layout/IconCircleList"/>
    <dgm:cxn modelId="{B1C3A171-8372-4636-9DC8-2EE26BD47E82}" type="presParOf" srcId="{7C98B11A-8FB0-4854-B70B-6993E0F2BADA}" destId="{2859DDDC-0881-45F8-A238-E9A2D1C54797}" srcOrd="0" destOrd="0" presId="urn:microsoft.com/office/officeart/2018/2/layout/IconCircleList"/>
    <dgm:cxn modelId="{703CA9CF-9691-4E96-84ED-83BF27C9EF91}" type="presParOf" srcId="{7C98B11A-8FB0-4854-B70B-6993E0F2BADA}" destId="{C0909622-0031-4693-B694-050F2020C649}" srcOrd="1" destOrd="0" presId="urn:microsoft.com/office/officeart/2018/2/layout/IconCircleList"/>
    <dgm:cxn modelId="{7CDD12ED-039B-44FB-9651-2E8FEAB3A4CD}" type="presParOf" srcId="{7C98B11A-8FB0-4854-B70B-6993E0F2BADA}" destId="{3711087A-2A7C-4B0C-90CB-27DF2A297EB4}" srcOrd="2" destOrd="0" presId="urn:microsoft.com/office/officeart/2018/2/layout/IconCircleList"/>
    <dgm:cxn modelId="{0EFA81F3-EACF-40F7-A1C7-775069C01037}" type="presParOf" srcId="{7C98B11A-8FB0-4854-B70B-6993E0F2BADA}" destId="{886DB954-889E-4870-8E3F-955C2631D38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B1B21-24CA-4CE9-966B-AF0F7D888783}">
      <dsp:nvSpPr>
        <dsp:cNvPr id="0" name=""/>
        <dsp:cNvSpPr/>
      </dsp:nvSpPr>
      <dsp:spPr>
        <a:xfrm>
          <a:off x="0" y="0"/>
          <a:ext cx="7682230" cy="724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000" kern="1200" dirty="0"/>
            <a:t>Wat is er nu af</a:t>
          </a:r>
          <a:endParaRPr lang="en-US" sz="3000" kern="1200" dirty="0"/>
        </a:p>
      </dsp:txBody>
      <dsp:txXfrm>
        <a:off x="21226" y="21226"/>
        <a:ext cx="6838991" cy="682241"/>
      </dsp:txXfrm>
    </dsp:sp>
    <dsp:sp modelId="{680D864E-0562-4554-9B3E-6D6D1775BFFB}">
      <dsp:nvSpPr>
        <dsp:cNvPr id="0" name=""/>
        <dsp:cNvSpPr/>
      </dsp:nvSpPr>
      <dsp:spPr>
        <a:xfrm>
          <a:off x="643386" y="856456"/>
          <a:ext cx="7682230" cy="724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Mock-ups</a:t>
          </a:r>
        </a:p>
      </dsp:txBody>
      <dsp:txXfrm>
        <a:off x="664612" y="877682"/>
        <a:ext cx="6525340" cy="682241"/>
      </dsp:txXfrm>
    </dsp:sp>
    <dsp:sp modelId="{516C9F4E-26E0-43AF-932B-30085E17866F}">
      <dsp:nvSpPr>
        <dsp:cNvPr id="0" name=""/>
        <dsp:cNvSpPr/>
      </dsp:nvSpPr>
      <dsp:spPr>
        <a:xfrm>
          <a:off x="1277170" y="1712912"/>
          <a:ext cx="7682230" cy="724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000" kern="1200" dirty="0"/>
            <a:t>Wat moet er nog gedaan worden</a:t>
          </a:r>
          <a:endParaRPr lang="en-US" sz="3000" kern="1200" dirty="0"/>
        </a:p>
      </dsp:txBody>
      <dsp:txXfrm>
        <a:off x="1298396" y="1734138"/>
        <a:ext cx="6534943" cy="682241"/>
      </dsp:txXfrm>
    </dsp:sp>
    <dsp:sp modelId="{C8681A3B-E2FD-46CD-8736-733875E9F0E9}">
      <dsp:nvSpPr>
        <dsp:cNvPr id="0" name=""/>
        <dsp:cNvSpPr/>
      </dsp:nvSpPr>
      <dsp:spPr>
        <a:xfrm>
          <a:off x="1920557" y="2569369"/>
          <a:ext cx="7682230" cy="724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000" kern="1200" dirty="0"/>
            <a:t>Preview </a:t>
          </a:r>
          <a:endParaRPr lang="en-US" sz="3000" kern="1200" dirty="0"/>
        </a:p>
      </dsp:txBody>
      <dsp:txXfrm>
        <a:off x="1941783" y="2590595"/>
        <a:ext cx="6525340" cy="682241"/>
      </dsp:txXfrm>
    </dsp:sp>
    <dsp:sp modelId="{2EC6EFB2-F297-4DB1-A9E8-EC4508DB91A3}">
      <dsp:nvSpPr>
        <dsp:cNvPr id="0" name=""/>
        <dsp:cNvSpPr/>
      </dsp:nvSpPr>
      <dsp:spPr>
        <a:xfrm>
          <a:off x="7211179" y="555049"/>
          <a:ext cx="471051" cy="4710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317165" y="555049"/>
        <a:ext cx="259079" cy="354466"/>
      </dsp:txXfrm>
    </dsp:sp>
    <dsp:sp modelId="{9C691513-1A1B-42CD-BE58-E304CA838803}">
      <dsp:nvSpPr>
        <dsp:cNvPr id="0" name=""/>
        <dsp:cNvSpPr/>
      </dsp:nvSpPr>
      <dsp:spPr>
        <a:xfrm>
          <a:off x="7854566" y="1411505"/>
          <a:ext cx="471051" cy="4710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2100" kern="1200"/>
        </a:p>
      </dsp:txBody>
      <dsp:txXfrm>
        <a:off x="7960552" y="1411505"/>
        <a:ext cx="259079" cy="354466"/>
      </dsp:txXfrm>
    </dsp:sp>
    <dsp:sp modelId="{C518496F-7393-4BB0-99D3-570C729E2496}">
      <dsp:nvSpPr>
        <dsp:cNvPr id="0" name=""/>
        <dsp:cNvSpPr/>
      </dsp:nvSpPr>
      <dsp:spPr>
        <a:xfrm>
          <a:off x="8488350" y="2267962"/>
          <a:ext cx="471051" cy="4710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594336" y="2267962"/>
        <a:ext cx="259079" cy="3544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D14A0-03EE-4D56-B1F6-1D2F651884E6}">
      <dsp:nvSpPr>
        <dsp:cNvPr id="0" name=""/>
        <dsp:cNvSpPr/>
      </dsp:nvSpPr>
      <dsp:spPr>
        <a:xfrm>
          <a:off x="750" y="0"/>
          <a:ext cx="3038382" cy="29636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0125" tIns="0" rIns="300125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- Een volledig login / registreren systeem</a:t>
          </a:r>
          <a:endParaRPr lang="en-US" sz="2500" kern="1200" dirty="0"/>
        </a:p>
      </dsp:txBody>
      <dsp:txXfrm>
        <a:off x="750" y="1185474"/>
        <a:ext cx="3038382" cy="1778212"/>
      </dsp:txXfrm>
    </dsp:sp>
    <dsp:sp modelId="{75C35BEA-44B9-465F-87A5-ABCE55F1676A}">
      <dsp:nvSpPr>
        <dsp:cNvPr id="0" name=""/>
        <dsp:cNvSpPr/>
      </dsp:nvSpPr>
      <dsp:spPr>
        <a:xfrm>
          <a:off x="750" y="0"/>
          <a:ext cx="3038382" cy="1185474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0125" tIns="165100" rIns="300125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750" y="0"/>
        <a:ext cx="3038382" cy="1185474"/>
      </dsp:txXfrm>
    </dsp:sp>
    <dsp:sp modelId="{4F88DC27-7417-42EC-9852-CD5FF124EE93}">
      <dsp:nvSpPr>
        <dsp:cNvPr id="0" name=""/>
        <dsp:cNvSpPr/>
      </dsp:nvSpPr>
      <dsp:spPr>
        <a:xfrm>
          <a:off x="3282202" y="0"/>
          <a:ext cx="3038382" cy="2963687"/>
        </a:xfrm>
        <a:prstGeom prst="rect">
          <a:avLst/>
        </a:prstGeom>
        <a:gradFill rotWithShape="0">
          <a:gsLst>
            <a:gs pos="0">
              <a:schemeClr val="accent2">
                <a:hueOff val="-542947"/>
                <a:satOff val="20594"/>
                <a:lumOff val="-112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542947"/>
                <a:satOff val="20594"/>
                <a:lumOff val="-112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542947"/>
                <a:satOff val="20594"/>
                <a:lumOff val="-112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542947"/>
              <a:satOff val="20594"/>
              <a:lumOff val="-11274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0125" tIns="0" rIns="300125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- Een header</a:t>
          </a:r>
          <a:endParaRPr lang="en-US" sz="2500" kern="1200" dirty="0"/>
        </a:p>
      </dsp:txBody>
      <dsp:txXfrm>
        <a:off x="3282202" y="1185474"/>
        <a:ext cx="3038382" cy="1778212"/>
      </dsp:txXfrm>
    </dsp:sp>
    <dsp:sp modelId="{80D64E3D-9370-4C02-BE69-4383D096B72F}">
      <dsp:nvSpPr>
        <dsp:cNvPr id="0" name=""/>
        <dsp:cNvSpPr/>
      </dsp:nvSpPr>
      <dsp:spPr>
        <a:xfrm>
          <a:off x="3282202" y="0"/>
          <a:ext cx="3038382" cy="1185474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0125" tIns="165100" rIns="300125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3282202" y="0"/>
        <a:ext cx="3038382" cy="1185474"/>
      </dsp:txXfrm>
    </dsp:sp>
    <dsp:sp modelId="{1B7F3D38-AE6E-4B1D-9FA4-DB2B3289BD25}">
      <dsp:nvSpPr>
        <dsp:cNvPr id="0" name=""/>
        <dsp:cNvSpPr/>
      </dsp:nvSpPr>
      <dsp:spPr>
        <a:xfrm>
          <a:off x="6564405" y="0"/>
          <a:ext cx="3038382" cy="2963687"/>
        </a:xfrm>
        <a:prstGeom prst="rect">
          <a:avLst/>
        </a:prstGeom>
        <a:gradFill rotWithShape="0">
          <a:gsLst>
            <a:gs pos="0">
              <a:schemeClr val="accent2">
                <a:hueOff val="-1085893"/>
                <a:satOff val="41188"/>
                <a:lumOff val="-2254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085893"/>
                <a:satOff val="41188"/>
                <a:lumOff val="-2254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085893"/>
                <a:satOff val="41188"/>
                <a:lumOff val="-2254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085893"/>
              <a:satOff val="41188"/>
              <a:lumOff val="-22547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0125" tIns="0" rIns="300125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- Een kalender waar iemand ingedeeld kan worden</a:t>
          </a:r>
          <a:endParaRPr lang="en-US" sz="2500" kern="1200" dirty="0"/>
        </a:p>
      </dsp:txBody>
      <dsp:txXfrm>
        <a:off x="6564405" y="1185474"/>
        <a:ext cx="3038382" cy="1778212"/>
      </dsp:txXfrm>
    </dsp:sp>
    <dsp:sp modelId="{A6C5A2FE-9EAE-4FFB-BC70-A511548044D4}">
      <dsp:nvSpPr>
        <dsp:cNvPr id="0" name=""/>
        <dsp:cNvSpPr/>
      </dsp:nvSpPr>
      <dsp:spPr>
        <a:xfrm>
          <a:off x="6563655" y="0"/>
          <a:ext cx="3038382" cy="1185474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0125" tIns="165100" rIns="300125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6563655" y="0"/>
        <a:ext cx="3038382" cy="11854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66F5B-A616-4BF8-962E-EA0043440AD3}">
      <dsp:nvSpPr>
        <dsp:cNvPr id="0" name=""/>
        <dsp:cNvSpPr/>
      </dsp:nvSpPr>
      <dsp:spPr>
        <a:xfrm>
          <a:off x="303546" y="39010"/>
          <a:ext cx="1190919" cy="119091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8D51B7-7ADC-46BE-98C3-86D4CAA63CE0}">
      <dsp:nvSpPr>
        <dsp:cNvPr id="0" name=""/>
        <dsp:cNvSpPr/>
      </dsp:nvSpPr>
      <dsp:spPr>
        <a:xfrm>
          <a:off x="553639" y="289103"/>
          <a:ext cx="690733" cy="6907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81D16E-76F3-4296-8D7D-E6995F03D4EC}">
      <dsp:nvSpPr>
        <dsp:cNvPr id="0" name=""/>
        <dsp:cNvSpPr/>
      </dsp:nvSpPr>
      <dsp:spPr>
        <a:xfrm>
          <a:off x="1749662" y="39010"/>
          <a:ext cx="2807167" cy="1190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- Styling beter maken van de website</a:t>
          </a:r>
          <a:endParaRPr lang="en-US" sz="1900" kern="1200"/>
        </a:p>
      </dsp:txBody>
      <dsp:txXfrm>
        <a:off x="1749662" y="39010"/>
        <a:ext cx="2807167" cy="1190919"/>
      </dsp:txXfrm>
    </dsp:sp>
    <dsp:sp modelId="{2AD60B22-2636-46EC-A6D6-B1E58877FFDF}">
      <dsp:nvSpPr>
        <dsp:cNvPr id="0" name=""/>
        <dsp:cNvSpPr/>
      </dsp:nvSpPr>
      <dsp:spPr>
        <a:xfrm>
          <a:off x="5045957" y="39010"/>
          <a:ext cx="1190919" cy="119091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3F6472-3CB3-4F00-93F0-03BC0C38168C}">
      <dsp:nvSpPr>
        <dsp:cNvPr id="0" name=""/>
        <dsp:cNvSpPr/>
      </dsp:nvSpPr>
      <dsp:spPr>
        <a:xfrm>
          <a:off x="5296050" y="289103"/>
          <a:ext cx="690733" cy="6907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AD05AE-881B-41E2-A0A9-CCBD0923E300}">
      <dsp:nvSpPr>
        <dsp:cNvPr id="0" name=""/>
        <dsp:cNvSpPr/>
      </dsp:nvSpPr>
      <dsp:spPr>
        <a:xfrm>
          <a:off x="6492074" y="39010"/>
          <a:ext cx="2807167" cy="1190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- De kalender in de webpagina krijgen en te laten werken</a:t>
          </a:r>
          <a:endParaRPr lang="en-US" sz="1900" kern="1200"/>
        </a:p>
      </dsp:txBody>
      <dsp:txXfrm>
        <a:off x="6492074" y="39010"/>
        <a:ext cx="2807167" cy="1190919"/>
      </dsp:txXfrm>
    </dsp:sp>
    <dsp:sp modelId="{83F2C5D5-2AD9-4F82-9037-B1E9C20C8C46}">
      <dsp:nvSpPr>
        <dsp:cNvPr id="0" name=""/>
        <dsp:cNvSpPr/>
      </dsp:nvSpPr>
      <dsp:spPr>
        <a:xfrm>
          <a:off x="303546" y="1733756"/>
          <a:ext cx="1190919" cy="119091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F803E3-8BCA-4F65-BA06-81B22D905C93}">
      <dsp:nvSpPr>
        <dsp:cNvPr id="0" name=""/>
        <dsp:cNvSpPr/>
      </dsp:nvSpPr>
      <dsp:spPr>
        <a:xfrm>
          <a:off x="553639" y="1983850"/>
          <a:ext cx="690733" cy="6907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BFB721-9AF8-4FA5-87A7-7A3C3E9CFC22}">
      <dsp:nvSpPr>
        <dsp:cNvPr id="0" name=""/>
        <dsp:cNvSpPr/>
      </dsp:nvSpPr>
      <dsp:spPr>
        <a:xfrm>
          <a:off x="1749662" y="1733756"/>
          <a:ext cx="2807167" cy="1190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- Een administrators paneel maken</a:t>
          </a:r>
          <a:endParaRPr lang="en-US" sz="1900" kern="1200"/>
        </a:p>
      </dsp:txBody>
      <dsp:txXfrm>
        <a:off x="1749662" y="1733756"/>
        <a:ext cx="2807167" cy="1190919"/>
      </dsp:txXfrm>
    </dsp:sp>
    <dsp:sp modelId="{2859DDDC-0881-45F8-A238-E9A2D1C54797}">
      <dsp:nvSpPr>
        <dsp:cNvPr id="0" name=""/>
        <dsp:cNvSpPr/>
      </dsp:nvSpPr>
      <dsp:spPr>
        <a:xfrm>
          <a:off x="5045957" y="1733756"/>
          <a:ext cx="1190919" cy="119091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909622-0031-4693-B694-050F2020C649}">
      <dsp:nvSpPr>
        <dsp:cNvPr id="0" name=""/>
        <dsp:cNvSpPr/>
      </dsp:nvSpPr>
      <dsp:spPr>
        <a:xfrm>
          <a:off x="5296050" y="1983850"/>
          <a:ext cx="690733" cy="6907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6DB954-889E-4870-8E3F-955C2631D385}">
      <dsp:nvSpPr>
        <dsp:cNvPr id="0" name=""/>
        <dsp:cNvSpPr/>
      </dsp:nvSpPr>
      <dsp:spPr>
        <a:xfrm>
          <a:off x="6492074" y="1733756"/>
          <a:ext cx="2807167" cy="1190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- Gebruikers die een aanvraag kunnen doen om op een datum te werken</a:t>
          </a:r>
          <a:endParaRPr lang="en-US" sz="1900" kern="1200"/>
        </a:p>
      </dsp:txBody>
      <dsp:txXfrm>
        <a:off x="6492074" y="1733756"/>
        <a:ext cx="2807167" cy="1190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8E7E-CA52-4E3F-80BD-0BA943C1C7D0}" type="datetimeFigureOut">
              <a:rPr lang="nl-NL" smtClean="0"/>
              <a:t>19-3-2019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AE22E2F4-0517-49C5-8621-C6881E504625}" type="slidenum">
              <a:rPr lang="nl-NL" smtClean="0"/>
              <a:t>‹nr.›</a:t>
            </a:fld>
            <a:endParaRPr lang="nl-NL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999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8E7E-CA52-4E3F-80BD-0BA943C1C7D0}" type="datetimeFigureOut">
              <a:rPr lang="nl-NL" smtClean="0"/>
              <a:t>19-3-2019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E2F4-0517-49C5-8621-C6881E504625}" type="slidenum">
              <a:rPr lang="nl-NL" smtClean="0"/>
              <a:t>‹nr.›</a:t>
            </a:fld>
            <a:endParaRPr lang="nl-NL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851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8E7E-CA52-4E3F-80BD-0BA943C1C7D0}" type="datetimeFigureOut">
              <a:rPr lang="nl-NL" smtClean="0"/>
              <a:t>19-3-2019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E2F4-0517-49C5-8621-C6881E504625}" type="slidenum">
              <a:rPr lang="nl-NL" smtClean="0"/>
              <a:t>‹nr.›</a:t>
            </a:fld>
            <a:endParaRPr lang="nl-NL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816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B7F28E7E-CA52-4E3F-80BD-0BA943C1C7D0}" type="datetimeFigureOut">
              <a:rPr lang="nl-NL" smtClean="0"/>
              <a:t>19-3-2019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E2F4-0517-49C5-8621-C6881E504625}" type="slidenum">
              <a:rPr lang="nl-NL" smtClean="0"/>
              <a:t>‹nr.›</a:t>
            </a:fld>
            <a:endParaRPr lang="nl-NL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733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8E7E-CA52-4E3F-80BD-0BA943C1C7D0}" type="datetimeFigureOut">
              <a:rPr lang="nl-NL" smtClean="0"/>
              <a:t>19-3-2019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E2F4-0517-49C5-8621-C6881E504625}" type="slidenum">
              <a:rPr lang="nl-NL" smtClean="0"/>
              <a:t>‹nr.›</a:t>
            </a:fld>
            <a:endParaRPr lang="nl-NL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930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8E7E-CA52-4E3F-80BD-0BA943C1C7D0}" type="datetimeFigureOut">
              <a:rPr lang="nl-NL" smtClean="0"/>
              <a:t>19-3-2019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E2F4-0517-49C5-8621-C6881E504625}" type="slidenum">
              <a:rPr lang="nl-NL" smtClean="0"/>
              <a:t>‹nr.›</a:t>
            </a:fld>
            <a:endParaRPr lang="nl-NL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66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8E7E-CA52-4E3F-80BD-0BA943C1C7D0}" type="datetimeFigureOut">
              <a:rPr lang="nl-NL" smtClean="0"/>
              <a:t>19-3-2019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E2F4-0517-49C5-8621-C6881E504625}" type="slidenum">
              <a:rPr lang="nl-NL" smtClean="0"/>
              <a:t>‹nr.›</a:t>
            </a:fld>
            <a:endParaRPr lang="nl-NL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20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8E7E-CA52-4E3F-80BD-0BA943C1C7D0}" type="datetimeFigureOut">
              <a:rPr lang="nl-NL" smtClean="0"/>
              <a:t>19-3-2019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E2F4-0517-49C5-8621-C6881E504625}" type="slidenum">
              <a:rPr lang="nl-NL" smtClean="0"/>
              <a:t>‹nr.›</a:t>
            </a:fld>
            <a:endParaRPr lang="nl-NL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827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8E7E-CA52-4E3F-80BD-0BA943C1C7D0}" type="datetimeFigureOut">
              <a:rPr lang="nl-NL" smtClean="0"/>
              <a:t>19-3-2019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E2F4-0517-49C5-8621-C6881E50462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221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8E7E-CA52-4E3F-80BD-0BA943C1C7D0}" type="datetimeFigureOut">
              <a:rPr lang="nl-NL" smtClean="0"/>
              <a:t>19-3-2019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E2F4-0517-49C5-8621-C6881E504625}" type="slidenum">
              <a:rPr lang="nl-NL" smtClean="0"/>
              <a:t>‹nr.›</a:t>
            </a:fld>
            <a:endParaRPr lang="nl-NL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29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B7F28E7E-CA52-4E3F-80BD-0BA943C1C7D0}" type="datetimeFigureOut">
              <a:rPr lang="nl-NL" smtClean="0"/>
              <a:t>19-3-2019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AE22E2F4-0517-49C5-8621-C6881E504625}" type="slidenum">
              <a:rPr lang="nl-NL" smtClean="0"/>
              <a:t>‹nr.›</a:t>
            </a:fld>
            <a:endParaRPr lang="nl-NL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625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28E7E-CA52-4E3F-80BD-0BA943C1C7D0}" type="datetimeFigureOut">
              <a:rPr lang="nl-NL" smtClean="0"/>
              <a:t>19-3-2019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E22E2F4-0517-49C5-8621-C6881E50462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081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0C711-3FC6-4B13-88AE-F8D40B895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729" y="4459039"/>
            <a:ext cx="8643011" cy="551528"/>
          </a:xfrm>
        </p:spPr>
        <p:txBody>
          <a:bodyPr>
            <a:normAutofit/>
          </a:bodyPr>
          <a:lstStyle/>
          <a:p>
            <a:r>
              <a:rPr lang="nl-NL" sz="3600"/>
              <a:t>Presentatie impala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CDA5DC-DABC-4B16-A57B-2164859BA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729" y="5016709"/>
            <a:ext cx="8643011" cy="457219"/>
          </a:xfrm>
        </p:spPr>
        <p:txBody>
          <a:bodyPr>
            <a:normAutofit/>
          </a:bodyPr>
          <a:lstStyle/>
          <a:p>
            <a:r>
              <a:rPr lang="nl-NL" sz="1600"/>
              <a:t>Door: Jeremy, Bashar &amp; Bahrikaan</a:t>
            </a:r>
          </a:p>
        </p:txBody>
      </p:sp>
      <p:pic>
        <p:nvPicPr>
          <p:cNvPr id="1028" name="Picture 4" descr="Gymnastiekvereniging Impala Logo">
            <a:extLst>
              <a:ext uri="{FF2B5EF4-FFF2-40B4-BE49-F238E27FC236}">
                <a16:creationId xmlns:a16="http://schemas.microsoft.com/office/drawing/2014/main" id="{AD40BD42-19D9-44C8-8388-2D65EBA04A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" r="3259" b="2"/>
          <a:stretch/>
        </p:blipFill>
        <p:spPr bwMode="auto">
          <a:xfrm>
            <a:off x="2079933" y="963739"/>
            <a:ext cx="8020655" cy="236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43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0036F-08C1-4F10-B78D-923FED1F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Inhoudsopgave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A3ECFA0B-BC45-4CD5-AFC0-704FDD7E96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867058"/>
              </p:ext>
            </p:extLst>
          </p:nvPr>
        </p:nvGraphicFramePr>
        <p:xfrm>
          <a:off x="1130300" y="2171700"/>
          <a:ext cx="9602788" cy="329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20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F63CC-894A-469E-9E39-C418A7B9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nl-NL" dirty="0"/>
              <a:t>Wat hebben we al gemaakt?</a:t>
            </a:r>
          </a:p>
        </p:txBody>
      </p:sp>
      <p:graphicFrame>
        <p:nvGraphicFramePr>
          <p:cNvPr id="22" name="Tijdelijke aanduiding voor inhoud 2">
            <a:extLst>
              <a:ext uri="{FF2B5EF4-FFF2-40B4-BE49-F238E27FC236}">
                <a16:creationId xmlns:a16="http://schemas.microsoft.com/office/drawing/2014/main" id="{69FEF44A-DD7A-4777-A2DA-9B92670A62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234509"/>
              </p:ext>
            </p:extLst>
          </p:nvPr>
        </p:nvGraphicFramePr>
        <p:xfrm>
          <a:off x="1130300" y="2502076"/>
          <a:ext cx="9602788" cy="2963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808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22EA398-4374-4CF8-8C8E-B9D080968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A94FCAD-3B63-47CA-BA7E-CFC913279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9F0A52-8CBD-446F-8787-23B80892C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ECB0E24-4227-4584-B815-0193BB1CC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D8A9069-A21C-476A-AE7F-3A344652F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E47517-FD96-4654-B110-EF68FF53F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E0BFDC-ED17-45E9-91F4-D3B921CF6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988098"/>
            <a:ext cx="2840114" cy="240772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Mockups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179BFAC-0A13-4B67-98FD-9B37CD54A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" t="474" r="75256" b="36564"/>
          <a:stretch/>
        </p:blipFill>
        <p:spPr>
          <a:xfrm>
            <a:off x="655218" y="643464"/>
            <a:ext cx="283464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4D270BF-A014-4120-9D15-836ACB1BA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479" y="2017052"/>
            <a:ext cx="3693150" cy="2077396"/>
          </a:xfrm>
          <a:prstGeom prst="rect">
            <a:avLst/>
          </a:prstGeom>
        </p:spPr>
      </p:pic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89FA129-CD79-4E8B-A1B4-F8F993D82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354" y="690046"/>
            <a:ext cx="3687168" cy="207403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5C4358A-7EF7-4426-8BD2-5B847A7DAA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51" y="3347424"/>
            <a:ext cx="3687168" cy="207403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5939C58-6095-4B41-8E0C-A48CF70B7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85C105-7C7A-4FD2-B682-7EDCE446C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04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9C38E-9502-4018-81A4-9C74FEEEA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nl-NL" dirty="0"/>
              <a:t>Wat moet er nog gedaan worden?</a:t>
            </a:r>
          </a:p>
        </p:txBody>
      </p:sp>
      <p:graphicFrame>
        <p:nvGraphicFramePr>
          <p:cNvPr id="7" name="Tijdelijke aanduiding voor inhoud 2">
            <a:extLst>
              <a:ext uri="{FF2B5EF4-FFF2-40B4-BE49-F238E27FC236}">
                <a16:creationId xmlns:a16="http://schemas.microsoft.com/office/drawing/2014/main" id="{F536C095-4209-4A22-804A-D0B0BBC899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818882"/>
              </p:ext>
            </p:extLst>
          </p:nvPr>
        </p:nvGraphicFramePr>
        <p:xfrm>
          <a:off x="1130300" y="2502076"/>
          <a:ext cx="9602788" cy="2963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1592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6D39DA2E-523A-4918-AFD9-20E5A587D7EC}"/>
              </a:ext>
            </a:extLst>
          </p:cNvPr>
          <p:cNvSpPr/>
          <p:nvPr/>
        </p:nvSpPr>
        <p:spPr>
          <a:xfrm>
            <a:off x="4603443" y="2505670"/>
            <a:ext cx="29851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Preview!</a:t>
            </a:r>
          </a:p>
        </p:txBody>
      </p:sp>
    </p:spTree>
    <p:extLst>
      <p:ext uri="{BB962C8B-B14F-4D97-AF65-F5344CB8AC3E}">
        <p14:creationId xmlns:p14="http://schemas.microsoft.com/office/powerpoint/2010/main" val="3347709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erie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96</Words>
  <Application>Microsoft Office PowerPoint</Application>
  <PresentationFormat>Breedbeeld</PresentationFormat>
  <Paragraphs>21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Galerie</vt:lpstr>
      <vt:lpstr>Presentatie impala</vt:lpstr>
      <vt:lpstr>Inhoudsopgave</vt:lpstr>
      <vt:lpstr>Wat hebben we al gemaakt?</vt:lpstr>
      <vt:lpstr>Mockups</vt:lpstr>
      <vt:lpstr>Wat moet er nog gedaan worden?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impala</dc:title>
  <dc:creator>bashar basil</dc:creator>
  <cp:lastModifiedBy>bashar basil</cp:lastModifiedBy>
  <cp:revision>3</cp:revision>
  <dcterms:created xsi:type="dcterms:W3CDTF">2019-03-19T07:59:38Z</dcterms:created>
  <dcterms:modified xsi:type="dcterms:W3CDTF">2019-03-19T10:22:20Z</dcterms:modified>
</cp:coreProperties>
</file>