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9" r:id="rId4"/>
    <p:sldId id="260" r:id="rId5"/>
    <p:sldId id="272" r:id="rId6"/>
    <p:sldId id="261" r:id="rId7"/>
    <p:sldId id="262" r:id="rId8"/>
    <p:sldId id="265" r:id="rId9"/>
    <p:sldId id="267" r:id="rId10"/>
    <p:sldId id="270" r:id="rId11"/>
    <p:sldId id="269"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856DFF4-710B-408F-A8AE-548280143317}">
          <p14:sldIdLst>
            <p14:sldId id="256"/>
            <p14:sldId id="257"/>
            <p14:sldId id="259"/>
            <p14:sldId id="260"/>
            <p14:sldId id="272"/>
            <p14:sldId id="261"/>
            <p14:sldId id="262"/>
            <p14:sldId id="265"/>
            <p14:sldId id="267"/>
            <p14:sldId id="270"/>
            <p14:sldId id="269"/>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bhasva.teja@gmail.com" userId="fe69a074c701b54d" providerId="LiveId" clId="{9F3D1EC0-F67E-49C2-9FE1-4C3B6AA5D50A}"/>
    <pc:docChg chg="modSld">
      <pc:chgData name="chbhasva.teja@gmail.com" userId="fe69a074c701b54d" providerId="LiveId" clId="{9F3D1EC0-F67E-49C2-9FE1-4C3B6AA5D50A}" dt="2022-12-19T05:48:16.919" v="13" actId="20577"/>
      <pc:docMkLst>
        <pc:docMk/>
      </pc:docMkLst>
      <pc:sldChg chg="modSp mod">
        <pc:chgData name="chbhasva.teja@gmail.com" userId="fe69a074c701b54d" providerId="LiveId" clId="{9F3D1EC0-F67E-49C2-9FE1-4C3B6AA5D50A}" dt="2022-12-19T05:48:07.313" v="12" actId="20577"/>
        <pc:sldMkLst>
          <pc:docMk/>
          <pc:sldMk cId="1235712069" sldId="256"/>
        </pc:sldMkLst>
        <pc:spChg chg="mod">
          <ac:chgData name="chbhasva.teja@gmail.com" userId="fe69a074c701b54d" providerId="LiveId" clId="{9F3D1EC0-F67E-49C2-9FE1-4C3B6AA5D50A}" dt="2022-12-19T05:48:07.313" v="12" actId="20577"/>
          <ac:spMkLst>
            <pc:docMk/>
            <pc:sldMk cId="1235712069" sldId="256"/>
            <ac:spMk id="2" creationId="{5BF7DE92-9955-61E3-DAD8-AFBE2DB44D3F}"/>
          </ac:spMkLst>
        </pc:spChg>
      </pc:sldChg>
      <pc:sldChg chg="modSp mod">
        <pc:chgData name="chbhasva.teja@gmail.com" userId="fe69a074c701b54d" providerId="LiveId" clId="{9F3D1EC0-F67E-49C2-9FE1-4C3B6AA5D50A}" dt="2022-12-19T05:48:16.919" v="13" actId="20577"/>
        <pc:sldMkLst>
          <pc:docMk/>
          <pc:sldMk cId="2101890080" sldId="269"/>
        </pc:sldMkLst>
        <pc:spChg chg="mod">
          <ac:chgData name="chbhasva.teja@gmail.com" userId="fe69a074c701b54d" providerId="LiveId" clId="{9F3D1EC0-F67E-49C2-9FE1-4C3B6AA5D50A}" dt="2022-12-19T05:48:16.919" v="13" actId="20577"/>
          <ac:spMkLst>
            <pc:docMk/>
            <pc:sldMk cId="2101890080" sldId="269"/>
            <ac:spMk id="3" creationId="{1B6B2618-ECA1-83CA-E011-3EFC26584F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3B4EF-64B1-4757-BB13-24649B46977F}"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74A65-4B83-437D-89C4-9538A9F3028C}" type="slidenum">
              <a:rPr lang="en-IN" smtClean="0"/>
              <a:t>‹#›</a:t>
            </a:fld>
            <a:endParaRPr lang="en-IN"/>
          </a:p>
        </p:txBody>
      </p:sp>
    </p:spTree>
    <p:extLst>
      <p:ext uri="{BB962C8B-B14F-4D97-AF65-F5344CB8AC3E}">
        <p14:creationId xmlns:p14="http://schemas.microsoft.com/office/powerpoint/2010/main" val="346167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574A65-4B83-437D-89C4-9538A9F3028C}" type="slidenum">
              <a:rPr lang="en-IN" smtClean="0"/>
              <a:t>4</a:t>
            </a:fld>
            <a:endParaRPr lang="en-IN"/>
          </a:p>
        </p:txBody>
      </p:sp>
    </p:spTree>
    <p:extLst>
      <p:ext uri="{BB962C8B-B14F-4D97-AF65-F5344CB8AC3E}">
        <p14:creationId xmlns:p14="http://schemas.microsoft.com/office/powerpoint/2010/main" val="2852208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DF825F4-2123-4F53-B277-3A082A7AA8A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1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48D12-638B-4F1A-AF5C-825F6689400F}"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259791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121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84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12749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41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24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341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46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250512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48D12-638B-4F1A-AF5C-825F6689400F}"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F825F4-2123-4F53-B277-3A082A7AA8A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079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48D12-638B-4F1A-AF5C-825F6689400F}"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336707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48D12-638B-4F1A-AF5C-825F6689400F}"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F825F4-2123-4F53-B277-3A082A7AA8A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40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48D12-638B-4F1A-AF5C-825F6689400F}"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F825F4-2123-4F53-B277-3A082A7AA8A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80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48D12-638B-4F1A-AF5C-825F6689400F}"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233942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48D12-638B-4F1A-AF5C-825F6689400F}"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825F4-2123-4F53-B277-3A082A7AA8A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65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48D12-638B-4F1A-AF5C-825F6689400F}"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F825F4-2123-4F53-B277-3A082A7AA8A7}" type="slidenum">
              <a:rPr lang="en-IN" smtClean="0"/>
              <a:t>‹#›</a:t>
            </a:fld>
            <a:endParaRPr lang="en-IN"/>
          </a:p>
        </p:txBody>
      </p:sp>
    </p:spTree>
    <p:extLst>
      <p:ext uri="{BB962C8B-B14F-4D97-AF65-F5344CB8AC3E}">
        <p14:creationId xmlns:p14="http://schemas.microsoft.com/office/powerpoint/2010/main" val="39303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48D12-638B-4F1A-AF5C-825F6689400F}" type="datetimeFigureOut">
              <a:rPr lang="en-IN" smtClean="0"/>
              <a:t>19-12-2022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825F4-2123-4F53-B277-3A082A7AA8A7}" type="slidenum">
              <a:rPr lang="en-IN" smtClean="0"/>
              <a:t>‹#›</a:t>
            </a:fld>
            <a:endParaRPr lang="en-IN"/>
          </a:p>
        </p:txBody>
      </p:sp>
    </p:spTree>
    <p:extLst>
      <p:ext uri="{BB962C8B-B14F-4D97-AF65-F5344CB8AC3E}">
        <p14:creationId xmlns:p14="http://schemas.microsoft.com/office/powerpoint/2010/main" val="31749936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DE92-9955-61E3-DAD8-AFBE2DB44D3F}"/>
              </a:ext>
            </a:extLst>
          </p:cNvPr>
          <p:cNvSpPr>
            <a:spLocks noGrp="1"/>
          </p:cNvSpPr>
          <p:nvPr>
            <p:ph type="ctrTitle"/>
          </p:nvPr>
        </p:nvSpPr>
        <p:spPr/>
        <p:txBody>
          <a:bodyPr/>
          <a:lstStyle/>
          <a:p>
            <a:r>
              <a:rPr lang="en-IN" dirty="0"/>
              <a:t>Key Logger Detector</a:t>
            </a:r>
          </a:p>
        </p:txBody>
      </p:sp>
      <p:sp>
        <p:nvSpPr>
          <p:cNvPr id="3" name="Subtitle 2">
            <a:extLst>
              <a:ext uri="{FF2B5EF4-FFF2-40B4-BE49-F238E27FC236}">
                <a16:creationId xmlns:a16="http://schemas.microsoft.com/office/drawing/2014/main" id="{E1C5EFEE-E36B-3AB5-166D-FF472F9116BF}"/>
              </a:ext>
            </a:extLst>
          </p:cNvPr>
          <p:cNvSpPr>
            <a:spLocks noGrp="1"/>
          </p:cNvSpPr>
          <p:nvPr>
            <p:ph type="subTitle" idx="1"/>
          </p:nvPr>
        </p:nvSpPr>
        <p:spPr/>
        <p:txBody>
          <a:bodyPr/>
          <a:lstStyle/>
          <a:p>
            <a:r>
              <a:rPr lang="en-IN" dirty="0"/>
              <a:t>CSE 337L</a:t>
            </a:r>
          </a:p>
          <a:p>
            <a:r>
              <a:rPr lang="en-IN" dirty="0"/>
              <a:t>Cryptography Lab</a:t>
            </a:r>
          </a:p>
        </p:txBody>
      </p:sp>
    </p:spTree>
    <p:extLst>
      <p:ext uri="{BB962C8B-B14F-4D97-AF65-F5344CB8AC3E}">
        <p14:creationId xmlns:p14="http://schemas.microsoft.com/office/powerpoint/2010/main" val="123571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12DE-1924-F3A9-ADAF-5E3EF25E0E19}"/>
              </a:ext>
            </a:extLst>
          </p:cNvPr>
          <p:cNvSpPr>
            <a:spLocks noGrp="1"/>
          </p:cNvSpPr>
          <p:nvPr>
            <p:ph type="title"/>
          </p:nvPr>
        </p:nvSpPr>
        <p:spPr/>
        <p:txBody>
          <a:bodyPr/>
          <a:lstStyle/>
          <a:p>
            <a:r>
              <a:rPr lang="en-IN" dirty="0"/>
              <a:t>How does Detector work?</a:t>
            </a:r>
          </a:p>
        </p:txBody>
      </p:sp>
      <p:sp>
        <p:nvSpPr>
          <p:cNvPr id="3" name="Content Placeholder 2">
            <a:extLst>
              <a:ext uri="{FF2B5EF4-FFF2-40B4-BE49-F238E27FC236}">
                <a16:creationId xmlns:a16="http://schemas.microsoft.com/office/drawing/2014/main" id="{6C9C020F-37FB-DD1E-AC82-5709C233B088}"/>
              </a:ext>
            </a:extLst>
          </p:cNvPr>
          <p:cNvSpPr>
            <a:spLocks noGrp="1"/>
          </p:cNvSpPr>
          <p:nvPr>
            <p:ph idx="1"/>
          </p:nvPr>
        </p:nvSpPr>
        <p:spPr/>
        <p:txBody>
          <a:bodyPr>
            <a:normAutofit fontScale="92500"/>
          </a:bodyPr>
          <a:lstStyle/>
          <a:p>
            <a:r>
              <a:rPr lang="en-US" dirty="0"/>
              <a:t>This program focuses on combating keylogger software by monitoring all running applications, targeting those attempting to communicate through popular SMTP ports for Gmail, Yahoo, Microsoft for both Windows and Linux machines. </a:t>
            </a:r>
          </a:p>
          <a:p>
            <a:r>
              <a:rPr lang="en-US" dirty="0"/>
              <a:t>Once the software has targeted an application that is communicating through specific SMTP ports, the process will be paused, and the user will be notified of the potential threat. Then, the user will be asked if this process should be added to a trusted whitelist to continue running as normal or kill the process immediately and be added to a blacklist so that any other time this process is detected it will be automatically terminated.</a:t>
            </a:r>
            <a:endParaRPr lang="en-IN" dirty="0"/>
          </a:p>
        </p:txBody>
      </p:sp>
    </p:spTree>
    <p:extLst>
      <p:ext uri="{BB962C8B-B14F-4D97-AF65-F5344CB8AC3E}">
        <p14:creationId xmlns:p14="http://schemas.microsoft.com/office/powerpoint/2010/main" val="62355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B2618-ECA1-83CA-E011-3EFC26584F45}"/>
              </a:ext>
            </a:extLst>
          </p:cNvPr>
          <p:cNvSpPr txBox="1"/>
          <p:nvPr/>
        </p:nvSpPr>
        <p:spPr>
          <a:xfrm>
            <a:off x="863599" y="863600"/>
            <a:ext cx="10481733" cy="4708981"/>
          </a:xfrm>
          <a:prstGeom prst="rect">
            <a:avLst/>
          </a:prstGeom>
          <a:noFill/>
        </p:spPr>
        <p:txBody>
          <a:bodyPr wrap="square">
            <a:spAutoFit/>
          </a:bodyPr>
          <a:lstStyle/>
          <a:p>
            <a:r>
              <a:rPr lang="en-IN" sz="2000" dirty="0"/>
              <a:t>Popular SMTP servers that are monitored by the Keylogger Detector are:</a:t>
            </a:r>
          </a:p>
          <a:p>
            <a:endParaRPr lang="en-IN" sz="2000" dirty="0"/>
          </a:p>
          <a:p>
            <a:r>
              <a:rPr lang="en-IN" sz="2000" dirty="0"/>
              <a:t>smtp.gmail.com </a:t>
            </a:r>
            <a:r>
              <a:rPr lang="en-IN" sz="2000" dirty="0" err="1"/>
              <a:t>StartTLS</a:t>
            </a:r>
            <a:r>
              <a:rPr lang="en-IN" sz="2000" dirty="0"/>
              <a:t> 587</a:t>
            </a:r>
          </a:p>
          <a:p>
            <a:r>
              <a:rPr lang="en-IN" sz="2000" dirty="0"/>
              <a:t>smtp.live.com SSL 465</a:t>
            </a:r>
          </a:p>
          <a:p>
            <a:r>
              <a:rPr lang="en-IN" sz="2000" dirty="0"/>
              <a:t>smtp.live.com </a:t>
            </a:r>
            <a:r>
              <a:rPr lang="en-IN" sz="2000" dirty="0" err="1"/>
              <a:t>StartTLS</a:t>
            </a:r>
            <a:r>
              <a:rPr lang="en-IN" sz="2000" dirty="0"/>
              <a:t> 587</a:t>
            </a:r>
          </a:p>
          <a:p>
            <a:r>
              <a:rPr lang="en-IN" sz="2000" dirty="0"/>
              <a:t>smtp.office365.com </a:t>
            </a:r>
            <a:r>
              <a:rPr lang="en-IN" sz="2000" dirty="0" err="1"/>
              <a:t>StartTLS</a:t>
            </a:r>
            <a:r>
              <a:rPr lang="en-IN" sz="2000" dirty="0"/>
              <a:t> 587</a:t>
            </a:r>
          </a:p>
          <a:p>
            <a:r>
              <a:rPr lang="en-IN" sz="2000" dirty="0"/>
              <a:t>smtp.mail.yahoo.com SSL 465</a:t>
            </a:r>
          </a:p>
          <a:p>
            <a:r>
              <a:rPr lang="en-IN" sz="2000" dirty="0"/>
              <a:t>smtp.aol.com </a:t>
            </a:r>
            <a:r>
              <a:rPr lang="en-IN" sz="2000" dirty="0" err="1"/>
              <a:t>StartTLS</a:t>
            </a:r>
            <a:r>
              <a:rPr lang="en-IN" sz="2000" dirty="0"/>
              <a:t> 587</a:t>
            </a:r>
          </a:p>
          <a:p>
            <a:r>
              <a:rPr lang="en-IN" sz="2000" dirty="0"/>
              <a:t>smtp.att.yahoo.com SSL 465</a:t>
            </a:r>
          </a:p>
          <a:p>
            <a:endParaRPr lang="en-IN" sz="2000" dirty="0"/>
          </a:p>
          <a:p>
            <a:r>
              <a:rPr lang="en-IN" sz="2000" dirty="0"/>
              <a:t>We will constantly check these SMTP ports to detect any suspicious activity. By doing so, we will instantly know if a keylogger tries to send our data from our machine to the hacker through email. </a:t>
            </a:r>
          </a:p>
          <a:p>
            <a:r>
              <a:rPr lang="en-IN" sz="2000" dirty="0"/>
              <a:t>The user is then prompted with a whitelisting decision. </a:t>
            </a:r>
          </a:p>
          <a:p>
            <a:r>
              <a:rPr lang="en-IN" sz="2000" dirty="0"/>
              <a:t>We add that process to the whitelist if the user presses the key "y," else we put it to the blacklist. </a:t>
            </a:r>
          </a:p>
          <a:p>
            <a:r>
              <a:rPr lang="en-IN" sz="2000" dirty="0"/>
              <a:t>We terminate any processes that are found to be on the blacklist.</a:t>
            </a:r>
          </a:p>
        </p:txBody>
      </p:sp>
    </p:spTree>
    <p:extLst>
      <p:ext uri="{BB962C8B-B14F-4D97-AF65-F5344CB8AC3E}">
        <p14:creationId xmlns:p14="http://schemas.microsoft.com/office/powerpoint/2010/main" val="210189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34D0-6469-0E9E-C46B-7C8A4621C08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DC47510-2781-DBA1-1F54-78A7CC0D3346}"/>
              </a:ext>
            </a:extLst>
          </p:cNvPr>
          <p:cNvSpPr>
            <a:spLocks noGrp="1"/>
          </p:cNvSpPr>
          <p:nvPr>
            <p:ph idx="1"/>
          </p:nvPr>
        </p:nvSpPr>
        <p:spPr>
          <a:xfrm>
            <a:off x="1363134" y="2641600"/>
            <a:ext cx="9601196" cy="2540001"/>
          </a:xfrm>
        </p:spPr>
        <p:txBody>
          <a:bodyPr>
            <a:normAutofit fontScale="92500" lnSpcReduction="10000"/>
          </a:bodyPr>
          <a:lstStyle/>
          <a:p>
            <a:pPr marL="0" indent="0">
              <a:buNone/>
            </a:pPr>
            <a:endParaRPr lang="en-US" dirty="0"/>
          </a:p>
          <a:p>
            <a:pPr marL="0" indent="0" algn="ctr">
              <a:buNone/>
            </a:pPr>
            <a:r>
              <a:rPr lang="en-US" dirty="0"/>
              <a:t>Keyloggers work by logging all the keystrokes and storing the file locally for a fixed period, after which they send the log file to the hacker through an email. Knowing this, we design a Keylogger Detector that monitors the most used SMTP ports to detect the processes trying to communicate using email.</a:t>
            </a:r>
          </a:p>
          <a:p>
            <a:pPr marL="0" indent="0" algn="ctr">
              <a:buNone/>
            </a:pPr>
            <a:r>
              <a:rPr lang="en-US" dirty="0"/>
              <a:t>The best way to protect yourself and your equipment from falling victim to keyloggers is to scan your system regularly with a quality cybersecurity program.</a:t>
            </a:r>
            <a:endParaRPr lang="en-IN" dirty="0"/>
          </a:p>
        </p:txBody>
      </p:sp>
    </p:spTree>
    <p:extLst>
      <p:ext uri="{BB962C8B-B14F-4D97-AF65-F5344CB8AC3E}">
        <p14:creationId xmlns:p14="http://schemas.microsoft.com/office/powerpoint/2010/main" val="273314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B623-0D33-3330-5B5A-BDC2C0A1C6E8}"/>
              </a:ext>
            </a:extLst>
          </p:cNvPr>
          <p:cNvSpPr>
            <a:spLocks noGrp="1"/>
          </p:cNvSpPr>
          <p:nvPr>
            <p:ph type="title"/>
          </p:nvPr>
        </p:nvSpPr>
        <p:spPr>
          <a:xfrm>
            <a:off x="895739" y="982132"/>
            <a:ext cx="10403632" cy="5054774"/>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126544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1C41-036D-7DC8-46AF-0CB7A6DC603F}"/>
              </a:ext>
            </a:extLst>
          </p:cNvPr>
          <p:cNvSpPr>
            <a:spLocks noGrp="1"/>
          </p:cNvSpPr>
          <p:nvPr>
            <p:ph type="title"/>
          </p:nvPr>
        </p:nvSpPr>
        <p:spPr/>
        <p:txBody>
          <a:bodyPr/>
          <a:lstStyle/>
          <a:p>
            <a:r>
              <a:rPr lang="en-IN" dirty="0"/>
              <a:t>Done By</a:t>
            </a:r>
          </a:p>
        </p:txBody>
      </p:sp>
      <p:sp>
        <p:nvSpPr>
          <p:cNvPr id="3" name="Content Placeholder 2">
            <a:extLst>
              <a:ext uri="{FF2B5EF4-FFF2-40B4-BE49-F238E27FC236}">
                <a16:creationId xmlns:a16="http://schemas.microsoft.com/office/drawing/2014/main" id="{9A1CC0BE-23D4-386B-D4EA-8DFDA420CA2A}"/>
              </a:ext>
            </a:extLst>
          </p:cNvPr>
          <p:cNvSpPr>
            <a:spLocks noGrp="1"/>
          </p:cNvSpPr>
          <p:nvPr>
            <p:ph idx="1"/>
          </p:nvPr>
        </p:nvSpPr>
        <p:spPr/>
        <p:txBody>
          <a:bodyPr/>
          <a:lstStyle/>
          <a:p>
            <a:r>
              <a:rPr lang="en-IN" dirty="0" err="1"/>
              <a:t>Bhasva</a:t>
            </a:r>
            <a:r>
              <a:rPr lang="en-IN" dirty="0"/>
              <a:t> Teja </a:t>
            </a:r>
            <a:r>
              <a:rPr lang="en-IN" dirty="0" err="1"/>
              <a:t>Chava</a:t>
            </a:r>
            <a:r>
              <a:rPr lang="en-IN" dirty="0"/>
              <a:t> – AP20110010241</a:t>
            </a:r>
          </a:p>
          <a:p>
            <a:r>
              <a:rPr lang="en-IN" dirty="0"/>
              <a:t>Challa Hemantha Krishna– AP20110010282</a:t>
            </a:r>
          </a:p>
          <a:p>
            <a:r>
              <a:rPr lang="en-IN" dirty="0" err="1"/>
              <a:t>Eswar</a:t>
            </a:r>
            <a:r>
              <a:rPr lang="en-IN" dirty="0"/>
              <a:t> Pavan B– AP20110010271</a:t>
            </a:r>
          </a:p>
          <a:p>
            <a:r>
              <a:rPr lang="en-IN" dirty="0" err="1"/>
              <a:t>Yeswanth</a:t>
            </a:r>
            <a:r>
              <a:rPr lang="en-IN" dirty="0"/>
              <a:t> D– AP20110010238</a:t>
            </a:r>
          </a:p>
        </p:txBody>
      </p:sp>
    </p:spTree>
    <p:extLst>
      <p:ext uri="{BB962C8B-B14F-4D97-AF65-F5344CB8AC3E}">
        <p14:creationId xmlns:p14="http://schemas.microsoft.com/office/powerpoint/2010/main" val="353417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1125-7888-77D6-669F-92CBDF82F52B}"/>
              </a:ext>
            </a:extLst>
          </p:cNvPr>
          <p:cNvSpPr>
            <a:spLocks noGrp="1"/>
          </p:cNvSpPr>
          <p:nvPr>
            <p:ph type="title"/>
          </p:nvPr>
        </p:nvSpPr>
        <p:spPr/>
        <p:txBody>
          <a:bodyPr/>
          <a:lstStyle/>
          <a:p>
            <a:r>
              <a:rPr lang="en-US" sz="4400" b="1" dirty="0">
                <a:solidFill>
                  <a:schemeClr val="tx1">
                    <a:lumMod val="95000"/>
                    <a:lumOff val="5000"/>
                  </a:schemeClr>
                </a:solidFill>
              </a:rPr>
              <a:t>CONTENTS</a:t>
            </a:r>
            <a:endParaRPr lang="en-IN" dirty="0"/>
          </a:p>
        </p:txBody>
      </p:sp>
      <p:sp>
        <p:nvSpPr>
          <p:cNvPr id="3" name="Content Placeholder 2">
            <a:extLst>
              <a:ext uri="{FF2B5EF4-FFF2-40B4-BE49-F238E27FC236}">
                <a16:creationId xmlns:a16="http://schemas.microsoft.com/office/drawing/2014/main" id="{82463BE1-074E-D1D0-6C70-C5D662913090}"/>
              </a:ext>
            </a:extLst>
          </p:cNvPr>
          <p:cNvSpPr>
            <a:spLocks noGrp="1"/>
          </p:cNvSpPr>
          <p:nvPr>
            <p:ph idx="1"/>
          </p:nvPr>
        </p:nvSpPr>
        <p:spPr/>
        <p:txBody>
          <a:bodyPr/>
          <a:lstStyle/>
          <a:p>
            <a:r>
              <a:rPr lang="en-US" dirty="0"/>
              <a:t>What is keylogger</a:t>
            </a:r>
          </a:p>
          <a:p>
            <a:r>
              <a:rPr lang="en-US" dirty="0"/>
              <a:t>Working of keylogger</a:t>
            </a:r>
          </a:p>
          <a:p>
            <a:r>
              <a:rPr lang="en-US" dirty="0"/>
              <a:t>Features of keylogger</a:t>
            </a:r>
          </a:p>
          <a:p>
            <a:r>
              <a:rPr lang="en-IN" dirty="0"/>
              <a:t>Keylogger Detection</a:t>
            </a:r>
          </a:p>
        </p:txBody>
      </p:sp>
    </p:spTree>
    <p:extLst>
      <p:ext uri="{BB962C8B-B14F-4D97-AF65-F5344CB8AC3E}">
        <p14:creationId xmlns:p14="http://schemas.microsoft.com/office/powerpoint/2010/main" val="400356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9583-6545-312C-75F1-5D11F9EB07DB}"/>
              </a:ext>
            </a:extLst>
          </p:cNvPr>
          <p:cNvSpPr>
            <a:spLocks noGrp="1"/>
          </p:cNvSpPr>
          <p:nvPr>
            <p:ph type="title"/>
          </p:nvPr>
        </p:nvSpPr>
        <p:spPr/>
        <p:txBody>
          <a:bodyPr>
            <a:normAutofit/>
          </a:bodyPr>
          <a:lstStyle/>
          <a:p>
            <a:r>
              <a:rPr lang="en-IN" dirty="0"/>
              <a:t>What is keylogging</a:t>
            </a:r>
          </a:p>
        </p:txBody>
      </p:sp>
      <p:sp>
        <p:nvSpPr>
          <p:cNvPr id="3" name="Content Placeholder 2">
            <a:extLst>
              <a:ext uri="{FF2B5EF4-FFF2-40B4-BE49-F238E27FC236}">
                <a16:creationId xmlns:a16="http://schemas.microsoft.com/office/drawing/2014/main" id="{B156B450-34D5-7B87-564F-30EC0BBD1586}"/>
              </a:ext>
            </a:extLst>
          </p:cNvPr>
          <p:cNvSpPr>
            <a:spLocks noGrp="1"/>
          </p:cNvSpPr>
          <p:nvPr>
            <p:ph idx="1"/>
          </p:nvPr>
        </p:nvSpPr>
        <p:spPr/>
        <p:txBody>
          <a:bodyPr>
            <a:normAutofit/>
          </a:bodyPr>
          <a:lstStyle/>
          <a:p>
            <a:r>
              <a:rPr lang="en-US" dirty="0"/>
              <a:t>It is an act of tracking and recording every keystroke entry made on a computer, often without the permission or knowledge of the user.</a:t>
            </a:r>
          </a:p>
          <a:p>
            <a:r>
              <a:rPr lang="en-US" dirty="0"/>
              <a:t>Each keystroke transmits a signal that tells your computer programs what you want them to do.</a:t>
            </a:r>
            <a:endParaRPr lang="en-IN" dirty="0"/>
          </a:p>
          <a:p>
            <a:r>
              <a:rPr lang="en-IN" dirty="0"/>
              <a:t>A program or hardware device that capture every key impression on the system.</a:t>
            </a:r>
          </a:p>
          <a:p>
            <a:r>
              <a:rPr lang="en-IN" dirty="0"/>
              <a:t>Used to monitor user’s  activities.</a:t>
            </a:r>
          </a:p>
          <a:p>
            <a:endParaRPr lang="en-IN" sz="2400" b="1" dirty="0">
              <a:solidFill>
                <a:schemeClr val="tx1"/>
              </a:solidFill>
            </a:endParaRPr>
          </a:p>
          <a:p>
            <a:endParaRPr lang="en-IN" sz="2400" b="1" dirty="0">
              <a:solidFill>
                <a:schemeClr val="tx1"/>
              </a:solidFill>
            </a:endParaRPr>
          </a:p>
        </p:txBody>
      </p:sp>
    </p:spTree>
    <p:extLst>
      <p:ext uri="{BB962C8B-B14F-4D97-AF65-F5344CB8AC3E}">
        <p14:creationId xmlns:p14="http://schemas.microsoft.com/office/powerpoint/2010/main" val="23405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D1A2-FC2B-6346-2BAC-CCEA006678BA}"/>
              </a:ext>
            </a:extLst>
          </p:cNvPr>
          <p:cNvSpPr>
            <a:spLocks noGrp="1"/>
          </p:cNvSpPr>
          <p:nvPr>
            <p:ph type="title"/>
          </p:nvPr>
        </p:nvSpPr>
        <p:spPr/>
        <p:txBody>
          <a:bodyPr/>
          <a:lstStyle/>
          <a:p>
            <a:r>
              <a:rPr lang="en-IN" dirty="0"/>
              <a:t>How a keylogger works</a:t>
            </a:r>
          </a:p>
        </p:txBody>
      </p:sp>
      <p:sp>
        <p:nvSpPr>
          <p:cNvPr id="3" name="Content Placeholder 2">
            <a:extLst>
              <a:ext uri="{FF2B5EF4-FFF2-40B4-BE49-F238E27FC236}">
                <a16:creationId xmlns:a16="http://schemas.microsoft.com/office/drawing/2014/main" id="{A8B4E81B-6EB6-0020-B23D-7C70D82C0072}"/>
              </a:ext>
            </a:extLst>
          </p:cNvPr>
          <p:cNvSpPr>
            <a:spLocks noGrp="1"/>
          </p:cNvSpPr>
          <p:nvPr>
            <p:ph idx="1"/>
          </p:nvPr>
        </p:nvSpPr>
        <p:spPr>
          <a:xfrm>
            <a:off x="1295402" y="2798233"/>
            <a:ext cx="3801532" cy="3120497"/>
          </a:xfrm>
        </p:spPr>
        <p:txBody>
          <a:bodyPr>
            <a:normAutofit/>
          </a:bodyPr>
          <a:lstStyle/>
          <a:p>
            <a:pPr marL="0" indent="0">
              <a:buNone/>
            </a:pPr>
            <a:r>
              <a:rPr lang="en-IN" dirty="0"/>
              <a:t>When we type something on a keyboard it send a signal  to OS, this keylogger captures that signal with the help of internet and send it via mail using Smtp ports to the end user.</a:t>
            </a:r>
          </a:p>
        </p:txBody>
      </p:sp>
      <p:pic>
        <p:nvPicPr>
          <p:cNvPr id="2054" name="Picture 6" descr="Keylogger : He knows what you are typing!! | by Vijay Tembugade | Medium">
            <a:extLst>
              <a:ext uri="{FF2B5EF4-FFF2-40B4-BE49-F238E27FC236}">
                <a16:creationId xmlns:a16="http://schemas.microsoft.com/office/drawing/2014/main" id="{D70A9975-7D66-707D-5A25-DDBFEBB0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6430" y="2632606"/>
            <a:ext cx="59340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B726-CE2A-FB38-CC37-41CFD7375BD2}"/>
              </a:ext>
            </a:extLst>
          </p:cNvPr>
          <p:cNvSpPr>
            <a:spLocks noGrp="1"/>
          </p:cNvSpPr>
          <p:nvPr>
            <p:ph type="title"/>
          </p:nvPr>
        </p:nvSpPr>
        <p:spPr/>
        <p:txBody>
          <a:bodyPr/>
          <a:lstStyle/>
          <a:p>
            <a:r>
              <a:rPr lang="en-IN" dirty="0"/>
              <a:t>Importance of Key logger</a:t>
            </a:r>
          </a:p>
        </p:txBody>
      </p:sp>
      <p:sp>
        <p:nvSpPr>
          <p:cNvPr id="3" name="Content Placeholder 2">
            <a:extLst>
              <a:ext uri="{FF2B5EF4-FFF2-40B4-BE49-F238E27FC236}">
                <a16:creationId xmlns:a16="http://schemas.microsoft.com/office/drawing/2014/main" id="{7B7E8857-D77F-F1F4-7D05-784CAE14BE05}"/>
              </a:ext>
            </a:extLst>
          </p:cNvPr>
          <p:cNvSpPr>
            <a:spLocks noGrp="1"/>
          </p:cNvSpPr>
          <p:nvPr>
            <p:ph idx="1"/>
          </p:nvPr>
        </p:nvSpPr>
        <p:spPr/>
        <p:txBody>
          <a:bodyPr/>
          <a:lstStyle/>
          <a:p>
            <a:r>
              <a:rPr lang="en-US" dirty="0"/>
              <a:t>Keyloggers are a surveillance tool with legitimate uses for personal or professional IT monitoring.</a:t>
            </a:r>
          </a:p>
          <a:p>
            <a:r>
              <a:rPr lang="en-US" dirty="0"/>
              <a:t>Keyloggers can be used for a variety of purposes; hackers may use them to maliciously gain access to your private information, while employers might use them to monitor employee activities.</a:t>
            </a:r>
          </a:p>
          <a:p>
            <a:endParaRPr lang="en-IN" dirty="0"/>
          </a:p>
        </p:txBody>
      </p:sp>
    </p:spTree>
    <p:extLst>
      <p:ext uri="{BB962C8B-B14F-4D97-AF65-F5344CB8AC3E}">
        <p14:creationId xmlns:p14="http://schemas.microsoft.com/office/powerpoint/2010/main" val="123140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231C-F1A3-AA64-A34F-2E14662A4434}"/>
              </a:ext>
            </a:extLst>
          </p:cNvPr>
          <p:cNvSpPr>
            <a:spLocks noGrp="1"/>
          </p:cNvSpPr>
          <p:nvPr>
            <p:ph type="title"/>
          </p:nvPr>
        </p:nvSpPr>
        <p:spPr/>
        <p:txBody>
          <a:bodyPr>
            <a:normAutofit/>
          </a:bodyPr>
          <a:lstStyle/>
          <a:p>
            <a:r>
              <a:rPr lang="en-IN" dirty="0"/>
              <a:t>Features of Key logger</a:t>
            </a:r>
          </a:p>
        </p:txBody>
      </p:sp>
      <p:sp>
        <p:nvSpPr>
          <p:cNvPr id="3" name="Content Placeholder 2">
            <a:extLst>
              <a:ext uri="{FF2B5EF4-FFF2-40B4-BE49-F238E27FC236}">
                <a16:creationId xmlns:a16="http://schemas.microsoft.com/office/drawing/2014/main" id="{D9854AE7-A2D6-8DD6-3E58-D8922E83904A}"/>
              </a:ext>
            </a:extLst>
          </p:cNvPr>
          <p:cNvSpPr>
            <a:spLocks noGrp="1"/>
          </p:cNvSpPr>
          <p:nvPr>
            <p:ph idx="1"/>
          </p:nvPr>
        </p:nvSpPr>
        <p:spPr>
          <a:xfrm>
            <a:off x="1676401" y="2633132"/>
            <a:ext cx="8567784" cy="2854947"/>
          </a:xfrm>
        </p:spPr>
        <p:txBody>
          <a:bodyPr/>
          <a:lstStyle/>
          <a:p>
            <a:r>
              <a:rPr lang="en-IN" dirty="0"/>
              <a:t>Remote viewing email delivery</a:t>
            </a:r>
          </a:p>
          <a:p>
            <a:r>
              <a:rPr lang="en-IN" dirty="0"/>
              <a:t>Log exporting</a:t>
            </a:r>
          </a:p>
          <a:p>
            <a:r>
              <a:rPr lang="en-IN" dirty="0"/>
              <a:t>Optimal stealth mode</a:t>
            </a:r>
          </a:p>
          <a:p>
            <a:r>
              <a:rPr lang="en-IN" dirty="0"/>
              <a:t>Log Filtering</a:t>
            </a:r>
          </a:p>
          <a:p>
            <a:endParaRPr lang="en-IN" dirty="0"/>
          </a:p>
        </p:txBody>
      </p:sp>
    </p:spTree>
    <p:extLst>
      <p:ext uri="{BB962C8B-B14F-4D97-AF65-F5344CB8AC3E}">
        <p14:creationId xmlns:p14="http://schemas.microsoft.com/office/powerpoint/2010/main" val="80942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B21C8-FE7D-5F88-AF69-FBFB3612506B}"/>
              </a:ext>
            </a:extLst>
          </p:cNvPr>
          <p:cNvSpPr txBox="1"/>
          <p:nvPr/>
        </p:nvSpPr>
        <p:spPr>
          <a:xfrm>
            <a:off x="855133" y="5239435"/>
            <a:ext cx="10659534" cy="369332"/>
          </a:xfrm>
          <a:prstGeom prst="rect">
            <a:avLst/>
          </a:prstGeom>
          <a:noFill/>
        </p:spPr>
        <p:txBody>
          <a:bodyPr wrap="square">
            <a:spAutoFit/>
          </a:bodyPr>
          <a:lstStyle/>
          <a:p>
            <a:r>
              <a:rPr lang="en-IN" sz="1800" b="1" dirty="0"/>
              <a:t>Key logging functionality of one company in Verisign’s recent report as rapid growth in malicious program</a:t>
            </a:r>
          </a:p>
        </p:txBody>
      </p:sp>
      <p:pic>
        <p:nvPicPr>
          <p:cNvPr id="4" name="Picture 3" descr="0703_keyloggers_chart1.png">
            <a:extLst>
              <a:ext uri="{FF2B5EF4-FFF2-40B4-BE49-F238E27FC236}">
                <a16:creationId xmlns:a16="http://schemas.microsoft.com/office/drawing/2014/main" id="{827D5D8D-D627-538C-EE7A-454EDFF47128}"/>
              </a:ext>
            </a:extLst>
          </p:cNvPr>
          <p:cNvPicPr>
            <a:picLocks noChangeAspect="1"/>
          </p:cNvPicPr>
          <p:nvPr/>
        </p:nvPicPr>
        <p:blipFill>
          <a:blip r:embed="rId2" cstate="print"/>
          <a:stretch>
            <a:fillRect/>
          </a:stretch>
        </p:blipFill>
        <p:spPr>
          <a:xfrm>
            <a:off x="1899843" y="733490"/>
            <a:ext cx="8392313" cy="4144019"/>
          </a:xfrm>
          <a:prstGeom prst="rect">
            <a:avLst/>
          </a:prstGeom>
        </p:spPr>
      </p:pic>
    </p:spTree>
    <p:extLst>
      <p:ext uri="{BB962C8B-B14F-4D97-AF65-F5344CB8AC3E}">
        <p14:creationId xmlns:p14="http://schemas.microsoft.com/office/powerpoint/2010/main" val="221570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BDCA-1680-EA7E-768F-0F032C1349D7}"/>
              </a:ext>
            </a:extLst>
          </p:cNvPr>
          <p:cNvSpPr>
            <a:spLocks noGrp="1"/>
          </p:cNvSpPr>
          <p:nvPr>
            <p:ph type="title"/>
          </p:nvPr>
        </p:nvSpPr>
        <p:spPr/>
        <p:txBody>
          <a:bodyPr/>
          <a:lstStyle/>
          <a:p>
            <a:r>
              <a:rPr lang="en-IN" dirty="0"/>
              <a:t>Keylogger Detector</a:t>
            </a:r>
          </a:p>
        </p:txBody>
      </p:sp>
      <p:sp>
        <p:nvSpPr>
          <p:cNvPr id="3" name="Content Placeholder 2">
            <a:extLst>
              <a:ext uri="{FF2B5EF4-FFF2-40B4-BE49-F238E27FC236}">
                <a16:creationId xmlns:a16="http://schemas.microsoft.com/office/drawing/2014/main" id="{C0282E0A-FB06-C19A-8236-3F6F0C9CCD08}"/>
              </a:ext>
            </a:extLst>
          </p:cNvPr>
          <p:cNvSpPr>
            <a:spLocks noGrp="1"/>
          </p:cNvSpPr>
          <p:nvPr>
            <p:ph idx="1"/>
          </p:nvPr>
        </p:nvSpPr>
        <p:spPr/>
        <p:txBody>
          <a:bodyPr>
            <a:normAutofit lnSpcReduction="10000"/>
          </a:bodyPr>
          <a:lstStyle/>
          <a:p>
            <a:r>
              <a:rPr lang="en-IN" dirty="0"/>
              <a:t>Antivirus software can detect keystroke loggers. When antivirus software scans your device for keystroke loggers and other types of malware, it acts as a keystroke logger detector.</a:t>
            </a:r>
          </a:p>
          <a:p>
            <a:r>
              <a:rPr lang="en-US" dirty="0"/>
              <a:t>Anti-viruses act as a first line of defense against keyloggers, but often they are unable to detect the viruses and the computer ends up being infected. Keylogger Detector aims to provide another layer of defense by providing a monitoring tool that monitors the common ways keyloggers send information from the computers to the hacker and warns the users for the same.</a:t>
            </a:r>
          </a:p>
        </p:txBody>
      </p:sp>
    </p:spTree>
    <p:extLst>
      <p:ext uri="{BB962C8B-B14F-4D97-AF65-F5344CB8AC3E}">
        <p14:creationId xmlns:p14="http://schemas.microsoft.com/office/powerpoint/2010/main" val="10773075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144</TotalTime>
  <Words>682</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Key Logger Detector</vt:lpstr>
      <vt:lpstr>Done By</vt:lpstr>
      <vt:lpstr>CONTENTS</vt:lpstr>
      <vt:lpstr>What is keylogging</vt:lpstr>
      <vt:lpstr>How a keylogger works</vt:lpstr>
      <vt:lpstr>Importance of Key logger</vt:lpstr>
      <vt:lpstr>Features of Key logger</vt:lpstr>
      <vt:lpstr>PowerPoint Presentation</vt:lpstr>
      <vt:lpstr>Keylogger Detector</vt:lpstr>
      <vt:lpstr>How does Detector work?</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chbhasva.teja@gmail.com</dc:creator>
  <cp:lastModifiedBy>chbhasva.teja@gmail.com</cp:lastModifiedBy>
  <cp:revision>6</cp:revision>
  <dcterms:created xsi:type="dcterms:W3CDTF">2022-12-18T16:25:45Z</dcterms:created>
  <dcterms:modified xsi:type="dcterms:W3CDTF">2022-12-19T05:48:21Z</dcterms:modified>
</cp:coreProperties>
</file>