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0693400" cy="7556500"/>
  <p:notesSz cx="6858000" cy="9144000"/>
  <p:embeddedFontLst>
    <p:embeddedFont>
      <p:font typeface="Montserrat Medium" charset="1" panose="00000600000000000000"/>
      <p:regular r:id="rId7"/>
    </p:embeddedFont>
    <p:embeddedFont>
      <p:font typeface="Kawthar" charset="1" panose="00000500000000000000"/>
      <p:regular r:id="rId8"/>
    </p:embeddedFont>
    <p:embeddedFont>
      <p:font typeface="Gilda Display" charset="1" panose="02000000000000000000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DM Serif Display" charset="1" panose="000000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jpeg" Type="http://schemas.openxmlformats.org/officeDocument/2006/relationships/image"/><Relationship Id="rId14" Target="../media/image13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2E3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6000" y="756000"/>
            <a:ext cx="9180000" cy="6048000"/>
            <a:chOff x="0" y="0"/>
            <a:chExt cx="3289905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89905" cy="2167467"/>
            </a:xfrm>
            <a:custGeom>
              <a:avLst/>
              <a:gdLst/>
              <a:ahLst/>
              <a:cxnLst/>
              <a:rect r="r" b="b" t="t" l="l"/>
              <a:pathLst>
                <a:path h="2167467" w="3289905">
                  <a:moveTo>
                    <a:pt x="0" y="0"/>
                  </a:moveTo>
                  <a:lnTo>
                    <a:pt x="3289905" y="0"/>
                  </a:lnTo>
                  <a:lnTo>
                    <a:pt x="3289905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289905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-334447" y="-326542"/>
            <a:ext cx="3431653" cy="3350542"/>
          </a:xfrm>
          <a:custGeom>
            <a:avLst/>
            <a:gdLst/>
            <a:ahLst/>
            <a:cxnLst/>
            <a:rect r="r" b="b" t="t" l="l"/>
            <a:pathLst>
              <a:path h="3350542" w="3431653">
                <a:moveTo>
                  <a:pt x="3431654" y="0"/>
                </a:moveTo>
                <a:lnTo>
                  <a:pt x="0" y="0"/>
                </a:lnTo>
                <a:lnTo>
                  <a:pt x="0" y="3350542"/>
                </a:lnTo>
                <a:lnTo>
                  <a:pt x="3431654" y="3350542"/>
                </a:lnTo>
                <a:lnTo>
                  <a:pt x="343165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-439045">
            <a:off x="7369587" y="4481382"/>
            <a:ext cx="4025766" cy="3930611"/>
          </a:xfrm>
          <a:custGeom>
            <a:avLst/>
            <a:gdLst/>
            <a:ahLst/>
            <a:cxnLst/>
            <a:rect r="r" b="b" t="t" l="l"/>
            <a:pathLst>
              <a:path h="3930611" w="4025766">
                <a:moveTo>
                  <a:pt x="0" y="3930611"/>
                </a:moveTo>
                <a:lnTo>
                  <a:pt x="4025765" y="3930611"/>
                </a:lnTo>
                <a:lnTo>
                  <a:pt x="4025765" y="0"/>
                </a:lnTo>
                <a:lnTo>
                  <a:pt x="0" y="0"/>
                </a:lnTo>
                <a:lnTo>
                  <a:pt x="0" y="393061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1193093" y="6117455"/>
            <a:ext cx="2376370" cy="0"/>
          </a:xfrm>
          <a:prstGeom prst="line">
            <a:avLst/>
          </a:prstGeom>
          <a:ln cap="flat" w="9525">
            <a:solidFill>
              <a:srgbClr val="0546A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7178371" y="6207942"/>
            <a:ext cx="2320536" cy="458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</a:pPr>
            <a:r>
              <a:rPr lang="en-US" sz="140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Dr. Preeti Kaur</a:t>
            </a:r>
          </a:p>
          <a:p>
            <a:pPr algn="ctr" marL="0" indent="0" lvl="0">
              <a:lnSpc>
                <a:spcPts val="1820"/>
              </a:lnSpc>
            </a:pPr>
            <a:r>
              <a:rPr lang="en-US" b="true" sz="14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Coordinator</a:t>
            </a:r>
          </a:p>
        </p:txBody>
      </p:sp>
      <p:sp>
        <p:nvSpPr>
          <p:cNvPr name="AutoShape 9" id="9"/>
          <p:cNvSpPr/>
          <p:nvPr/>
        </p:nvSpPr>
        <p:spPr>
          <a:xfrm>
            <a:off x="7122537" y="6112692"/>
            <a:ext cx="2376370" cy="0"/>
          </a:xfrm>
          <a:prstGeom prst="line">
            <a:avLst/>
          </a:prstGeom>
          <a:ln cap="flat" w="9525">
            <a:solidFill>
              <a:srgbClr val="0546A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1810337" y="1894970"/>
            <a:ext cx="7071327" cy="191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4285F4"/>
                </a:solidFill>
                <a:latin typeface="Kawthar"/>
                <a:ea typeface="Kawthar"/>
                <a:cs typeface="Kawthar"/>
                <a:sym typeface="Kawthar"/>
              </a:rPr>
              <a:t>Certificate   oF   Participation</a:t>
            </a:r>
          </a:p>
          <a:p>
            <a:pPr algn="ctr">
              <a:lnSpc>
                <a:spcPts val="840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2909096" y="2750315"/>
            <a:ext cx="4873809" cy="27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9"/>
              </a:lnSpc>
            </a:pPr>
            <a:r>
              <a:rPr lang="en-US" sz="1599">
                <a:solidFill>
                  <a:srgbClr val="000000"/>
                </a:solidFill>
                <a:latin typeface="Gilda Display"/>
                <a:ea typeface="Gilda Display"/>
                <a:cs typeface="Gilda Display"/>
                <a:sym typeface="Gilda Display"/>
              </a:rPr>
              <a:t>This certificate is presented to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20453" y="4054647"/>
            <a:ext cx="7451093" cy="1482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5"/>
              </a:lnSpc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successfully participating in the </a:t>
            </a:r>
            <a:r>
              <a:rPr lang="en-US" sz="1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Two Days Workshop</a:t>
            </a: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organized by the Department of Computer Science &amp; Engineering at </a:t>
            </a:r>
            <a:r>
              <a:rPr lang="en-US" sz="1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Netaji Subhas University of Technology</a:t>
            </a: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New Delhi from 10th-11th March, 2025 on </a:t>
            </a:r>
          </a:p>
          <a:p>
            <a:pPr algn="ctr">
              <a:lnSpc>
                <a:spcPts val="2717"/>
              </a:lnSpc>
            </a:pPr>
            <a:r>
              <a:rPr lang="en-US" sz="1799" b="true">
                <a:solidFill>
                  <a:srgbClr val="0546A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“Fundamentals of Deep Learning and its Applications for Security”</a:t>
            </a:r>
          </a:p>
          <a:p>
            <a:pPr algn="ctr">
              <a:lnSpc>
                <a:spcPts val="2415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9071547" y="82287"/>
            <a:ext cx="1480895" cy="919588"/>
          </a:xfrm>
          <a:custGeom>
            <a:avLst/>
            <a:gdLst/>
            <a:ahLst/>
            <a:cxnLst/>
            <a:rect r="r" b="b" t="t" l="l"/>
            <a:pathLst>
              <a:path h="919588" w="1480895">
                <a:moveTo>
                  <a:pt x="0" y="0"/>
                </a:moveTo>
                <a:lnTo>
                  <a:pt x="1480895" y="0"/>
                </a:lnTo>
                <a:lnTo>
                  <a:pt x="1480895" y="919588"/>
                </a:lnTo>
                <a:lnTo>
                  <a:pt x="0" y="9195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904772" y="2141731"/>
            <a:ext cx="2882456" cy="2882456"/>
          </a:xfrm>
          <a:custGeom>
            <a:avLst/>
            <a:gdLst/>
            <a:ahLst/>
            <a:cxnLst/>
            <a:rect r="r" b="b" t="t" l="l"/>
            <a:pathLst>
              <a:path h="2882456" w="2882456">
                <a:moveTo>
                  <a:pt x="0" y="0"/>
                </a:moveTo>
                <a:lnTo>
                  <a:pt x="2882456" y="0"/>
                </a:lnTo>
                <a:lnTo>
                  <a:pt x="2882456" y="2882456"/>
                </a:lnTo>
                <a:lnTo>
                  <a:pt x="0" y="28824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1999"/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025767" y="956537"/>
            <a:ext cx="2640467" cy="784384"/>
          </a:xfrm>
          <a:custGeom>
            <a:avLst/>
            <a:gdLst/>
            <a:ahLst/>
            <a:cxnLst/>
            <a:rect r="r" b="b" t="t" l="l"/>
            <a:pathLst>
              <a:path h="784384" w="2640467">
                <a:moveTo>
                  <a:pt x="0" y="0"/>
                </a:moveTo>
                <a:lnTo>
                  <a:pt x="2640466" y="0"/>
                </a:lnTo>
                <a:lnTo>
                  <a:pt x="2640466" y="784384"/>
                </a:lnTo>
                <a:lnTo>
                  <a:pt x="0" y="7843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496" t="0" r="-6551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9498907" y="5726211"/>
            <a:ext cx="1527539" cy="487115"/>
          </a:xfrm>
          <a:custGeom>
            <a:avLst/>
            <a:gdLst/>
            <a:ahLst/>
            <a:cxnLst/>
            <a:rect r="r" b="b" t="t" l="l"/>
            <a:pathLst>
              <a:path h="487115" w="1527539">
                <a:moveTo>
                  <a:pt x="0" y="0"/>
                </a:moveTo>
                <a:lnTo>
                  <a:pt x="1527540" y="0"/>
                </a:lnTo>
                <a:lnTo>
                  <a:pt x="1527540" y="487115"/>
                </a:lnTo>
                <a:lnTo>
                  <a:pt x="0" y="48711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773480" y="-686318"/>
            <a:ext cx="3058960" cy="3024000"/>
          </a:xfrm>
          <a:custGeom>
            <a:avLst/>
            <a:gdLst/>
            <a:ahLst/>
            <a:cxnLst/>
            <a:rect r="r" b="b" t="t" l="l"/>
            <a:pathLst>
              <a:path h="3024000" w="3058960">
                <a:moveTo>
                  <a:pt x="0" y="0"/>
                </a:moveTo>
                <a:lnTo>
                  <a:pt x="3058960" y="0"/>
                </a:lnTo>
                <a:lnTo>
                  <a:pt x="3058960" y="3024000"/>
                </a:lnTo>
                <a:lnTo>
                  <a:pt x="0" y="30240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0" y="6060853"/>
            <a:ext cx="1194536" cy="1140239"/>
          </a:xfrm>
          <a:custGeom>
            <a:avLst/>
            <a:gdLst/>
            <a:ahLst/>
            <a:cxnLst/>
            <a:rect r="r" b="b" t="t" l="l"/>
            <a:pathLst>
              <a:path h="1140239" w="1194536">
                <a:moveTo>
                  <a:pt x="0" y="0"/>
                </a:moveTo>
                <a:lnTo>
                  <a:pt x="1194536" y="0"/>
                </a:lnTo>
                <a:lnTo>
                  <a:pt x="1194536" y="1140239"/>
                </a:lnTo>
                <a:lnTo>
                  <a:pt x="0" y="114023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10800000">
            <a:off x="8881663" y="6583013"/>
            <a:ext cx="2406312" cy="767346"/>
          </a:xfrm>
          <a:custGeom>
            <a:avLst/>
            <a:gdLst/>
            <a:ahLst/>
            <a:cxnLst/>
            <a:rect r="r" b="b" t="t" l="l"/>
            <a:pathLst>
              <a:path h="767346" w="2406312">
                <a:moveTo>
                  <a:pt x="0" y="0"/>
                </a:moveTo>
                <a:lnTo>
                  <a:pt x="2406312" y="0"/>
                </a:lnTo>
                <a:lnTo>
                  <a:pt x="2406312" y="767347"/>
                </a:lnTo>
                <a:lnTo>
                  <a:pt x="0" y="76734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27856" y="5629393"/>
            <a:ext cx="1674878" cy="478536"/>
          </a:xfrm>
          <a:custGeom>
            <a:avLst/>
            <a:gdLst/>
            <a:ahLst/>
            <a:cxnLst/>
            <a:rect r="r" b="b" t="t" l="l"/>
            <a:pathLst>
              <a:path h="478536" w="1674878">
                <a:moveTo>
                  <a:pt x="0" y="0"/>
                </a:moveTo>
                <a:lnTo>
                  <a:pt x="1674878" y="0"/>
                </a:lnTo>
                <a:lnTo>
                  <a:pt x="1674878" y="478537"/>
                </a:lnTo>
                <a:lnTo>
                  <a:pt x="0" y="47853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AutoShape 21" id="21"/>
          <p:cNvSpPr/>
          <p:nvPr/>
        </p:nvSpPr>
        <p:spPr>
          <a:xfrm>
            <a:off x="3510000" y="3780000"/>
            <a:ext cx="3672000" cy="0"/>
          </a:xfrm>
          <a:prstGeom prst="line">
            <a:avLst/>
          </a:prstGeom>
          <a:ln cap="flat" w="38100">
            <a:solidFill>
              <a:srgbClr val="0546A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7782904" y="5467001"/>
            <a:ext cx="1213196" cy="640929"/>
          </a:xfrm>
          <a:custGeom>
            <a:avLst/>
            <a:gdLst/>
            <a:ahLst/>
            <a:cxnLst/>
            <a:rect r="r" b="b" t="t" l="l"/>
            <a:pathLst>
              <a:path h="640929" w="1213196">
                <a:moveTo>
                  <a:pt x="0" y="0"/>
                </a:moveTo>
                <a:lnTo>
                  <a:pt x="1213196" y="0"/>
                </a:lnTo>
                <a:lnTo>
                  <a:pt x="1213196" y="640929"/>
                </a:lnTo>
                <a:lnTo>
                  <a:pt x="0" y="64092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-8831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495771" y="6185721"/>
            <a:ext cx="1668998" cy="458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0"/>
              </a:lnSpc>
            </a:pPr>
            <a:r>
              <a:rPr lang="en-US" sz="1400" b="true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Dr. Geetanjali</a:t>
            </a:r>
          </a:p>
          <a:p>
            <a:pPr algn="ctr" marL="0" indent="0" lvl="0">
              <a:lnSpc>
                <a:spcPts val="1820"/>
              </a:lnSpc>
            </a:pPr>
            <a:r>
              <a:rPr lang="en-US" b="true" sz="14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Convenor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810337" y="3127855"/>
            <a:ext cx="7071327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NAME_PLACEHOLDER​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DAGhiLZj6Tg</dc:identifier>
  <dcterms:modified xsi:type="dcterms:W3CDTF">2011-08-01T06:04:30Z</dcterms:modified>
  <cp:revision>1</cp:revision>
  <dc:title>Copy of gdsc cert</dc:title>
</cp:coreProperties>
</file>