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Lst>
  <p:notesMasterIdLst>
    <p:notesMasterId r:id="rId12"/>
  </p:notesMasterIdLst>
  <p:sldIdLst>
    <p:sldId id="256" r:id="rId2"/>
    <p:sldId id="257" r:id="rId3"/>
    <p:sldId id="260" r:id="rId4"/>
    <p:sldId id="266" r:id="rId5"/>
    <p:sldId id="267" r:id="rId6"/>
    <p:sldId id="263" r:id="rId7"/>
    <p:sldId id="261" r:id="rId8"/>
    <p:sldId id="262" r:id="rId9"/>
    <p:sldId id="268" r:id="rId10"/>
    <p:sldId id="269" r:id="rId11"/>
  </p:sldIdLst>
  <p:sldSz cx="9144000" cy="5143500" type="screen16x9"/>
  <p:notesSz cx="6858000" cy="9144000"/>
  <p:embeddedFontLst>
    <p:embeddedFont>
      <p:font typeface="Algerian" panose="04020705040A02060702" pitchFamily="82" charset="0"/>
      <p:regular r:id="rId13"/>
    </p:embeddedFont>
    <p:embeddedFont>
      <p:font typeface="Arial Rounded MT Bold" panose="020F0704030504030204" pitchFamily="34" charset="0"/>
      <p:regular r:id="rId14"/>
    </p:embeddedFont>
    <p:embeddedFont>
      <p:font typeface="Karla" pitchFamily="2" charset="0"/>
      <p:regular r:id="rId15"/>
      <p:bold r:id="rId16"/>
      <p:italic r:id="rId17"/>
      <p:boldItalic r:id="rId18"/>
    </p:embeddedFont>
    <p:embeddedFont>
      <p:font typeface="Rajdhani" panose="020B0604020202020204" charset="0"/>
      <p:regular r:id="rId19"/>
      <p:bold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EAABFE6-7B65-4F2D-8FC8-7880D5050DB8}">
  <a:tblStyle styleId="{4EAABFE6-7B65-4F2D-8FC8-7880D5050DB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2710" autoAdjust="0"/>
  </p:normalViewPr>
  <p:slideViewPr>
    <p:cSldViewPr snapToGrid="0">
      <p:cViewPr varScale="1">
        <p:scale>
          <a:sx n="94" d="100"/>
          <a:sy n="94" d="100"/>
        </p:scale>
        <p:origin x="69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Google Shape;498;g8aa5f3edd5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9" name="Google Shape;499;g8aa5f3edd5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6d136aaa59_1_7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6d136aaa59_1_7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Google Shape;595;g760f4421e2_0_10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6" name="Google Shape;596;g760f4421e2_0_10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7"/>
        <p:cNvGrpSpPr/>
        <p:nvPr/>
      </p:nvGrpSpPr>
      <p:grpSpPr>
        <a:xfrm>
          <a:off x="0" y="0"/>
          <a:ext cx="0" cy="0"/>
          <a:chOff x="0" y="0"/>
          <a:chExt cx="0" cy="0"/>
        </a:xfrm>
      </p:grpSpPr>
      <p:sp>
        <p:nvSpPr>
          <p:cNvPr id="768" name="Google Shape;768;g6d13202ad6_1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9" name="Google Shape;769;g6d13202ad6_1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6"/>
        <p:cNvGrpSpPr/>
        <p:nvPr/>
      </p:nvGrpSpPr>
      <p:grpSpPr>
        <a:xfrm>
          <a:off x="0" y="0"/>
          <a:ext cx="0" cy="0"/>
          <a:chOff x="0" y="0"/>
          <a:chExt cx="0" cy="0"/>
        </a:xfrm>
      </p:grpSpPr>
      <p:sp>
        <p:nvSpPr>
          <p:cNvPr id="807" name="Google Shape;807;g6d13202ad6_1_325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8" name="Google Shape;808;g6d13202ad6_1_325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5"/>
        <p:cNvGrpSpPr/>
        <p:nvPr/>
      </p:nvGrpSpPr>
      <p:grpSpPr>
        <a:xfrm>
          <a:off x="0" y="0"/>
          <a:ext cx="0" cy="0"/>
          <a:chOff x="0" y="0"/>
          <a:chExt cx="0" cy="0"/>
        </a:xfrm>
      </p:grpSpPr>
      <p:sp>
        <p:nvSpPr>
          <p:cNvPr id="706" name="Google Shape;706;g6d13202ad6_1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7" name="Google Shape;707;g6d13202ad6_1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3"/>
        <p:cNvGrpSpPr/>
        <p:nvPr/>
      </p:nvGrpSpPr>
      <p:grpSpPr>
        <a:xfrm>
          <a:off x="0" y="0"/>
          <a:ext cx="0" cy="0"/>
          <a:chOff x="0" y="0"/>
          <a:chExt cx="0" cy="0"/>
        </a:xfrm>
      </p:grpSpPr>
      <p:sp>
        <p:nvSpPr>
          <p:cNvPr id="614" name="Google Shape;614;g6d13202ad6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5" name="Google Shape;615;g6d13202ad6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7"/>
        <p:cNvGrpSpPr/>
        <p:nvPr/>
      </p:nvGrpSpPr>
      <p:grpSpPr>
        <a:xfrm>
          <a:off x="0" y="0"/>
          <a:ext cx="0" cy="0"/>
          <a:chOff x="0" y="0"/>
          <a:chExt cx="0" cy="0"/>
        </a:xfrm>
      </p:grpSpPr>
      <p:sp>
        <p:nvSpPr>
          <p:cNvPr id="648" name="Google Shape;648;g8aaadf6226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9" name="Google Shape;649;g8aaadf6226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521900" y="1195625"/>
            <a:ext cx="4103100" cy="23349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6000"/>
            </a:lvl1pPr>
            <a:lvl2pPr lvl="1" algn="ctr">
              <a:lnSpc>
                <a:spcPct val="90000"/>
              </a:lnSpc>
              <a:spcBef>
                <a:spcPts val="0"/>
              </a:spcBef>
              <a:spcAft>
                <a:spcPts val="0"/>
              </a:spcAft>
              <a:buSzPts val="5200"/>
              <a:buNone/>
              <a:defRPr sz="5200"/>
            </a:lvl2pPr>
            <a:lvl3pPr lvl="2" algn="ctr">
              <a:lnSpc>
                <a:spcPct val="90000"/>
              </a:lnSpc>
              <a:spcBef>
                <a:spcPts val="0"/>
              </a:spcBef>
              <a:spcAft>
                <a:spcPts val="0"/>
              </a:spcAft>
              <a:buSzPts val="5200"/>
              <a:buNone/>
              <a:defRPr sz="5200"/>
            </a:lvl3pPr>
            <a:lvl4pPr lvl="3" algn="ctr">
              <a:lnSpc>
                <a:spcPct val="90000"/>
              </a:lnSpc>
              <a:spcBef>
                <a:spcPts val="0"/>
              </a:spcBef>
              <a:spcAft>
                <a:spcPts val="0"/>
              </a:spcAft>
              <a:buSzPts val="5200"/>
              <a:buNone/>
              <a:defRPr sz="5200"/>
            </a:lvl4pPr>
            <a:lvl5pPr lvl="4" algn="ctr">
              <a:lnSpc>
                <a:spcPct val="90000"/>
              </a:lnSpc>
              <a:spcBef>
                <a:spcPts val="0"/>
              </a:spcBef>
              <a:spcAft>
                <a:spcPts val="0"/>
              </a:spcAft>
              <a:buSzPts val="5200"/>
              <a:buNone/>
              <a:defRPr sz="5200"/>
            </a:lvl5pPr>
            <a:lvl6pPr lvl="5" algn="ctr">
              <a:lnSpc>
                <a:spcPct val="90000"/>
              </a:lnSpc>
              <a:spcBef>
                <a:spcPts val="0"/>
              </a:spcBef>
              <a:spcAft>
                <a:spcPts val="0"/>
              </a:spcAft>
              <a:buSzPts val="5200"/>
              <a:buNone/>
              <a:defRPr sz="5200"/>
            </a:lvl6pPr>
            <a:lvl7pPr lvl="6" algn="ctr">
              <a:lnSpc>
                <a:spcPct val="90000"/>
              </a:lnSpc>
              <a:spcBef>
                <a:spcPts val="0"/>
              </a:spcBef>
              <a:spcAft>
                <a:spcPts val="0"/>
              </a:spcAft>
              <a:buSzPts val="5200"/>
              <a:buNone/>
              <a:defRPr sz="5200"/>
            </a:lvl7pPr>
            <a:lvl8pPr lvl="7" algn="ctr">
              <a:lnSpc>
                <a:spcPct val="90000"/>
              </a:lnSpc>
              <a:spcBef>
                <a:spcPts val="0"/>
              </a:spcBef>
              <a:spcAft>
                <a:spcPts val="0"/>
              </a:spcAft>
              <a:buSzPts val="5200"/>
              <a:buNone/>
              <a:defRPr sz="5200"/>
            </a:lvl8pPr>
            <a:lvl9pPr lvl="8" algn="ctr">
              <a:lnSpc>
                <a:spcPct val="90000"/>
              </a:lnSpc>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3398400" y="3484345"/>
            <a:ext cx="2350200" cy="5172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800"/>
              <a:buNone/>
              <a:defRPr sz="15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grpSp>
        <p:nvGrpSpPr>
          <p:cNvPr id="11" name="Google Shape;11;p2"/>
          <p:cNvGrpSpPr/>
          <p:nvPr/>
        </p:nvGrpSpPr>
        <p:grpSpPr>
          <a:xfrm>
            <a:off x="7983209" y="2049387"/>
            <a:ext cx="316605" cy="590201"/>
            <a:chOff x="7975075" y="2414425"/>
            <a:chExt cx="340142" cy="634080"/>
          </a:xfrm>
        </p:grpSpPr>
        <p:sp>
          <p:nvSpPr>
            <p:cNvPr id="12" name="Google Shape;12;p2"/>
            <p:cNvSpPr/>
            <p:nvPr/>
          </p:nvSpPr>
          <p:spPr>
            <a:xfrm>
              <a:off x="7981111" y="2611449"/>
              <a:ext cx="199672" cy="437055"/>
            </a:xfrm>
            <a:custGeom>
              <a:avLst/>
              <a:gdLst/>
              <a:ahLst/>
              <a:cxnLst/>
              <a:rect l="l" t="t" r="r" b="b"/>
              <a:pathLst>
                <a:path w="3537" h="7742" extrusionOk="0">
                  <a:moveTo>
                    <a:pt x="0" y="0"/>
                  </a:moveTo>
                  <a:lnTo>
                    <a:pt x="0" y="2971"/>
                  </a:lnTo>
                  <a:lnTo>
                    <a:pt x="0" y="5984"/>
                  </a:lnTo>
                  <a:cubicBezTo>
                    <a:pt x="0" y="6968"/>
                    <a:pt x="795" y="7742"/>
                    <a:pt x="1758" y="7742"/>
                  </a:cubicBezTo>
                  <a:cubicBezTo>
                    <a:pt x="2741" y="7742"/>
                    <a:pt x="3536" y="6947"/>
                    <a:pt x="3536" y="5984"/>
                  </a:cubicBezTo>
                  <a:lnTo>
                    <a:pt x="3536" y="2971"/>
                  </a:lnTo>
                  <a:lnTo>
                    <a:pt x="3536" y="0"/>
                  </a:lnTo>
                  <a:close/>
                </a:path>
              </a:pathLst>
            </a:custGeom>
            <a:solidFill>
              <a:srgbClr val="B2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975075" y="2414425"/>
              <a:ext cx="340142" cy="574367"/>
            </a:xfrm>
            <a:custGeom>
              <a:avLst/>
              <a:gdLst/>
              <a:ahLst/>
              <a:cxnLst/>
              <a:rect l="l" t="t" r="r" b="b"/>
              <a:pathLst>
                <a:path w="6320" h="10672" fill="none" extrusionOk="0">
                  <a:moveTo>
                    <a:pt x="5775" y="1"/>
                  </a:moveTo>
                  <a:lnTo>
                    <a:pt x="565" y="1"/>
                  </a:lnTo>
                  <a:cubicBezTo>
                    <a:pt x="272" y="1"/>
                    <a:pt x="0" y="252"/>
                    <a:pt x="0" y="566"/>
                  </a:cubicBezTo>
                  <a:cubicBezTo>
                    <a:pt x="0" y="880"/>
                    <a:pt x="272" y="1131"/>
                    <a:pt x="565" y="1131"/>
                  </a:cubicBezTo>
                  <a:lnTo>
                    <a:pt x="1402" y="1131"/>
                  </a:lnTo>
                  <a:lnTo>
                    <a:pt x="1402" y="8914"/>
                  </a:lnTo>
                  <a:cubicBezTo>
                    <a:pt x="1402" y="9898"/>
                    <a:pt x="2197" y="10672"/>
                    <a:pt x="3160" y="10672"/>
                  </a:cubicBezTo>
                  <a:cubicBezTo>
                    <a:pt x="4143" y="10672"/>
                    <a:pt x="4938" y="9877"/>
                    <a:pt x="4938" y="8914"/>
                  </a:cubicBezTo>
                  <a:lnTo>
                    <a:pt x="4938" y="1131"/>
                  </a:lnTo>
                  <a:lnTo>
                    <a:pt x="5775" y="1131"/>
                  </a:lnTo>
                  <a:cubicBezTo>
                    <a:pt x="6068" y="1131"/>
                    <a:pt x="6319" y="880"/>
                    <a:pt x="6319" y="566"/>
                  </a:cubicBezTo>
                  <a:cubicBezTo>
                    <a:pt x="6319" y="252"/>
                    <a:pt x="6068" y="1"/>
                    <a:pt x="5775" y="1"/>
                  </a:cubicBezTo>
                  <a:close/>
                </a:path>
              </a:pathLst>
            </a:custGeom>
            <a:noFill/>
            <a:ln w="28575" cap="rnd" cmpd="sng">
              <a:solidFill>
                <a:srgbClr val="231F2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263490" y="2722217"/>
            <a:ext cx="300028" cy="305625"/>
            <a:chOff x="11644363" y="2198500"/>
            <a:chExt cx="195675" cy="199325"/>
          </a:xfrm>
        </p:grpSpPr>
        <p:sp>
          <p:nvSpPr>
            <p:cNvPr id="15" name="Google Shape;15;p2"/>
            <p:cNvSpPr/>
            <p:nvPr/>
          </p:nvSpPr>
          <p:spPr>
            <a:xfrm>
              <a:off x="11644363" y="2198500"/>
              <a:ext cx="149650" cy="149625"/>
            </a:xfrm>
            <a:custGeom>
              <a:avLst/>
              <a:gdLst/>
              <a:ahLst/>
              <a:cxnLst/>
              <a:rect l="l" t="t" r="r" b="b"/>
              <a:pathLst>
                <a:path w="5986" h="5985" fill="none" extrusionOk="0">
                  <a:moveTo>
                    <a:pt x="4897" y="4939"/>
                  </a:moveTo>
                  <a:cubicBezTo>
                    <a:pt x="3809" y="5985"/>
                    <a:pt x="2093" y="5964"/>
                    <a:pt x="1047" y="4876"/>
                  </a:cubicBezTo>
                  <a:cubicBezTo>
                    <a:pt x="1" y="3809"/>
                    <a:pt x="22" y="2093"/>
                    <a:pt x="1110" y="1047"/>
                  </a:cubicBezTo>
                  <a:cubicBezTo>
                    <a:pt x="2177" y="1"/>
                    <a:pt x="3893" y="22"/>
                    <a:pt x="4939" y="1089"/>
                  </a:cubicBezTo>
                  <a:cubicBezTo>
                    <a:pt x="5985" y="2177"/>
                    <a:pt x="5964" y="3893"/>
                    <a:pt x="4897" y="4939"/>
                  </a:cubicBezTo>
                  <a:close/>
                </a:path>
              </a:pathLst>
            </a:custGeom>
            <a:no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11766788" y="2321950"/>
              <a:ext cx="73250" cy="75875"/>
            </a:xfrm>
            <a:custGeom>
              <a:avLst/>
              <a:gdLst/>
              <a:ahLst/>
              <a:cxnLst/>
              <a:rect l="l" t="t" r="r" b="b"/>
              <a:pathLst>
                <a:path w="2930" h="3035" fill="none" extrusionOk="0">
                  <a:moveTo>
                    <a:pt x="0" y="1"/>
                  </a:moveTo>
                  <a:lnTo>
                    <a:pt x="2929" y="3035"/>
                  </a:lnTo>
                </a:path>
              </a:pathLst>
            </a:custGeom>
            <a:no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1768338" y="2325625"/>
              <a:ext cx="70125" cy="68025"/>
            </a:xfrm>
            <a:custGeom>
              <a:avLst/>
              <a:gdLst/>
              <a:ahLst/>
              <a:cxnLst/>
              <a:rect l="l" t="t" r="r" b="b"/>
              <a:pathLst>
                <a:path w="2805" h="2721" fill="none" extrusionOk="0">
                  <a:moveTo>
                    <a:pt x="2805" y="0"/>
                  </a:moveTo>
                  <a:lnTo>
                    <a:pt x="1" y="2720"/>
                  </a:lnTo>
                </a:path>
              </a:pathLst>
            </a:custGeom>
            <a:no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006037" y="3408854"/>
            <a:ext cx="179703" cy="223823"/>
            <a:chOff x="7447613" y="1714525"/>
            <a:chExt cx="117200" cy="145975"/>
          </a:xfrm>
        </p:grpSpPr>
        <p:sp>
          <p:nvSpPr>
            <p:cNvPr id="19" name="Google Shape;19;p2"/>
            <p:cNvSpPr/>
            <p:nvPr/>
          </p:nvSpPr>
          <p:spPr>
            <a:xfrm>
              <a:off x="7447613" y="1772075"/>
              <a:ext cx="88425" cy="88425"/>
            </a:xfrm>
            <a:custGeom>
              <a:avLst/>
              <a:gdLst/>
              <a:ahLst/>
              <a:cxnLst/>
              <a:rect l="l" t="t" r="r" b="b"/>
              <a:pathLst>
                <a:path w="3537" h="3537" fill="none" extrusionOk="0">
                  <a:moveTo>
                    <a:pt x="3537" y="1758"/>
                  </a:moveTo>
                  <a:cubicBezTo>
                    <a:pt x="3537" y="2741"/>
                    <a:pt x="2742" y="3537"/>
                    <a:pt x="1758" y="3537"/>
                  </a:cubicBezTo>
                  <a:cubicBezTo>
                    <a:pt x="775" y="3537"/>
                    <a:pt x="1" y="2741"/>
                    <a:pt x="1" y="1758"/>
                  </a:cubicBezTo>
                  <a:cubicBezTo>
                    <a:pt x="1" y="796"/>
                    <a:pt x="775" y="0"/>
                    <a:pt x="1758" y="0"/>
                  </a:cubicBezTo>
                  <a:cubicBezTo>
                    <a:pt x="2742" y="0"/>
                    <a:pt x="3537" y="796"/>
                    <a:pt x="3537" y="1758"/>
                  </a:cubicBezTo>
                  <a:close/>
                </a:path>
              </a:pathLst>
            </a:custGeom>
            <a:no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7513513" y="1718200"/>
              <a:ext cx="34550" cy="59650"/>
            </a:xfrm>
            <a:custGeom>
              <a:avLst/>
              <a:gdLst/>
              <a:ahLst/>
              <a:cxnLst/>
              <a:rect l="l" t="t" r="r" b="b"/>
              <a:pathLst>
                <a:path w="1382" h="2386" fill="none" extrusionOk="0">
                  <a:moveTo>
                    <a:pt x="1" y="2386"/>
                  </a:moveTo>
                  <a:lnTo>
                    <a:pt x="1382" y="0"/>
                  </a:lnTo>
                </a:path>
              </a:pathLst>
            </a:custGeom>
            <a:no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7495738" y="1714525"/>
              <a:ext cx="69075" cy="54425"/>
            </a:xfrm>
            <a:custGeom>
              <a:avLst/>
              <a:gdLst/>
              <a:ahLst/>
              <a:cxnLst/>
              <a:rect l="l" t="t" r="r" b="b"/>
              <a:pathLst>
                <a:path w="2763" h="2177" fill="none" extrusionOk="0">
                  <a:moveTo>
                    <a:pt x="2762" y="2177"/>
                  </a:moveTo>
                  <a:lnTo>
                    <a:pt x="2177" y="1"/>
                  </a:lnTo>
                  <a:lnTo>
                    <a:pt x="1" y="587"/>
                  </a:lnTo>
                </a:path>
              </a:pathLst>
            </a:custGeom>
            <a:no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6503720" y="4086782"/>
            <a:ext cx="299760" cy="406359"/>
            <a:chOff x="8107742" y="840353"/>
            <a:chExt cx="299760" cy="406359"/>
          </a:xfrm>
        </p:grpSpPr>
        <p:sp>
          <p:nvSpPr>
            <p:cNvPr id="23" name="Google Shape;23;p2"/>
            <p:cNvSpPr/>
            <p:nvPr/>
          </p:nvSpPr>
          <p:spPr>
            <a:xfrm>
              <a:off x="8107742" y="869102"/>
              <a:ext cx="225509" cy="377609"/>
            </a:xfrm>
            <a:custGeom>
              <a:avLst/>
              <a:gdLst/>
              <a:ahLst/>
              <a:cxnLst/>
              <a:rect l="l" t="t" r="r" b="b"/>
              <a:pathLst>
                <a:path w="6236" h="10442" extrusionOk="0">
                  <a:moveTo>
                    <a:pt x="3118" y="1"/>
                  </a:moveTo>
                  <a:cubicBezTo>
                    <a:pt x="3118" y="1"/>
                    <a:pt x="0" y="5608"/>
                    <a:pt x="0" y="7324"/>
                  </a:cubicBezTo>
                  <a:cubicBezTo>
                    <a:pt x="0" y="9061"/>
                    <a:pt x="1402" y="10442"/>
                    <a:pt x="3118" y="10442"/>
                  </a:cubicBezTo>
                  <a:cubicBezTo>
                    <a:pt x="4833" y="10442"/>
                    <a:pt x="6235" y="9061"/>
                    <a:pt x="6235" y="7324"/>
                  </a:cubicBezTo>
                  <a:cubicBezTo>
                    <a:pt x="6235" y="5608"/>
                    <a:pt x="3118" y="1"/>
                    <a:pt x="3118" y="1"/>
                  </a:cubicBezTo>
                  <a:close/>
                </a:path>
              </a:pathLst>
            </a:custGeom>
            <a:solidFill>
              <a:srgbClr val="B2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8181233" y="840353"/>
              <a:ext cx="226269" cy="378368"/>
            </a:xfrm>
            <a:custGeom>
              <a:avLst/>
              <a:gdLst/>
              <a:ahLst/>
              <a:cxnLst/>
              <a:rect l="l" t="t" r="r" b="b"/>
              <a:pathLst>
                <a:path w="6257" h="10463" fill="none" extrusionOk="0">
                  <a:moveTo>
                    <a:pt x="6257" y="7345"/>
                  </a:moveTo>
                  <a:cubicBezTo>
                    <a:pt x="6257" y="9081"/>
                    <a:pt x="4855" y="10462"/>
                    <a:pt x="3118" y="10462"/>
                  </a:cubicBezTo>
                  <a:cubicBezTo>
                    <a:pt x="1402" y="10462"/>
                    <a:pt x="1" y="9060"/>
                    <a:pt x="1" y="7345"/>
                  </a:cubicBezTo>
                  <a:cubicBezTo>
                    <a:pt x="1" y="5608"/>
                    <a:pt x="3118" y="1"/>
                    <a:pt x="3118" y="1"/>
                  </a:cubicBezTo>
                  <a:cubicBezTo>
                    <a:pt x="3118" y="1"/>
                    <a:pt x="6257" y="5629"/>
                    <a:pt x="6257" y="7345"/>
                  </a:cubicBezTo>
                  <a:close/>
                </a:path>
              </a:pathLst>
            </a:custGeom>
            <a:noFill/>
            <a:ln w="28575" cap="rnd" cmpd="sng">
              <a:solidFill>
                <a:srgbClr val="231F2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25;p2"/>
          <p:cNvGrpSpPr/>
          <p:nvPr/>
        </p:nvGrpSpPr>
        <p:grpSpPr>
          <a:xfrm>
            <a:off x="7572112" y="2369074"/>
            <a:ext cx="194921" cy="194959"/>
            <a:chOff x="7932213" y="1463813"/>
            <a:chExt cx="127125" cy="127150"/>
          </a:xfrm>
        </p:grpSpPr>
        <p:sp>
          <p:nvSpPr>
            <p:cNvPr id="26" name="Google Shape;26;p2"/>
            <p:cNvSpPr/>
            <p:nvPr/>
          </p:nvSpPr>
          <p:spPr>
            <a:xfrm>
              <a:off x="7932213" y="1527113"/>
              <a:ext cx="127125" cy="25"/>
            </a:xfrm>
            <a:custGeom>
              <a:avLst/>
              <a:gdLst/>
              <a:ahLst/>
              <a:cxnLst/>
              <a:rect l="l" t="t" r="r" b="b"/>
              <a:pathLst>
                <a:path w="5085" h="1" fill="none" extrusionOk="0">
                  <a:moveTo>
                    <a:pt x="0" y="1"/>
                  </a:moveTo>
                  <a:lnTo>
                    <a:pt x="5085" y="1"/>
                  </a:lnTo>
                </a:path>
              </a:pathLst>
            </a:custGeom>
            <a:no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7996013" y="1463813"/>
              <a:ext cx="25" cy="127150"/>
            </a:xfrm>
            <a:custGeom>
              <a:avLst/>
              <a:gdLst/>
              <a:ahLst/>
              <a:cxnLst/>
              <a:rect l="l" t="t" r="r" b="b"/>
              <a:pathLst>
                <a:path w="1" h="5086" fill="none" extrusionOk="0">
                  <a:moveTo>
                    <a:pt x="1" y="5085"/>
                  </a:moveTo>
                  <a:lnTo>
                    <a:pt x="1" y="1"/>
                  </a:lnTo>
                </a:path>
              </a:pathLst>
            </a:custGeom>
            <a:no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2"/>
          <p:cNvSpPr/>
          <p:nvPr/>
        </p:nvSpPr>
        <p:spPr>
          <a:xfrm>
            <a:off x="7263478" y="4178242"/>
            <a:ext cx="1087408" cy="309013"/>
          </a:xfrm>
          <a:custGeom>
            <a:avLst/>
            <a:gdLst/>
            <a:ahLst/>
            <a:cxnLst/>
            <a:rect l="l" t="t" r="r" b="b"/>
            <a:pathLst>
              <a:path w="17787" h="12785" fill="none" extrusionOk="0">
                <a:moveTo>
                  <a:pt x="1" y="6801"/>
                </a:moveTo>
                <a:lnTo>
                  <a:pt x="4730" y="6801"/>
                </a:lnTo>
                <a:lnTo>
                  <a:pt x="5860" y="0"/>
                </a:lnTo>
                <a:lnTo>
                  <a:pt x="7450" y="12785"/>
                </a:lnTo>
                <a:lnTo>
                  <a:pt x="8705" y="2720"/>
                </a:lnTo>
                <a:lnTo>
                  <a:pt x="9584" y="8181"/>
                </a:lnTo>
                <a:lnTo>
                  <a:pt x="10965" y="2720"/>
                </a:lnTo>
                <a:lnTo>
                  <a:pt x="12179" y="7763"/>
                </a:lnTo>
                <a:lnTo>
                  <a:pt x="12681" y="6821"/>
                </a:lnTo>
                <a:lnTo>
                  <a:pt x="13350" y="6821"/>
                </a:lnTo>
                <a:lnTo>
                  <a:pt x="17786" y="6821"/>
                </a:lnTo>
              </a:path>
            </a:pathLst>
          </a:custGeom>
          <a:no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8233131" y="2898429"/>
            <a:ext cx="117144" cy="38"/>
          </a:xfrm>
          <a:custGeom>
            <a:avLst/>
            <a:gdLst/>
            <a:ahLst/>
            <a:cxnLst/>
            <a:rect l="l" t="t" r="r" b="b"/>
            <a:pathLst>
              <a:path w="3056" h="1" fill="none" extrusionOk="0">
                <a:moveTo>
                  <a:pt x="1" y="1"/>
                </a:moveTo>
                <a:lnTo>
                  <a:pt x="3055" y="1"/>
                </a:lnTo>
              </a:path>
            </a:pathLst>
          </a:custGeom>
          <a:no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 name="Google Shape;30;p2"/>
          <p:cNvGrpSpPr/>
          <p:nvPr/>
        </p:nvGrpSpPr>
        <p:grpSpPr>
          <a:xfrm>
            <a:off x="7074635" y="3327662"/>
            <a:ext cx="538462" cy="633585"/>
            <a:chOff x="7035875" y="2497325"/>
            <a:chExt cx="607813" cy="715188"/>
          </a:xfrm>
        </p:grpSpPr>
        <p:sp>
          <p:nvSpPr>
            <p:cNvPr id="31" name="Google Shape;31;p2"/>
            <p:cNvSpPr/>
            <p:nvPr/>
          </p:nvSpPr>
          <p:spPr>
            <a:xfrm>
              <a:off x="7035875" y="2678254"/>
              <a:ext cx="607813" cy="534259"/>
            </a:xfrm>
            <a:custGeom>
              <a:avLst/>
              <a:gdLst/>
              <a:ahLst/>
              <a:cxnLst/>
              <a:rect l="l" t="t" r="r" b="b"/>
              <a:pathLst>
                <a:path w="41681" h="36637" extrusionOk="0">
                  <a:moveTo>
                    <a:pt x="13113" y="0"/>
                  </a:moveTo>
                  <a:cubicBezTo>
                    <a:pt x="10043" y="0"/>
                    <a:pt x="6974" y="1165"/>
                    <a:pt x="4645" y="3493"/>
                  </a:cubicBezTo>
                  <a:cubicBezTo>
                    <a:pt x="251" y="7908"/>
                    <a:pt x="0" y="14960"/>
                    <a:pt x="3913" y="19646"/>
                  </a:cubicBezTo>
                  <a:cubicBezTo>
                    <a:pt x="4143" y="19918"/>
                    <a:pt x="4394" y="20190"/>
                    <a:pt x="4645" y="20462"/>
                  </a:cubicBezTo>
                  <a:lnTo>
                    <a:pt x="20840" y="36636"/>
                  </a:lnTo>
                  <a:lnTo>
                    <a:pt x="37035" y="20462"/>
                  </a:lnTo>
                  <a:cubicBezTo>
                    <a:pt x="37286" y="20190"/>
                    <a:pt x="37537" y="19918"/>
                    <a:pt x="37768" y="19646"/>
                  </a:cubicBezTo>
                  <a:cubicBezTo>
                    <a:pt x="41680" y="14960"/>
                    <a:pt x="41429" y="7908"/>
                    <a:pt x="37035" y="3493"/>
                  </a:cubicBezTo>
                  <a:cubicBezTo>
                    <a:pt x="34706" y="1165"/>
                    <a:pt x="31632" y="0"/>
                    <a:pt x="28559" y="0"/>
                  </a:cubicBezTo>
                  <a:cubicBezTo>
                    <a:pt x="25807" y="0"/>
                    <a:pt x="23055" y="934"/>
                    <a:pt x="20840" y="2803"/>
                  </a:cubicBezTo>
                  <a:cubicBezTo>
                    <a:pt x="18616" y="934"/>
                    <a:pt x="15864" y="0"/>
                    <a:pt x="13113" y="0"/>
                  </a:cubicBezTo>
                  <a:close/>
                </a:path>
              </a:pathLst>
            </a:custGeom>
            <a:solidFill>
              <a:srgbClr val="B2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70134" y="2497325"/>
              <a:ext cx="320851" cy="290691"/>
            </a:xfrm>
            <a:custGeom>
              <a:avLst/>
              <a:gdLst/>
              <a:ahLst/>
              <a:cxnLst/>
              <a:rect l="l" t="t" r="r" b="b"/>
              <a:pathLst>
                <a:path w="19585" h="17744" fill="none" extrusionOk="0">
                  <a:moveTo>
                    <a:pt x="17388" y="2177"/>
                  </a:moveTo>
                  <a:lnTo>
                    <a:pt x="17388" y="2177"/>
                  </a:lnTo>
                  <a:cubicBezTo>
                    <a:pt x="15317" y="105"/>
                    <a:pt x="12011" y="1"/>
                    <a:pt x="9793" y="1863"/>
                  </a:cubicBezTo>
                  <a:cubicBezTo>
                    <a:pt x="7596" y="1"/>
                    <a:pt x="4269" y="105"/>
                    <a:pt x="2197" y="2177"/>
                  </a:cubicBezTo>
                  <a:cubicBezTo>
                    <a:pt x="126" y="4248"/>
                    <a:pt x="1" y="7554"/>
                    <a:pt x="1842" y="9772"/>
                  </a:cubicBezTo>
                  <a:cubicBezTo>
                    <a:pt x="1946" y="9897"/>
                    <a:pt x="2072" y="10023"/>
                    <a:pt x="2197" y="10149"/>
                  </a:cubicBezTo>
                  <a:lnTo>
                    <a:pt x="9793" y="17744"/>
                  </a:lnTo>
                  <a:lnTo>
                    <a:pt x="17388" y="10149"/>
                  </a:lnTo>
                  <a:cubicBezTo>
                    <a:pt x="17514" y="10023"/>
                    <a:pt x="17639" y="9897"/>
                    <a:pt x="17744" y="9772"/>
                  </a:cubicBezTo>
                  <a:cubicBezTo>
                    <a:pt x="19585" y="7554"/>
                    <a:pt x="19459" y="4248"/>
                    <a:pt x="17388" y="2177"/>
                  </a:cubicBezTo>
                  <a:close/>
                </a:path>
              </a:pathLst>
            </a:custGeom>
            <a:no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Google Shape;33;p2"/>
          <p:cNvSpPr/>
          <p:nvPr/>
        </p:nvSpPr>
        <p:spPr>
          <a:xfrm>
            <a:off x="8222459" y="3932706"/>
            <a:ext cx="91848" cy="154095"/>
          </a:xfrm>
          <a:custGeom>
            <a:avLst/>
            <a:gdLst/>
            <a:ahLst/>
            <a:cxnLst/>
            <a:rect l="l" t="t" r="r" b="b"/>
            <a:pathLst>
              <a:path w="3118" h="5232" extrusionOk="0">
                <a:moveTo>
                  <a:pt x="1549" y="1"/>
                </a:moveTo>
                <a:cubicBezTo>
                  <a:pt x="1549" y="1"/>
                  <a:pt x="0" y="2804"/>
                  <a:pt x="0" y="3662"/>
                </a:cubicBezTo>
                <a:cubicBezTo>
                  <a:pt x="0" y="4520"/>
                  <a:pt x="691" y="5231"/>
                  <a:pt x="1549" y="5231"/>
                </a:cubicBezTo>
                <a:cubicBezTo>
                  <a:pt x="2407" y="5231"/>
                  <a:pt x="3118" y="4520"/>
                  <a:pt x="3118" y="3662"/>
                </a:cubicBezTo>
                <a:cubicBezTo>
                  <a:pt x="3118" y="2804"/>
                  <a:pt x="1549" y="1"/>
                  <a:pt x="1549" y="1"/>
                </a:cubicBezTo>
                <a:close/>
              </a:path>
            </a:pathLst>
          </a:custGeom>
          <a:solidFill>
            <a:srgbClr val="B2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7846834" y="2990318"/>
            <a:ext cx="91848" cy="154095"/>
          </a:xfrm>
          <a:custGeom>
            <a:avLst/>
            <a:gdLst/>
            <a:ahLst/>
            <a:cxnLst/>
            <a:rect l="l" t="t" r="r" b="b"/>
            <a:pathLst>
              <a:path w="3118" h="5232" extrusionOk="0">
                <a:moveTo>
                  <a:pt x="1549" y="1"/>
                </a:moveTo>
                <a:cubicBezTo>
                  <a:pt x="1549" y="1"/>
                  <a:pt x="0" y="2804"/>
                  <a:pt x="0" y="3662"/>
                </a:cubicBezTo>
                <a:cubicBezTo>
                  <a:pt x="0" y="4520"/>
                  <a:pt x="691" y="5231"/>
                  <a:pt x="1549" y="5231"/>
                </a:cubicBezTo>
                <a:cubicBezTo>
                  <a:pt x="2407" y="5231"/>
                  <a:pt x="3118" y="4520"/>
                  <a:pt x="3118" y="3662"/>
                </a:cubicBezTo>
                <a:cubicBezTo>
                  <a:pt x="3118" y="2804"/>
                  <a:pt x="1549" y="1"/>
                  <a:pt x="1549" y="1"/>
                </a:cubicBezTo>
                <a:close/>
              </a:path>
            </a:pathLst>
          </a:custGeom>
          <a:solidFill>
            <a:srgbClr val="B2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 name="Google Shape;35;p2"/>
          <p:cNvGrpSpPr/>
          <p:nvPr/>
        </p:nvGrpSpPr>
        <p:grpSpPr>
          <a:xfrm rot="8100000">
            <a:off x="1829345" y="3701765"/>
            <a:ext cx="868012" cy="238568"/>
            <a:chOff x="5167638" y="3426595"/>
            <a:chExt cx="1021600" cy="280780"/>
          </a:xfrm>
        </p:grpSpPr>
        <p:sp>
          <p:nvSpPr>
            <p:cNvPr id="36" name="Google Shape;36;p2"/>
            <p:cNvSpPr/>
            <p:nvPr/>
          </p:nvSpPr>
          <p:spPr>
            <a:xfrm>
              <a:off x="5625151" y="3426595"/>
              <a:ext cx="333600" cy="192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5539538" y="3511200"/>
              <a:ext cx="499050" cy="196175"/>
            </a:xfrm>
            <a:custGeom>
              <a:avLst/>
              <a:gdLst/>
              <a:ahLst/>
              <a:cxnLst/>
              <a:rect l="l" t="t" r="r" b="b"/>
              <a:pathLst>
                <a:path w="19962" h="7847" fill="none" extrusionOk="0">
                  <a:moveTo>
                    <a:pt x="1" y="7847"/>
                  </a:moveTo>
                  <a:lnTo>
                    <a:pt x="1" y="0"/>
                  </a:lnTo>
                  <a:lnTo>
                    <a:pt x="19962" y="0"/>
                  </a:lnTo>
                  <a:lnTo>
                    <a:pt x="19962" y="7847"/>
                  </a:lnTo>
                  <a:close/>
                </a:path>
              </a:pathLst>
            </a:custGeom>
            <a:no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5454288" y="3511200"/>
              <a:ext cx="85275" cy="196175"/>
            </a:xfrm>
            <a:custGeom>
              <a:avLst/>
              <a:gdLst/>
              <a:ahLst/>
              <a:cxnLst/>
              <a:rect l="l" t="t" r="r" b="b"/>
              <a:pathLst>
                <a:path w="3411" h="7847" fill="none" extrusionOk="0">
                  <a:moveTo>
                    <a:pt x="3411" y="7847"/>
                  </a:moveTo>
                  <a:lnTo>
                    <a:pt x="3411" y="0"/>
                  </a:lnTo>
                  <a:lnTo>
                    <a:pt x="0" y="3934"/>
                  </a:lnTo>
                  <a:close/>
                </a:path>
              </a:pathLst>
            </a:custGeom>
            <a:no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5167638" y="3609550"/>
              <a:ext cx="286675" cy="25"/>
            </a:xfrm>
            <a:custGeom>
              <a:avLst/>
              <a:gdLst/>
              <a:ahLst/>
              <a:cxnLst/>
              <a:rect l="l" t="t" r="r" b="b"/>
              <a:pathLst>
                <a:path w="11467" h="1" fill="none" extrusionOk="0">
                  <a:moveTo>
                    <a:pt x="11466" y="0"/>
                  </a:moveTo>
                  <a:lnTo>
                    <a:pt x="0" y="0"/>
                  </a:lnTo>
                </a:path>
              </a:pathLst>
            </a:custGeom>
            <a:no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6038563" y="3609550"/>
              <a:ext cx="150675" cy="25"/>
            </a:xfrm>
            <a:custGeom>
              <a:avLst/>
              <a:gdLst/>
              <a:ahLst/>
              <a:cxnLst/>
              <a:rect l="l" t="t" r="r" b="b"/>
              <a:pathLst>
                <a:path w="6027" h="1" fill="none" extrusionOk="0">
                  <a:moveTo>
                    <a:pt x="1" y="0"/>
                  </a:moveTo>
                  <a:lnTo>
                    <a:pt x="6027" y="0"/>
                  </a:lnTo>
                </a:path>
              </a:pathLst>
            </a:custGeom>
            <a:no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6189213" y="3521150"/>
              <a:ext cx="25" cy="176825"/>
            </a:xfrm>
            <a:custGeom>
              <a:avLst/>
              <a:gdLst/>
              <a:ahLst/>
              <a:cxnLst/>
              <a:rect l="l" t="t" r="r" b="b"/>
              <a:pathLst>
                <a:path w="1" h="7073" fill="none" extrusionOk="0">
                  <a:moveTo>
                    <a:pt x="1" y="7072"/>
                  </a:moveTo>
                  <a:lnTo>
                    <a:pt x="1" y="0"/>
                  </a:lnTo>
                </a:path>
              </a:pathLst>
            </a:custGeom>
            <a:no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958013" y="3637275"/>
              <a:ext cx="25" cy="70100"/>
            </a:xfrm>
            <a:custGeom>
              <a:avLst/>
              <a:gdLst/>
              <a:ahLst/>
              <a:cxnLst/>
              <a:rect l="l" t="t" r="r" b="b"/>
              <a:pathLst>
                <a:path w="1" h="2804" fill="none" extrusionOk="0">
                  <a:moveTo>
                    <a:pt x="1" y="2804"/>
                  </a:moveTo>
                  <a:lnTo>
                    <a:pt x="1" y="0"/>
                  </a:lnTo>
                </a:path>
              </a:pathLst>
            </a:custGeom>
            <a:no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5874838" y="3637275"/>
              <a:ext cx="25" cy="70100"/>
            </a:xfrm>
            <a:custGeom>
              <a:avLst/>
              <a:gdLst/>
              <a:ahLst/>
              <a:cxnLst/>
              <a:rect l="l" t="t" r="r" b="b"/>
              <a:pathLst>
                <a:path w="1" h="2804" fill="none" extrusionOk="0">
                  <a:moveTo>
                    <a:pt x="1" y="2804"/>
                  </a:moveTo>
                  <a:lnTo>
                    <a:pt x="1" y="0"/>
                  </a:lnTo>
                </a:path>
              </a:pathLst>
            </a:custGeom>
            <a:no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791663" y="3637275"/>
              <a:ext cx="25" cy="70100"/>
            </a:xfrm>
            <a:custGeom>
              <a:avLst/>
              <a:gdLst/>
              <a:ahLst/>
              <a:cxnLst/>
              <a:rect l="l" t="t" r="r" b="b"/>
              <a:pathLst>
                <a:path w="1" h="2804" fill="none" extrusionOk="0">
                  <a:moveTo>
                    <a:pt x="1" y="2804"/>
                  </a:moveTo>
                  <a:lnTo>
                    <a:pt x="1" y="0"/>
                  </a:lnTo>
                </a:path>
              </a:pathLst>
            </a:custGeom>
            <a:no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5708513" y="3637275"/>
              <a:ext cx="25" cy="70100"/>
            </a:xfrm>
            <a:custGeom>
              <a:avLst/>
              <a:gdLst/>
              <a:ahLst/>
              <a:cxnLst/>
              <a:rect l="l" t="t" r="r" b="b"/>
              <a:pathLst>
                <a:path w="1" h="2804" fill="none" extrusionOk="0">
                  <a:moveTo>
                    <a:pt x="0" y="2804"/>
                  </a:moveTo>
                  <a:lnTo>
                    <a:pt x="0" y="0"/>
                  </a:lnTo>
                </a:path>
              </a:pathLst>
            </a:custGeom>
            <a:no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5625863" y="3637275"/>
              <a:ext cx="25" cy="70100"/>
            </a:xfrm>
            <a:custGeom>
              <a:avLst/>
              <a:gdLst/>
              <a:ahLst/>
              <a:cxnLst/>
              <a:rect l="l" t="t" r="r" b="b"/>
              <a:pathLst>
                <a:path w="1" h="2804" fill="none" extrusionOk="0">
                  <a:moveTo>
                    <a:pt x="0" y="2804"/>
                  </a:moveTo>
                  <a:lnTo>
                    <a:pt x="0" y="0"/>
                  </a:lnTo>
                </a:path>
              </a:pathLst>
            </a:custGeom>
            <a:no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 name="Google Shape;47;p2"/>
          <p:cNvGrpSpPr/>
          <p:nvPr/>
        </p:nvGrpSpPr>
        <p:grpSpPr>
          <a:xfrm>
            <a:off x="747867" y="3479956"/>
            <a:ext cx="299760" cy="406359"/>
            <a:chOff x="8107742" y="840353"/>
            <a:chExt cx="299760" cy="406359"/>
          </a:xfrm>
        </p:grpSpPr>
        <p:sp>
          <p:nvSpPr>
            <p:cNvPr id="48" name="Google Shape;48;p2"/>
            <p:cNvSpPr/>
            <p:nvPr/>
          </p:nvSpPr>
          <p:spPr>
            <a:xfrm>
              <a:off x="8107742" y="869102"/>
              <a:ext cx="225509" cy="377609"/>
            </a:xfrm>
            <a:custGeom>
              <a:avLst/>
              <a:gdLst/>
              <a:ahLst/>
              <a:cxnLst/>
              <a:rect l="l" t="t" r="r" b="b"/>
              <a:pathLst>
                <a:path w="6236" h="10442" extrusionOk="0">
                  <a:moveTo>
                    <a:pt x="3118" y="1"/>
                  </a:moveTo>
                  <a:cubicBezTo>
                    <a:pt x="3118" y="1"/>
                    <a:pt x="0" y="5608"/>
                    <a:pt x="0" y="7324"/>
                  </a:cubicBezTo>
                  <a:cubicBezTo>
                    <a:pt x="0" y="9061"/>
                    <a:pt x="1402" y="10442"/>
                    <a:pt x="3118" y="10442"/>
                  </a:cubicBezTo>
                  <a:cubicBezTo>
                    <a:pt x="4833" y="10442"/>
                    <a:pt x="6235" y="9061"/>
                    <a:pt x="6235" y="7324"/>
                  </a:cubicBezTo>
                  <a:cubicBezTo>
                    <a:pt x="6235" y="5608"/>
                    <a:pt x="3118" y="1"/>
                    <a:pt x="3118" y="1"/>
                  </a:cubicBezTo>
                  <a:close/>
                </a:path>
              </a:pathLst>
            </a:custGeom>
            <a:solidFill>
              <a:srgbClr val="B2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8181233" y="840353"/>
              <a:ext cx="226269" cy="378368"/>
            </a:xfrm>
            <a:custGeom>
              <a:avLst/>
              <a:gdLst/>
              <a:ahLst/>
              <a:cxnLst/>
              <a:rect l="l" t="t" r="r" b="b"/>
              <a:pathLst>
                <a:path w="6257" h="10463" fill="none" extrusionOk="0">
                  <a:moveTo>
                    <a:pt x="6257" y="7345"/>
                  </a:moveTo>
                  <a:cubicBezTo>
                    <a:pt x="6257" y="9081"/>
                    <a:pt x="4855" y="10462"/>
                    <a:pt x="3118" y="10462"/>
                  </a:cubicBezTo>
                  <a:cubicBezTo>
                    <a:pt x="1402" y="10462"/>
                    <a:pt x="1" y="9060"/>
                    <a:pt x="1" y="7345"/>
                  </a:cubicBezTo>
                  <a:cubicBezTo>
                    <a:pt x="1" y="5608"/>
                    <a:pt x="3118" y="1"/>
                    <a:pt x="3118" y="1"/>
                  </a:cubicBezTo>
                  <a:cubicBezTo>
                    <a:pt x="3118" y="1"/>
                    <a:pt x="6257" y="5629"/>
                    <a:pt x="6257" y="7345"/>
                  </a:cubicBezTo>
                  <a:close/>
                </a:path>
              </a:pathLst>
            </a:custGeom>
            <a:noFill/>
            <a:ln w="28575" cap="rnd" cmpd="sng">
              <a:solidFill>
                <a:srgbClr val="231F2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 name="Google Shape;50;p2"/>
          <p:cNvGrpSpPr/>
          <p:nvPr/>
        </p:nvGrpSpPr>
        <p:grpSpPr>
          <a:xfrm flipH="1">
            <a:off x="1530942" y="2986482"/>
            <a:ext cx="194921" cy="194959"/>
            <a:chOff x="7932213" y="1463813"/>
            <a:chExt cx="127125" cy="127150"/>
          </a:xfrm>
        </p:grpSpPr>
        <p:sp>
          <p:nvSpPr>
            <p:cNvPr id="51" name="Google Shape;51;p2"/>
            <p:cNvSpPr/>
            <p:nvPr/>
          </p:nvSpPr>
          <p:spPr>
            <a:xfrm>
              <a:off x="7932213" y="1527113"/>
              <a:ext cx="127125" cy="25"/>
            </a:xfrm>
            <a:custGeom>
              <a:avLst/>
              <a:gdLst/>
              <a:ahLst/>
              <a:cxnLst/>
              <a:rect l="l" t="t" r="r" b="b"/>
              <a:pathLst>
                <a:path w="5085" h="1" fill="none" extrusionOk="0">
                  <a:moveTo>
                    <a:pt x="0" y="1"/>
                  </a:moveTo>
                  <a:lnTo>
                    <a:pt x="5085" y="1"/>
                  </a:lnTo>
                </a:path>
              </a:pathLst>
            </a:custGeom>
            <a:no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7996013" y="1463813"/>
              <a:ext cx="25" cy="127150"/>
            </a:xfrm>
            <a:custGeom>
              <a:avLst/>
              <a:gdLst/>
              <a:ahLst/>
              <a:cxnLst/>
              <a:rect l="l" t="t" r="r" b="b"/>
              <a:pathLst>
                <a:path w="1" h="5086" fill="none" extrusionOk="0">
                  <a:moveTo>
                    <a:pt x="1" y="5085"/>
                  </a:moveTo>
                  <a:lnTo>
                    <a:pt x="1" y="1"/>
                  </a:lnTo>
                </a:path>
              </a:pathLst>
            </a:custGeom>
            <a:no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 name="Google Shape;53;p2"/>
          <p:cNvSpPr/>
          <p:nvPr/>
        </p:nvSpPr>
        <p:spPr>
          <a:xfrm flipH="1">
            <a:off x="703886" y="4128391"/>
            <a:ext cx="1087408" cy="309013"/>
          </a:xfrm>
          <a:custGeom>
            <a:avLst/>
            <a:gdLst/>
            <a:ahLst/>
            <a:cxnLst/>
            <a:rect l="l" t="t" r="r" b="b"/>
            <a:pathLst>
              <a:path w="17787" h="12785" fill="none" extrusionOk="0">
                <a:moveTo>
                  <a:pt x="1" y="6801"/>
                </a:moveTo>
                <a:lnTo>
                  <a:pt x="4730" y="6801"/>
                </a:lnTo>
                <a:lnTo>
                  <a:pt x="5860" y="0"/>
                </a:lnTo>
                <a:lnTo>
                  <a:pt x="7450" y="12785"/>
                </a:lnTo>
                <a:lnTo>
                  <a:pt x="8705" y="2720"/>
                </a:lnTo>
                <a:lnTo>
                  <a:pt x="9584" y="8181"/>
                </a:lnTo>
                <a:lnTo>
                  <a:pt x="10965" y="2720"/>
                </a:lnTo>
                <a:lnTo>
                  <a:pt x="12179" y="7763"/>
                </a:lnTo>
                <a:lnTo>
                  <a:pt x="12681" y="6821"/>
                </a:lnTo>
                <a:lnTo>
                  <a:pt x="13350" y="6821"/>
                </a:lnTo>
                <a:lnTo>
                  <a:pt x="17786" y="6821"/>
                </a:lnTo>
              </a:path>
            </a:pathLst>
          </a:custGeom>
          <a:no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flipH="1">
            <a:off x="703897" y="3138887"/>
            <a:ext cx="117144" cy="38"/>
          </a:xfrm>
          <a:custGeom>
            <a:avLst/>
            <a:gdLst/>
            <a:ahLst/>
            <a:cxnLst/>
            <a:rect l="l" t="t" r="r" b="b"/>
            <a:pathLst>
              <a:path w="3056" h="1" fill="none" extrusionOk="0">
                <a:moveTo>
                  <a:pt x="1" y="1"/>
                </a:moveTo>
                <a:lnTo>
                  <a:pt x="3055" y="1"/>
                </a:lnTo>
              </a:path>
            </a:pathLst>
          </a:custGeom>
          <a:no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flipH="1">
            <a:off x="823473" y="2465325"/>
            <a:ext cx="91848" cy="154069"/>
          </a:xfrm>
          <a:custGeom>
            <a:avLst/>
            <a:gdLst/>
            <a:ahLst/>
            <a:cxnLst/>
            <a:rect l="l" t="t" r="r" b="b"/>
            <a:pathLst>
              <a:path w="3118" h="5232" extrusionOk="0">
                <a:moveTo>
                  <a:pt x="1549" y="1"/>
                </a:moveTo>
                <a:cubicBezTo>
                  <a:pt x="1549" y="1"/>
                  <a:pt x="0" y="2804"/>
                  <a:pt x="0" y="3662"/>
                </a:cubicBezTo>
                <a:cubicBezTo>
                  <a:pt x="0" y="4520"/>
                  <a:pt x="691" y="5231"/>
                  <a:pt x="1549" y="5231"/>
                </a:cubicBezTo>
                <a:cubicBezTo>
                  <a:pt x="2407" y="5231"/>
                  <a:pt x="3118" y="4520"/>
                  <a:pt x="3118" y="3662"/>
                </a:cubicBezTo>
                <a:cubicBezTo>
                  <a:pt x="3118" y="2804"/>
                  <a:pt x="1549" y="1"/>
                  <a:pt x="1549" y="1"/>
                </a:cubicBezTo>
                <a:close/>
              </a:path>
            </a:pathLst>
          </a:custGeom>
          <a:solidFill>
            <a:srgbClr val="B2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flipH="1">
            <a:off x="2383376" y="4248753"/>
            <a:ext cx="91848" cy="154069"/>
          </a:xfrm>
          <a:custGeom>
            <a:avLst/>
            <a:gdLst/>
            <a:ahLst/>
            <a:cxnLst/>
            <a:rect l="l" t="t" r="r" b="b"/>
            <a:pathLst>
              <a:path w="3118" h="5232" extrusionOk="0">
                <a:moveTo>
                  <a:pt x="1549" y="1"/>
                </a:moveTo>
                <a:cubicBezTo>
                  <a:pt x="1549" y="1"/>
                  <a:pt x="0" y="2804"/>
                  <a:pt x="0" y="3662"/>
                </a:cubicBezTo>
                <a:cubicBezTo>
                  <a:pt x="0" y="4520"/>
                  <a:pt x="691" y="5231"/>
                  <a:pt x="1549" y="5231"/>
                </a:cubicBezTo>
                <a:cubicBezTo>
                  <a:pt x="2407" y="5231"/>
                  <a:pt x="3118" y="4520"/>
                  <a:pt x="3118" y="3662"/>
                </a:cubicBezTo>
                <a:cubicBezTo>
                  <a:pt x="3118" y="2804"/>
                  <a:pt x="1549" y="1"/>
                  <a:pt x="1549" y="1"/>
                </a:cubicBezTo>
                <a:close/>
              </a:path>
            </a:pathLst>
          </a:custGeom>
          <a:solidFill>
            <a:srgbClr val="B2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 name="Google Shape;57;p2"/>
          <p:cNvGrpSpPr/>
          <p:nvPr/>
        </p:nvGrpSpPr>
        <p:grpSpPr>
          <a:xfrm>
            <a:off x="389495" y="-203103"/>
            <a:ext cx="8365500" cy="5075903"/>
            <a:chOff x="342700" y="-203103"/>
            <a:chExt cx="8365500" cy="5075903"/>
          </a:xfrm>
        </p:grpSpPr>
        <p:cxnSp>
          <p:nvCxnSpPr>
            <p:cNvPr id="58" name="Google Shape;58;p2"/>
            <p:cNvCxnSpPr/>
            <p:nvPr/>
          </p:nvCxnSpPr>
          <p:spPr>
            <a:xfrm>
              <a:off x="342700" y="4869677"/>
              <a:ext cx="8365500" cy="0"/>
            </a:xfrm>
            <a:prstGeom prst="straightConnector1">
              <a:avLst/>
            </a:prstGeom>
            <a:noFill/>
            <a:ln w="28575" cap="flat" cmpd="sng">
              <a:solidFill>
                <a:schemeClr val="dk1"/>
              </a:solidFill>
              <a:prstDash val="solid"/>
              <a:round/>
              <a:headEnd type="none" w="med" len="med"/>
              <a:tailEnd type="none" w="med" len="med"/>
            </a:ln>
          </p:spPr>
        </p:cxnSp>
        <p:cxnSp>
          <p:nvCxnSpPr>
            <p:cNvPr id="59" name="Google Shape;59;p2"/>
            <p:cNvCxnSpPr/>
            <p:nvPr/>
          </p:nvCxnSpPr>
          <p:spPr>
            <a:xfrm rot="10800000">
              <a:off x="8692955" y="529100"/>
              <a:ext cx="0" cy="4343700"/>
            </a:xfrm>
            <a:prstGeom prst="straightConnector1">
              <a:avLst/>
            </a:prstGeom>
            <a:noFill/>
            <a:ln w="28575" cap="flat" cmpd="sng">
              <a:solidFill>
                <a:schemeClr val="dk1"/>
              </a:solidFill>
              <a:prstDash val="solid"/>
              <a:round/>
              <a:headEnd type="none" w="med" len="med"/>
              <a:tailEnd type="none" w="med" len="med"/>
            </a:ln>
          </p:spPr>
        </p:cxnSp>
        <p:grpSp>
          <p:nvGrpSpPr>
            <p:cNvPr id="60" name="Google Shape;60;p2"/>
            <p:cNvGrpSpPr/>
            <p:nvPr/>
          </p:nvGrpSpPr>
          <p:grpSpPr>
            <a:xfrm>
              <a:off x="4525206" y="-66000"/>
              <a:ext cx="4173513" cy="606320"/>
              <a:chOff x="4531667" y="221864"/>
              <a:chExt cx="4173513" cy="606320"/>
            </a:xfrm>
          </p:grpSpPr>
          <p:cxnSp>
            <p:nvCxnSpPr>
              <p:cNvPr id="61" name="Google Shape;61;p2"/>
              <p:cNvCxnSpPr/>
              <p:nvPr/>
            </p:nvCxnSpPr>
            <p:spPr>
              <a:xfrm>
                <a:off x="4919780" y="828184"/>
                <a:ext cx="3785400" cy="0"/>
              </a:xfrm>
              <a:prstGeom prst="straightConnector1">
                <a:avLst/>
              </a:prstGeom>
              <a:noFill/>
              <a:ln w="28575" cap="flat" cmpd="sng">
                <a:solidFill>
                  <a:schemeClr val="dk1"/>
                </a:solidFill>
                <a:prstDash val="solid"/>
                <a:round/>
                <a:headEnd type="none" w="med" len="med"/>
                <a:tailEnd type="none" w="med" len="med"/>
              </a:ln>
            </p:spPr>
          </p:cxnSp>
          <p:sp>
            <p:nvSpPr>
              <p:cNvPr id="62" name="Google Shape;62;p2"/>
              <p:cNvSpPr/>
              <p:nvPr/>
            </p:nvSpPr>
            <p:spPr>
              <a:xfrm>
                <a:off x="4531667" y="221864"/>
                <a:ext cx="409560" cy="606279"/>
              </a:xfrm>
              <a:custGeom>
                <a:avLst/>
                <a:gdLst/>
                <a:ahLst/>
                <a:cxnLst/>
                <a:rect l="l" t="t" r="r" b="b"/>
                <a:pathLst>
                  <a:path w="16217" h="27160" fill="none" extrusionOk="0">
                    <a:moveTo>
                      <a:pt x="1" y="1"/>
                    </a:moveTo>
                    <a:lnTo>
                      <a:pt x="1" y="13475"/>
                    </a:lnTo>
                    <a:cubicBezTo>
                      <a:pt x="1" y="21029"/>
                      <a:pt x="6110" y="27159"/>
                      <a:pt x="13685" y="27159"/>
                    </a:cubicBezTo>
                    <a:lnTo>
                      <a:pt x="16216" y="27159"/>
                    </a:lnTo>
                  </a:path>
                </a:pathLst>
              </a:custGeom>
              <a:noFill/>
              <a:ln w="28575" cap="rnd" cmpd="sng">
                <a:solidFill>
                  <a:schemeClr val="dk1"/>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 name="Google Shape;63;p2"/>
            <p:cNvGrpSpPr/>
            <p:nvPr/>
          </p:nvGrpSpPr>
          <p:grpSpPr>
            <a:xfrm>
              <a:off x="4383358" y="-203103"/>
              <a:ext cx="273654" cy="399438"/>
              <a:chOff x="4389820" y="8562"/>
              <a:chExt cx="273654" cy="399438"/>
            </a:xfrm>
          </p:grpSpPr>
          <p:grpSp>
            <p:nvGrpSpPr>
              <p:cNvPr id="64" name="Google Shape;64;p2"/>
              <p:cNvGrpSpPr/>
              <p:nvPr/>
            </p:nvGrpSpPr>
            <p:grpSpPr>
              <a:xfrm>
                <a:off x="4389820" y="8562"/>
                <a:ext cx="273654" cy="393837"/>
                <a:chOff x="228120" y="8562"/>
                <a:chExt cx="273654" cy="393837"/>
              </a:xfrm>
            </p:grpSpPr>
            <p:sp>
              <p:nvSpPr>
                <p:cNvPr id="65" name="Google Shape;65;p2"/>
                <p:cNvSpPr/>
                <p:nvPr/>
              </p:nvSpPr>
              <p:spPr>
                <a:xfrm>
                  <a:off x="228120" y="8562"/>
                  <a:ext cx="273654" cy="98908"/>
                </a:xfrm>
                <a:custGeom>
                  <a:avLst/>
                  <a:gdLst/>
                  <a:ahLst/>
                  <a:cxnLst/>
                  <a:rect l="l" t="t" r="r" b="b"/>
                  <a:pathLst>
                    <a:path w="8224" h="2282" fill="none" extrusionOk="0">
                      <a:moveTo>
                        <a:pt x="1" y="1"/>
                      </a:moveTo>
                      <a:lnTo>
                        <a:pt x="8224" y="1"/>
                      </a:lnTo>
                      <a:lnTo>
                        <a:pt x="8224" y="2281"/>
                      </a:lnTo>
                      <a:lnTo>
                        <a:pt x="1" y="2281"/>
                      </a:lnTo>
                      <a:close/>
                    </a:path>
                  </a:pathLst>
                </a:custGeom>
                <a:solidFill>
                  <a:schemeClr val="lt1"/>
                </a:solid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339369" y="107423"/>
                  <a:ext cx="59924" cy="294976"/>
                </a:xfrm>
                <a:custGeom>
                  <a:avLst/>
                  <a:gdLst/>
                  <a:ahLst/>
                  <a:cxnLst/>
                  <a:rect l="l" t="t" r="r" b="b"/>
                  <a:pathLst>
                    <a:path w="1801" h="3307" fill="none" extrusionOk="0">
                      <a:moveTo>
                        <a:pt x="1" y="0"/>
                      </a:moveTo>
                      <a:lnTo>
                        <a:pt x="1800" y="0"/>
                      </a:lnTo>
                      <a:lnTo>
                        <a:pt x="1800" y="3306"/>
                      </a:lnTo>
                      <a:lnTo>
                        <a:pt x="1" y="3306"/>
                      </a:lnTo>
                      <a:close/>
                    </a:path>
                  </a:pathLst>
                </a:custGeom>
                <a:solidFill>
                  <a:schemeClr val="lt1"/>
                </a:solid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 name="Google Shape;67;p2"/>
              <p:cNvSpPr/>
              <p:nvPr/>
            </p:nvSpPr>
            <p:spPr>
              <a:xfrm>
                <a:off x="4507931" y="117000"/>
                <a:ext cx="45600" cy="2910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4393781" y="14275"/>
                <a:ext cx="262500" cy="91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 name="Google Shape;69;p2"/>
            <p:cNvGrpSpPr/>
            <p:nvPr/>
          </p:nvGrpSpPr>
          <p:grpSpPr>
            <a:xfrm>
              <a:off x="356280" y="346226"/>
              <a:ext cx="2069979" cy="4526574"/>
              <a:chOff x="356280" y="346226"/>
              <a:chExt cx="2069979" cy="4526574"/>
            </a:xfrm>
          </p:grpSpPr>
          <p:grpSp>
            <p:nvGrpSpPr>
              <p:cNvPr id="70" name="Google Shape;70;p2"/>
              <p:cNvGrpSpPr/>
              <p:nvPr/>
            </p:nvGrpSpPr>
            <p:grpSpPr>
              <a:xfrm rot="10800000">
                <a:off x="356996" y="346226"/>
                <a:ext cx="835344" cy="748597"/>
                <a:chOff x="1655300" y="2765876"/>
                <a:chExt cx="767780" cy="748597"/>
              </a:xfrm>
            </p:grpSpPr>
            <p:sp>
              <p:nvSpPr>
                <p:cNvPr id="71" name="Google Shape;71;p2"/>
                <p:cNvSpPr/>
                <p:nvPr/>
              </p:nvSpPr>
              <p:spPr>
                <a:xfrm>
                  <a:off x="1655300" y="2765876"/>
                  <a:ext cx="416007" cy="748597"/>
                </a:xfrm>
                <a:custGeom>
                  <a:avLst/>
                  <a:gdLst/>
                  <a:ahLst/>
                  <a:cxnLst/>
                  <a:rect l="l" t="t" r="r" b="b"/>
                  <a:pathLst>
                    <a:path w="16217" h="27160" fill="none" extrusionOk="0">
                      <a:moveTo>
                        <a:pt x="1" y="1"/>
                      </a:moveTo>
                      <a:lnTo>
                        <a:pt x="1" y="13475"/>
                      </a:lnTo>
                      <a:cubicBezTo>
                        <a:pt x="1" y="21029"/>
                        <a:pt x="6110" y="27159"/>
                        <a:pt x="13685" y="27159"/>
                      </a:cubicBezTo>
                      <a:lnTo>
                        <a:pt x="16216" y="27159"/>
                      </a:lnTo>
                    </a:path>
                  </a:pathLst>
                </a:custGeom>
                <a:noFill/>
                <a:ln w="28575" cap="rnd" cmpd="sng">
                  <a:solidFill>
                    <a:schemeClr val="dk1"/>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flipH="1">
                  <a:off x="2007073" y="2765876"/>
                  <a:ext cx="416007" cy="748597"/>
                </a:xfrm>
                <a:custGeom>
                  <a:avLst/>
                  <a:gdLst/>
                  <a:ahLst/>
                  <a:cxnLst/>
                  <a:rect l="l" t="t" r="r" b="b"/>
                  <a:pathLst>
                    <a:path w="16217" h="27160" fill="none" extrusionOk="0">
                      <a:moveTo>
                        <a:pt x="1" y="1"/>
                      </a:moveTo>
                      <a:lnTo>
                        <a:pt x="1" y="13475"/>
                      </a:lnTo>
                      <a:cubicBezTo>
                        <a:pt x="1" y="21029"/>
                        <a:pt x="6110" y="27159"/>
                        <a:pt x="13685" y="27159"/>
                      </a:cubicBezTo>
                      <a:lnTo>
                        <a:pt x="16216" y="27159"/>
                      </a:lnTo>
                    </a:path>
                  </a:pathLst>
                </a:custGeom>
                <a:noFill/>
                <a:ln w="28575" cap="rnd" cmpd="sng">
                  <a:solidFill>
                    <a:schemeClr val="dk1"/>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 name="Google Shape;73;p2"/>
              <p:cNvSpPr/>
              <p:nvPr/>
            </p:nvSpPr>
            <p:spPr>
              <a:xfrm>
                <a:off x="845100" y="840150"/>
                <a:ext cx="705900" cy="313500"/>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4" name="Google Shape;74;p2"/>
              <p:cNvGrpSpPr/>
              <p:nvPr/>
            </p:nvGrpSpPr>
            <p:grpSpPr>
              <a:xfrm>
                <a:off x="1238556" y="1951751"/>
                <a:ext cx="1187682" cy="1574424"/>
                <a:chOff x="1651404" y="1940052"/>
                <a:chExt cx="1187682" cy="1574424"/>
              </a:xfrm>
            </p:grpSpPr>
            <p:sp>
              <p:nvSpPr>
                <p:cNvPr id="75" name="Google Shape;75;p2"/>
                <p:cNvSpPr/>
                <p:nvPr/>
              </p:nvSpPr>
              <p:spPr>
                <a:xfrm>
                  <a:off x="1651404" y="2765878"/>
                  <a:ext cx="416007" cy="748597"/>
                </a:xfrm>
                <a:custGeom>
                  <a:avLst/>
                  <a:gdLst/>
                  <a:ahLst/>
                  <a:cxnLst/>
                  <a:rect l="l" t="t" r="r" b="b"/>
                  <a:pathLst>
                    <a:path w="16217" h="27160" fill="none" extrusionOk="0">
                      <a:moveTo>
                        <a:pt x="1" y="1"/>
                      </a:moveTo>
                      <a:lnTo>
                        <a:pt x="1" y="13475"/>
                      </a:lnTo>
                      <a:cubicBezTo>
                        <a:pt x="1" y="21029"/>
                        <a:pt x="6110" y="27159"/>
                        <a:pt x="13685" y="27159"/>
                      </a:cubicBezTo>
                      <a:lnTo>
                        <a:pt x="16216" y="27159"/>
                      </a:lnTo>
                    </a:path>
                  </a:pathLst>
                </a:custGeom>
                <a:noFill/>
                <a:ln w="28575" cap="rnd" cmpd="sng">
                  <a:solidFill>
                    <a:schemeClr val="dk1"/>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flipH="1">
                  <a:off x="2007073" y="2765876"/>
                  <a:ext cx="416007" cy="748597"/>
                </a:xfrm>
                <a:custGeom>
                  <a:avLst/>
                  <a:gdLst/>
                  <a:ahLst/>
                  <a:cxnLst/>
                  <a:rect l="l" t="t" r="r" b="b"/>
                  <a:pathLst>
                    <a:path w="16217" h="27160" fill="none" extrusionOk="0">
                      <a:moveTo>
                        <a:pt x="1" y="1"/>
                      </a:moveTo>
                      <a:lnTo>
                        <a:pt x="1" y="13475"/>
                      </a:lnTo>
                      <a:cubicBezTo>
                        <a:pt x="1" y="21029"/>
                        <a:pt x="6110" y="27159"/>
                        <a:pt x="13685" y="27159"/>
                      </a:cubicBezTo>
                      <a:lnTo>
                        <a:pt x="16216" y="27159"/>
                      </a:lnTo>
                    </a:path>
                  </a:pathLst>
                </a:custGeom>
                <a:noFill/>
                <a:ln w="28575" cap="rnd" cmpd="sng">
                  <a:solidFill>
                    <a:schemeClr val="dk1"/>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rot="10800000" flipH="1">
                  <a:off x="2423080" y="2386808"/>
                  <a:ext cx="416007" cy="752943"/>
                </a:xfrm>
                <a:custGeom>
                  <a:avLst/>
                  <a:gdLst/>
                  <a:ahLst/>
                  <a:cxnLst/>
                  <a:rect l="l" t="t" r="r" b="b"/>
                  <a:pathLst>
                    <a:path w="16217" h="27160" fill="none" extrusionOk="0">
                      <a:moveTo>
                        <a:pt x="1" y="1"/>
                      </a:moveTo>
                      <a:lnTo>
                        <a:pt x="1" y="13475"/>
                      </a:lnTo>
                      <a:cubicBezTo>
                        <a:pt x="1" y="21029"/>
                        <a:pt x="6110" y="27159"/>
                        <a:pt x="13685" y="27159"/>
                      </a:cubicBezTo>
                      <a:lnTo>
                        <a:pt x="16216" y="27159"/>
                      </a:lnTo>
                    </a:path>
                  </a:pathLst>
                </a:custGeom>
                <a:noFill/>
                <a:ln w="28575" cap="rnd" cmpd="sng">
                  <a:solidFill>
                    <a:schemeClr val="dk1"/>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8" name="Google Shape;78;p2"/>
                <p:cNvCxnSpPr/>
                <p:nvPr/>
              </p:nvCxnSpPr>
              <p:spPr>
                <a:xfrm rot="10800000">
                  <a:off x="1651404" y="1940052"/>
                  <a:ext cx="0" cy="862200"/>
                </a:xfrm>
                <a:prstGeom prst="straightConnector1">
                  <a:avLst/>
                </a:prstGeom>
                <a:noFill/>
                <a:ln w="28575" cap="flat" cmpd="sng">
                  <a:solidFill>
                    <a:schemeClr val="dk1"/>
                  </a:solidFill>
                  <a:prstDash val="solid"/>
                  <a:round/>
                  <a:headEnd type="none" w="med" len="med"/>
                  <a:tailEnd type="none" w="med" len="med"/>
                </a:ln>
              </p:spPr>
            </p:cxnSp>
          </p:grpSp>
          <p:sp>
            <p:nvSpPr>
              <p:cNvPr id="79" name="Google Shape;79;p2"/>
              <p:cNvSpPr/>
              <p:nvPr/>
            </p:nvSpPr>
            <p:spPr>
              <a:xfrm>
                <a:off x="715761" y="1203911"/>
                <a:ext cx="718225" cy="870450"/>
              </a:xfrm>
              <a:custGeom>
                <a:avLst/>
                <a:gdLst/>
                <a:ahLst/>
                <a:cxnLst/>
                <a:rect l="l" t="t" r="r" b="b"/>
                <a:pathLst>
                  <a:path w="28729" h="34818" extrusionOk="0">
                    <a:moveTo>
                      <a:pt x="1" y="0"/>
                    </a:moveTo>
                    <a:lnTo>
                      <a:pt x="1" y="22117"/>
                    </a:lnTo>
                    <a:cubicBezTo>
                      <a:pt x="1" y="25192"/>
                      <a:pt x="1758" y="27871"/>
                      <a:pt x="4332" y="29189"/>
                    </a:cubicBezTo>
                    <a:cubicBezTo>
                      <a:pt x="6529" y="32599"/>
                      <a:pt x="10191" y="34817"/>
                      <a:pt x="14354" y="34817"/>
                    </a:cubicBezTo>
                    <a:cubicBezTo>
                      <a:pt x="18518" y="34817"/>
                      <a:pt x="22201" y="32599"/>
                      <a:pt x="24377" y="29189"/>
                    </a:cubicBezTo>
                    <a:cubicBezTo>
                      <a:pt x="26950" y="27871"/>
                      <a:pt x="28729" y="25192"/>
                      <a:pt x="28729" y="22117"/>
                    </a:cubicBezTo>
                    <a:lnTo>
                      <a:pt x="28729" y="0"/>
                    </a:lnTo>
                    <a:close/>
                  </a:path>
                </a:pathLst>
              </a:custGeom>
              <a:solidFill>
                <a:srgbClr val="B2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793762" y="838799"/>
                <a:ext cx="783625" cy="1227200"/>
              </a:xfrm>
              <a:custGeom>
                <a:avLst/>
                <a:gdLst/>
                <a:ahLst/>
                <a:cxnLst/>
                <a:rect l="l" t="t" r="r" b="b"/>
                <a:pathLst>
                  <a:path w="31345" h="49088" extrusionOk="0">
                    <a:moveTo>
                      <a:pt x="15672" y="1779"/>
                    </a:moveTo>
                    <a:cubicBezTo>
                      <a:pt x="16405" y="1779"/>
                      <a:pt x="16970" y="2365"/>
                      <a:pt x="16970" y="3077"/>
                    </a:cubicBezTo>
                    <a:cubicBezTo>
                      <a:pt x="16970" y="3788"/>
                      <a:pt x="16405" y="4374"/>
                      <a:pt x="15672" y="4374"/>
                    </a:cubicBezTo>
                    <a:cubicBezTo>
                      <a:pt x="14961" y="4374"/>
                      <a:pt x="14375" y="3788"/>
                      <a:pt x="14375" y="3077"/>
                    </a:cubicBezTo>
                    <a:cubicBezTo>
                      <a:pt x="14375" y="2365"/>
                      <a:pt x="14961" y="1779"/>
                      <a:pt x="15672" y="1779"/>
                    </a:cubicBezTo>
                    <a:close/>
                    <a:moveTo>
                      <a:pt x="8663" y="1"/>
                    </a:moveTo>
                    <a:cubicBezTo>
                      <a:pt x="3892" y="1"/>
                      <a:pt x="1" y="3893"/>
                      <a:pt x="1" y="8663"/>
                    </a:cubicBezTo>
                    <a:lnTo>
                      <a:pt x="1" y="33772"/>
                    </a:lnTo>
                    <a:cubicBezTo>
                      <a:pt x="1" y="37350"/>
                      <a:pt x="2177" y="40404"/>
                      <a:pt x="5252" y="41723"/>
                    </a:cubicBezTo>
                    <a:cubicBezTo>
                      <a:pt x="7219" y="44422"/>
                      <a:pt x="10211" y="46326"/>
                      <a:pt x="13664" y="46870"/>
                    </a:cubicBezTo>
                    <a:lnTo>
                      <a:pt x="13664" y="49088"/>
                    </a:lnTo>
                    <a:lnTo>
                      <a:pt x="17702" y="49088"/>
                    </a:lnTo>
                    <a:lnTo>
                      <a:pt x="17702" y="46870"/>
                    </a:lnTo>
                    <a:cubicBezTo>
                      <a:pt x="21133" y="46326"/>
                      <a:pt x="24126" y="44422"/>
                      <a:pt x="26092" y="41723"/>
                    </a:cubicBezTo>
                    <a:cubicBezTo>
                      <a:pt x="29189" y="40404"/>
                      <a:pt x="31344" y="37329"/>
                      <a:pt x="31344" y="33772"/>
                    </a:cubicBezTo>
                    <a:lnTo>
                      <a:pt x="31344" y="8663"/>
                    </a:lnTo>
                    <a:cubicBezTo>
                      <a:pt x="31344" y="3872"/>
                      <a:pt x="27473" y="1"/>
                      <a:pt x="22682" y="1"/>
                    </a:cubicBezTo>
                    <a:close/>
                  </a:path>
                </a:pathLst>
              </a:cu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 name="Google Shape;81;p2"/>
              <p:cNvGrpSpPr/>
              <p:nvPr/>
            </p:nvGrpSpPr>
            <p:grpSpPr>
              <a:xfrm>
                <a:off x="875111" y="986705"/>
                <a:ext cx="85800" cy="782973"/>
                <a:chOff x="1270825" y="1135225"/>
                <a:chExt cx="85800" cy="558150"/>
              </a:xfrm>
            </p:grpSpPr>
            <p:sp>
              <p:nvSpPr>
                <p:cNvPr id="82" name="Google Shape;82;p2"/>
                <p:cNvSpPr/>
                <p:nvPr/>
              </p:nvSpPr>
              <p:spPr>
                <a:xfrm>
                  <a:off x="1270825" y="1135225"/>
                  <a:ext cx="85800" cy="0"/>
                </a:xfrm>
                <a:custGeom>
                  <a:avLst/>
                  <a:gdLst/>
                  <a:ahLst/>
                  <a:cxnLst/>
                  <a:rect l="l" t="t" r="r" b="b"/>
                  <a:pathLst>
                    <a:path w="3432" fill="none" extrusionOk="0">
                      <a:moveTo>
                        <a:pt x="0" y="0"/>
                      </a:moveTo>
                      <a:lnTo>
                        <a:pt x="3432" y="0"/>
                      </a:lnTo>
                    </a:path>
                  </a:pathLst>
                </a:custGeom>
                <a:solidFill>
                  <a:schemeClr val="lt1"/>
                </a:solidFill>
                <a:ln w="13075" cap="rnd" cmpd="sng">
                  <a:solidFill>
                    <a:schemeClr val="lt1"/>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1270825" y="1209500"/>
                  <a:ext cx="85800" cy="25"/>
                </a:xfrm>
                <a:custGeom>
                  <a:avLst/>
                  <a:gdLst/>
                  <a:ahLst/>
                  <a:cxnLst/>
                  <a:rect l="l" t="t" r="r" b="b"/>
                  <a:pathLst>
                    <a:path w="3432" h="1" fill="none" extrusionOk="0">
                      <a:moveTo>
                        <a:pt x="0" y="0"/>
                      </a:moveTo>
                      <a:lnTo>
                        <a:pt x="3432" y="0"/>
                      </a:lnTo>
                    </a:path>
                  </a:pathLst>
                </a:custGeom>
                <a:solidFill>
                  <a:schemeClr val="lt1"/>
                </a:solidFill>
                <a:ln w="13075" cap="rnd" cmpd="sng">
                  <a:solidFill>
                    <a:schemeClr val="lt1"/>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1270825" y="1284300"/>
                  <a:ext cx="85800" cy="25"/>
                </a:xfrm>
                <a:custGeom>
                  <a:avLst/>
                  <a:gdLst/>
                  <a:ahLst/>
                  <a:cxnLst/>
                  <a:rect l="l" t="t" r="r" b="b"/>
                  <a:pathLst>
                    <a:path w="3432" h="1" fill="none" extrusionOk="0">
                      <a:moveTo>
                        <a:pt x="0" y="0"/>
                      </a:moveTo>
                      <a:lnTo>
                        <a:pt x="3432" y="0"/>
                      </a:lnTo>
                    </a:path>
                  </a:pathLst>
                </a:custGeom>
                <a:solidFill>
                  <a:schemeClr val="lt1"/>
                </a:solidFill>
                <a:ln w="13075" cap="rnd" cmpd="sng">
                  <a:solidFill>
                    <a:schemeClr val="lt1"/>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1270825" y="1358575"/>
                  <a:ext cx="85800" cy="25"/>
                </a:xfrm>
                <a:custGeom>
                  <a:avLst/>
                  <a:gdLst/>
                  <a:ahLst/>
                  <a:cxnLst/>
                  <a:rect l="l" t="t" r="r" b="b"/>
                  <a:pathLst>
                    <a:path w="3432" h="1" fill="none" extrusionOk="0">
                      <a:moveTo>
                        <a:pt x="0" y="0"/>
                      </a:moveTo>
                      <a:lnTo>
                        <a:pt x="3432" y="0"/>
                      </a:lnTo>
                    </a:path>
                  </a:pathLst>
                </a:custGeom>
                <a:solidFill>
                  <a:schemeClr val="lt1"/>
                </a:solidFill>
                <a:ln w="13075" cap="rnd" cmpd="sng">
                  <a:solidFill>
                    <a:schemeClr val="lt1"/>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1270825" y="1432850"/>
                  <a:ext cx="85800" cy="25"/>
                </a:xfrm>
                <a:custGeom>
                  <a:avLst/>
                  <a:gdLst/>
                  <a:ahLst/>
                  <a:cxnLst/>
                  <a:rect l="l" t="t" r="r" b="b"/>
                  <a:pathLst>
                    <a:path w="3432" h="1" fill="none" extrusionOk="0">
                      <a:moveTo>
                        <a:pt x="0" y="1"/>
                      </a:moveTo>
                      <a:lnTo>
                        <a:pt x="3432" y="1"/>
                      </a:lnTo>
                    </a:path>
                  </a:pathLst>
                </a:custGeom>
                <a:solidFill>
                  <a:schemeClr val="lt1"/>
                </a:solidFill>
                <a:ln w="13075" cap="rnd" cmpd="sng">
                  <a:solidFill>
                    <a:schemeClr val="lt1"/>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1270825" y="1507125"/>
                  <a:ext cx="85800" cy="25"/>
                </a:xfrm>
                <a:custGeom>
                  <a:avLst/>
                  <a:gdLst/>
                  <a:ahLst/>
                  <a:cxnLst/>
                  <a:rect l="l" t="t" r="r" b="b"/>
                  <a:pathLst>
                    <a:path w="3432" h="1" fill="none" extrusionOk="0">
                      <a:moveTo>
                        <a:pt x="0" y="1"/>
                      </a:moveTo>
                      <a:lnTo>
                        <a:pt x="3432" y="1"/>
                      </a:lnTo>
                    </a:path>
                  </a:pathLst>
                </a:custGeom>
                <a:solidFill>
                  <a:schemeClr val="lt1"/>
                </a:solidFill>
                <a:ln w="13075" cap="rnd" cmpd="sng">
                  <a:solidFill>
                    <a:schemeClr val="lt1"/>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1270825" y="1581400"/>
                  <a:ext cx="85800" cy="25"/>
                </a:xfrm>
                <a:custGeom>
                  <a:avLst/>
                  <a:gdLst/>
                  <a:ahLst/>
                  <a:cxnLst/>
                  <a:rect l="l" t="t" r="r" b="b"/>
                  <a:pathLst>
                    <a:path w="3432" h="1" fill="none" extrusionOk="0">
                      <a:moveTo>
                        <a:pt x="0" y="1"/>
                      </a:moveTo>
                      <a:lnTo>
                        <a:pt x="3432" y="1"/>
                      </a:lnTo>
                    </a:path>
                  </a:pathLst>
                </a:custGeom>
                <a:solidFill>
                  <a:schemeClr val="lt1"/>
                </a:solidFill>
                <a:ln w="13075" cap="rnd" cmpd="sng">
                  <a:solidFill>
                    <a:schemeClr val="lt1"/>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1270825" y="1656200"/>
                  <a:ext cx="85800" cy="25"/>
                </a:xfrm>
                <a:custGeom>
                  <a:avLst/>
                  <a:gdLst/>
                  <a:ahLst/>
                  <a:cxnLst/>
                  <a:rect l="l" t="t" r="r" b="b"/>
                  <a:pathLst>
                    <a:path w="3432" h="1" fill="none" extrusionOk="0">
                      <a:moveTo>
                        <a:pt x="0" y="1"/>
                      </a:moveTo>
                      <a:lnTo>
                        <a:pt x="3432" y="1"/>
                      </a:lnTo>
                    </a:path>
                  </a:pathLst>
                </a:custGeom>
                <a:solidFill>
                  <a:schemeClr val="lt1"/>
                </a:solidFill>
                <a:ln w="13075" cap="rnd" cmpd="sng">
                  <a:solidFill>
                    <a:schemeClr val="lt1"/>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1270825" y="1135225"/>
                  <a:ext cx="85800" cy="0"/>
                </a:xfrm>
                <a:custGeom>
                  <a:avLst/>
                  <a:gdLst/>
                  <a:ahLst/>
                  <a:cxnLst/>
                  <a:rect l="l" t="t" r="r" b="b"/>
                  <a:pathLst>
                    <a:path w="3432" fill="none" extrusionOk="0">
                      <a:moveTo>
                        <a:pt x="0" y="0"/>
                      </a:moveTo>
                      <a:lnTo>
                        <a:pt x="3432" y="0"/>
                      </a:lnTo>
                    </a:path>
                  </a:pathLst>
                </a:custGeom>
                <a:solidFill>
                  <a:schemeClr val="lt1"/>
                </a:solidFill>
                <a:ln w="13075" cap="rnd" cmpd="sng">
                  <a:solidFill>
                    <a:schemeClr val="lt1"/>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1270825" y="1209500"/>
                  <a:ext cx="85800" cy="25"/>
                </a:xfrm>
                <a:custGeom>
                  <a:avLst/>
                  <a:gdLst/>
                  <a:ahLst/>
                  <a:cxnLst/>
                  <a:rect l="l" t="t" r="r" b="b"/>
                  <a:pathLst>
                    <a:path w="3432" h="1" fill="none" extrusionOk="0">
                      <a:moveTo>
                        <a:pt x="0" y="0"/>
                      </a:moveTo>
                      <a:lnTo>
                        <a:pt x="3432" y="0"/>
                      </a:lnTo>
                    </a:path>
                  </a:pathLst>
                </a:custGeom>
                <a:solidFill>
                  <a:schemeClr val="lt1"/>
                </a:solidFill>
                <a:ln w="13075" cap="rnd" cmpd="sng">
                  <a:solidFill>
                    <a:schemeClr val="lt1"/>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1270825" y="1284300"/>
                  <a:ext cx="85800" cy="25"/>
                </a:xfrm>
                <a:custGeom>
                  <a:avLst/>
                  <a:gdLst/>
                  <a:ahLst/>
                  <a:cxnLst/>
                  <a:rect l="l" t="t" r="r" b="b"/>
                  <a:pathLst>
                    <a:path w="3432" h="1" fill="none" extrusionOk="0">
                      <a:moveTo>
                        <a:pt x="0" y="0"/>
                      </a:moveTo>
                      <a:lnTo>
                        <a:pt x="3432" y="0"/>
                      </a:lnTo>
                    </a:path>
                  </a:pathLst>
                </a:custGeom>
                <a:solidFill>
                  <a:schemeClr val="lt1"/>
                </a:solidFill>
                <a:ln w="13075" cap="rnd" cmpd="sng">
                  <a:solidFill>
                    <a:schemeClr val="lt1"/>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1270825" y="1358575"/>
                  <a:ext cx="85800" cy="25"/>
                </a:xfrm>
                <a:custGeom>
                  <a:avLst/>
                  <a:gdLst/>
                  <a:ahLst/>
                  <a:cxnLst/>
                  <a:rect l="l" t="t" r="r" b="b"/>
                  <a:pathLst>
                    <a:path w="3432" h="1" fill="none" extrusionOk="0">
                      <a:moveTo>
                        <a:pt x="0" y="0"/>
                      </a:moveTo>
                      <a:lnTo>
                        <a:pt x="3432" y="0"/>
                      </a:lnTo>
                    </a:path>
                  </a:pathLst>
                </a:custGeom>
                <a:solidFill>
                  <a:schemeClr val="lt1"/>
                </a:solidFill>
                <a:ln w="13075" cap="rnd" cmpd="sng">
                  <a:solidFill>
                    <a:schemeClr val="lt1"/>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1270825" y="1432850"/>
                  <a:ext cx="85800" cy="25"/>
                </a:xfrm>
                <a:custGeom>
                  <a:avLst/>
                  <a:gdLst/>
                  <a:ahLst/>
                  <a:cxnLst/>
                  <a:rect l="l" t="t" r="r" b="b"/>
                  <a:pathLst>
                    <a:path w="3432" h="1" fill="none" extrusionOk="0">
                      <a:moveTo>
                        <a:pt x="0" y="1"/>
                      </a:moveTo>
                      <a:lnTo>
                        <a:pt x="3432" y="1"/>
                      </a:lnTo>
                    </a:path>
                  </a:pathLst>
                </a:custGeom>
                <a:solidFill>
                  <a:schemeClr val="lt1"/>
                </a:solidFill>
                <a:ln w="13075" cap="rnd" cmpd="sng">
                  <a:solidFill>
                    <a:schemeClr val="lt1"/>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1270825" y="1507125"/>
                  <a:ext cx="85800" cy="25"/>
                </a:xfrm>
                <a:custGeom>
                  <a:avLst/>
                  <a:gdLst/>
                  <a:ahLst/>
                  <a:cxnLst/>
                  <a:rect l="l" t="t" r="r" b="b"/>
                  <a:pathLst>
                    <a:path w="3432" h="1" fill="none" extrusionOk="0">
                      <a:moveTo>
                        <a:pt x="0" y="1"/>
                      </a:moveTo>
                      <a:lnTo>
                        <a:pt x="3432" y="1"/>
                      </a:lnTo>
                    </a:path>
                  </a:pathLst>
                </a:custGeom>
                <a:solidFill>
                  <a:schemeClr val="lt1"/>
                </a:solidFill>
                <a:ln w="13075" cap="rnd" cmpd="sng">
                  <a:solidFill>
                    <a:schemeClr val="lt1"/>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1270825" y="1581400"/>
                  <a:ext cx="85800" cy="25"/>
                </a:xfrm>
                <a:custGeom>
                  <a:avLst/>
                  <a:gdLst/>
                  <a:ahLst/>
                  <a:cxnLst/>
                  <a:rect l="l" t="t" r="r" b="b"/>
                  <a:pathLst>
                    <a:path w="3432" h="1" fill="none" extrusionOk="0">
                      <a:moveTo>
                        <a:pt x="0" y="1"/>
                      </a:moveTo>
                      <a:lnTo>
                        <a:pt x="3432" y="1"/>
                      </a:lnTo>
                    </a:path>
                  </a:pathLst>
                </a:custGeom>
                <a:solidFill>
                  <a:schemeClr val="lt1"/>
                </a:solidFill>
                <a:ln w="13075" cap="rnd" cmpd="sng">
                  <a:solidFill>
                    <a:schemeClr val="lt1"/>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1270825" y="1656200"/>
                  <a:ext cx="85800" cy="25"/>
                </a:xfrm>
                <a:custGeom>
                  <a:avLst/>
                  <a:gdLst/>
                  <a:ahLst/>
                  <a:cxnLst/>
                  <a:rect l="l" t="t" r="r" b="b"/>
                  <a:pathLst>
                    <a:path w="3432" h="1" fill="none" extrusionOk="0">
                      <a:moveTo>
                        <a:pt x="0" y="1"/>
                      </a:moveTo>
                      <a:lnTo>
                        <a:pt x="3432" y="1"/>
                      </a:lnTo>
                    </a:path>
                  </a:pathLst>
                </a:custGeom>
                <a:solidFill>
                  <a:schemeClr val="lt1"/>
                </a:solidFill>
                <a:ln w="13075" cap="rnd" cmpd="sng">
                  <a:solidFill>
                    <a:schemeClr val="lt1"/>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1270825" y="1172350"/>
                  <a:ext cx="42900" cy="25"/>
                </a:xfrm>
                <a:custGeom>
                  <a:avLst/>
                  <a:gdLst/>
                  <a:ahLst/>
                  <a:cxnLst/>
                  <a:rect l="l" t="t" r="r" b="b"/>
                  <a:pathLst>
                    <a:path w="1716" h="1" fill="none" extrusionOk="0">
                      <a:moveTo>
                        <a:pt x="0" y="1"/>
                      </a:moveTo>
                      <a:lnTo>
                        <a:pt x="1716" y="1"/>
                      </a:lnTo>
                    </a:path>
                  </a:pathLst>
                </a:custGeom>
                <a:solidFill>
                  <a:schemeClr val="lt1"/>
                </a:solidFill>
                <a:ln w="13075" cap="rnd" cmpd="sng">
                  <a:solidFill>
                    <a:schemeClr val="lt1"/>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1270825" y="1246625"/>
                  <a:ext cx="42900" cy="25"/>
                </a:xfrm>
                <a:custGeom>
                  <a:avLst/>
                  <a:gdLst/>
                  <a:ahLst/>
                  <a:cxnLst/>
                  <a:rect l="l" t="t" r="r" b="b"/>
                  <a:pathLst>
                    <a:path w="1716" h="1" fill="none" extrusionOk="0">
                      <a:moveTo>
                        <a:pt x="0" y="1"/>
                      </a:moveTo>
                      <a:lnTo>
                        <a:pt x="1716" y="1"/>
                      </a:lnTo>
                    </a:path>
                  </a:pathLst>
                </a:custGeom>
                <a:solidFill>
                  <a:schemeClr val="lt1"/>
                </a:solidFill>
                <a:ln w="13075" cap="rnd" cmpd="sng">
                  <a:solidFill>
                    <a:schemeClr val="lt1"/>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1270825" y="1321425"/>
                  <a:ext cx="42900" cy="25"/>
                </a:xfrm>
                <a:custGeom>
                  <a:avLst/>
                  <a:gdLst/>
                  <a:ahLst/>
                  <a:cxnLst/>
                  <a:rect l="l" t="t" r="r" b="b"/>
                  <a:pathLst>
                    <a:path w="1716" h="1" fill="none" extrusionOk="0">
                      <a:moveTo>
                        <a:pt x="0" y="1"/>
                      </a:moveTo>
                      <a:lnTo>
                        <a:pt x="1716" y="1"/>
                      </a:lnTo>
                    </a:path>
                  </a:pathLst>
                </a:custGeom>
                <a:solidFill>
                  <a:schemeClr val="lt1"/>
                </a:solidFill>
                <a:ln w="13075" cap="rnd" cmpd="sng">
                  <a:solidFill>
                    <a:schemeClr val="lt1"/>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1270825" y="1395700"/>
                  <a:ext cx="42900" cy="25"/>
                </a:xfrm>
                <a:custGeom>
                  <a:avLst/>
                  <a:gdLst/>
                  <a:ahLst/>
                  <a:cxnLst/>
                  <a:rect l="l" t="t" r="r" b="b"/>
                  <a:pathLst>
                    <a:path w="1716" h="1" fill="none" extrusionOk="0">
                      <a:moveTo>
                        <a:pt x="0" y="1"/>
                      </a:moveTo>
                      <a:lnTo>
                        <a:pt x="1716" y="1"/>
                      </a:lnTo>
                    </a:path>
                  </a:pathLst>
                </a:custGeom>
                <a:solidFill>
                  <a:schemeClr val="lt1"/>
                </a:solidFill>
                <a:ln w="13075" cap="rnd" cmpd="sng">
                  <a:solidFill>
                    <a:schemeClr val="lt1"/>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1270825" y="1470000"/>
                  <a:ext cx="42900" cy="25"/>
                </a:xfrm>
                <a:custGeom>
                  <a:avLst/>
                  <a:gdLst/>
                  <a:ahLst/>
                  <a:cxnLst/>
                  <a:rect l="l" t="t" r="r" b="b"/>
                  <a:pathLst>
                    <a:path w="1716" h="1" fill="none" extrusionOk="0">
                      <a:moveTo>
                        <a:pt x="0" y="0"/>
                      </a:moveTo>
                      <a:lnTo>
                        <a:pt x="1716" y="0"/>
                      </a:lnTo>
                    </a:path>
                  </a:pathLst>
                </a:custGeom>
                <a:solidFill>
                  <a:schemeClr val="lt1"/>
                </a:solidFill>
                <a:ln w="13075" cap="rnd" cmpd="sng">
                  <a:solidFill>
                    <a:schemeClr val="lt1"/>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1270825" y="1544275"/>
                  <a:ext cx="42900" cy="25"/>
                </a:xfrm>
                <a:custGeom>
                  <a:avLst/>
                  <a:gdLst/>
                  <a:ahLst/>
                  <a:cxnLst/>
                  <a:rect l="l" t="t" r="r" b="b"/>
                  <a:pathLst>
                    <a:path w="1716" h="1" fill="none" extrusionOk="0">
                      <a:moveTo>
                        <a:pt x="0" y="0"/>
                      </a:moveTo>
                      <a:lnTo>
                        <a:pt x="1716" y="0"/>
                      </a:lnTo>
                    </a:path>
                  </a:pathLst>
                </a:custGeom>
                <a:solidFill>
                  <a:schemeClr val="lt1"/>
                </a:solidFill>
                <a:ln w="13075" cap="rnd" cmpd="sng">
                  <a:solidFill>
                    <a:schemeClr val="lt1"/>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1270825" y="1619075"/>
                  <a:ext cx="42900" cy="25"/>
                </a:xfrm>
                <a:custGeom>
                  <a:avLst/>
                  <a:gdLst/>
                  <a:ahLst/>
                  <a:cxnLst/>
                  <a:rect l="l" t="t" r="r" b="b"/>
                  <a:pathLst>
                    <a:path w="1716" h="1" fill="none" extrusionOk="0">
                      <a:moveTo>
                        <a:pt x="0" y="0"/>
                      </a:moveTo>
                      <a:lnTo>
                        <a:pt x="1716" y="0"/>
                      </a:lnTo>
                    </a:path>
                  </a:pathLst>
                </a:custGeom>
                <a:solidFill>
                  <a:schemeClr val="lt1"/>
                </a:solidFill>
                <a:ln w="13075" cap="rnd" cmpd="sng">
                  <a:solidFill>
                    <a:schemeClr val="lt1"/>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1270825" y="1693350"/>
                  <a:ext cx="42900" cy="25"/>
                </a:xfrm>
                <a:custGeom>
                  <a:avLst/>
                  <a:gdLst/>
                  <a:ahLst/>
                  <a:cxnLst/>
                  <a:rect l="l" t="t" r="r" b="b"/>
                  <a:pathLst>
                    <a:path w="1716" h="1" fill="none" extrusionOk="0">
                      <a:moveTo>
                        <a:pt x="0" y="0"/>
                      </a:moveTo>
                      <a:lnTo>
                        <a:pt x="1716" y="0"/>
                      </a:lnTo>
                    </a:path>
                  </a:pathLst>
                </a:custGeom>
                <a:solidFill>
                  <a:schemeClr val="lt1"/>
                </a:solidFill>
                <a:ln w="13075" cap="rnd" cmpd="sng">
                  <a:solidFill>
                    <a:schemeClr val="lt1"/>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06" name="Google Shape;106;p2"/>
              <p:cNvCxnSpPr/>
              <p:nvPr/>
            </p:nvCxnSpPr>
            <p:spPr>
              <a:xfrm>
                <a:off x="2426259" y="2242651"/>
                <a:ext cx="0" cy="313500"/>
              </a:xfrm>
              <a:prstGeom prst="straightConnector1">
                <a:avLst/>
              </a:prstGeom>
              <a:noFill/>
              <a:ln w="28575" cap="flat" cmpd="sng">
                <a:solidFill>
                  <a:schemeClr val="dk1"/>
                </a:solidFill>
                <a:prstDash val="solid"/>
                <a:round/>
                <a:headEnd type="none" w="med" len="med"/>
                <a:tailEnd type="none" w="med" len="med"/>
              </a:ln>
            </p:spPr>
          </p:cxnSp>
          <p:cxnSp>
            <p:nvCxnSpPr>
              <p:cNvPr id="107" name="Google Shape;107;p2"/>
              <p:cNvCxnSpPr/>
              <p:nvPr/>
            </p:nvCxnSpPr>
            <p:spPr>
              <a:xfrm rot="10800000" flipH="1">
                <a:off x="356280" y="836900"/>
                <a:ext cx="900" cy="4035900"/>
              </a:xfrm>
              <a:prstGeom prst="straightConnector1">
                <a:avLst/>
              </a:prstGeom>
              <a:noFill/>
              <a:ln w="28575" cap="flat" cmpd="sng">
                <a:solidFill>
                  <a:schemeClr val="dk1"/>
                </a:solidFill>
                <a:prstDash val="solid"/>
                <a:round/>
                <a:headEnd type="none" w="med" len="med"/>
                <a:tailEnd type="none" w="med" len="med"/>
              </a:ln>
            </p:spPr>
          </p:cxn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p:cSld name="TITLE_AND_BODY_2_2">
    <p:spTree>
      <p:nvGrpSpPr>
        <p:cNvPr id="1" name="Shape 441"/>
        <p:cNvGrpSpPr/>
        <p:nvPr/>
      </p:nvGrpSpPr>
      <p:grpSpPr>
        <a:xfrm>
          <a:off x="0" y="0"/>
          <a:ext cx="0" cy="0"/>
          <a:chOff x="0" y="0"/>
          <a:chExt cx="0" cy="0"/>
        </a:xfrm>
      </p:grpSpPr>
      <p:sp>
        <p:nvSpPr>
          <p:cNvPr id="442" name="Google Shape;442;p27"/>
          <p:cNvSpPr txBox="1">
            <a:spLocks noGrp="1"/>
          </p:cNvSpPr>
          <p:nvPr>
            <p:ph type="title"/>
          </p:nvPr>
        </p:nvSpPr>
        <p:spPr>
          <a:xfrm>
            <a:off x="989600" y="3135104"/>
            <a:ext cx="18387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0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443" name="Google Shape;443;p27"/>
          <p:cNvSpPr txBox="1">
            <a:spLocks noGrp="1"/>
          </p:cNvSpPr>
          <p:nvPr>
            <p:ph type="subTitle" idx="1"/>
          </p:nvPr>
        </p:nvSpPr>
        <p:spPr>
          <a:xfrm>
            <a:off x="1046125" y="3624773"/>
            <a:ext cx="1725600" cy="776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4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444" name="Google Shape;444;p27"/>
          <p:cNvSpPr txBox="1">
            <a:spLocks noGrp="1"/>
          </p:cNvSpPr>
          <p:nvPr>
            <p:ph type="title" idx="2"/>
          </p:nvPr>
        </p:nvSpPr>
        <p:spPr>
          <a:xfrm>
            <a:off x="3652650" y="3135104"/>
            <a:ext cx="18387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0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445" name="Google Shape;445;p27"/>
          <p:cNvSpPr txBox="1">
            <a:spLocks noGrp="1"/>
          </p:cNvSpPr>
          <p:nvPr>
            <p:ph type="subTitle" idx="3"/>
          </p:nvPr>
        </p:nvSpPr>
        <p:spPr>
          <a:xfrm>
            <a:off x="3713425" y="3624773"/>
            <a:ext cx="1725600" cy="776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4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446" name="Google Shape;446;p27"/>
          <p:cNvSpPr txBox="1">
            <a:spLocks noGrp="1"/>
          </p:cNvSpPr>
          <p:nvPr>
            <p:ph type="title" idx="4"/>
          </p:nvPr>
        </p:nvSpPr>
        <p:spPr>
          <a:xfrm>
            <a:off x="6315700" y="3135104"/>
            <a:ext cx="18387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0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447" name="Google Shape;447;p27"/>
          <p:cNvSpPr txBox="1">
            <a:spLocks noGrp="1"/>
          </p:cNvSpPr>
          <p:nvPr>
            <p:ph type="subTitle" idx="5"/>
          </p:nvPr>
        </p:nvSpPr>
        <p:spPr>
          <a:xfrm>
            <a:off x="6372275" y="3624773"/>
            <a:ext cx="1725600" cy="776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4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448" name="Google Shape;448;p27"/>
          <p:cNvSpPr txBox="1">
            <a:spLocks noGrp="1"/>
          </p:cNvSpPr>
          <p:nvPr>
            <p:ph type="title" idx="6"/>
          </p:nvPr>
        </p:nvSpPr>
        <p:spPr>
          <a:xfrm>
            <a:off x="713232" y="365760"/>
            <a:ext cx="7717500" cy="822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cxnSp>
        <p:nvCxnSpPr>
          <p:cNvPr id="449" name="Google Shape;449;p27"/>
          <p:cNvCxnSpPr/>
          <p:nvPr/>
        </p:nvCxnSpPr>
        <p:spPr>
          <a:xfrm>
            <a:off x="400050" y="-9525"/>
            <a:ext cx="0" cy="5172000"/>
          </a:xfrm>
          <a:prstGeom prst="straightConnector1">
            <a:avLst/>
          </a:prstGeom>
          <a:noFill/>
          <a:ln w="28575" cap="flat" cmpd="sng">
            <a:solidFill>
              <a:schemeClr val="dk1"/>
            </a:solidFill>
            <a:prstDash val="solid"/>
            <a:round/>
            <a:headEnd type="none" w="med" len="med"/>
            <a:tailEnd type="none" w="med" len="med"/>
          </a:ln>
        </p:spPr>
      </p:cxnSp>
      <p:grpSp>
        <p:nvGrpSpPr>
          <p:cNvPr id="450" name="Google Shape;450;p27"/>
          <p:cNvGrpSpPr/>
          <p:nvPr/>
        </p:nvGrpSpPr>
        <p:grpSpPr>
          <a:xfrm>
            <a:off x="8323503" y="-66600"/>
            <a:ext cx="1212437" cy="887103"/>
            <a:chOff x="8323503" y="-66600"/>
            <a:chExt cx="1212437" cy="887103"/>
          </a:xfrm>
        </p:grpSpPr>
        <p:grpSp>
          <p:nvGrpSpPr>
            <p:cNvPr id="451" name="Google Shape;451;p27"/>
            <p:cNvGrpSpPr/>
            <p:nvPr/>
          </p:nvGrpSpPr>
          <p:grpSpPr>
            <a:xfrm rot="5400000">
              <a:off x="8558703" y="-156734"/>
              <a:ext cx="742037" cy="1212437"/>
              <a:chOff x="403357" y="-16594"/>
              <a:chExt cx="742037" cy="1212437"/>
            </a:xfrm>
          </p:grpSpPr>
          <p:sp>
            <p:nvSpPr>
              <p:cNvPr id="452" name="Google Shape;452;p27"/>
              <p:cNvSpPr/>
              <p:nvPr/>
            </p:nvSpPr>
            <p:spPr>
              <a:xfrm rot="-5400000">
                <a:off x="566325" y="616868"/>
                <a:ext cx="416007" cy="741943"/>
              </a:xfrm>
              <a:custGeom>
                <a:avLst/>
                <a:gdLst/>
                <a:ahLst/>
                <a:cxnLst/>
                <a:rect l="l" t="t" r="r" b="b"/>
                <a:pathLst>
                  <a:path w="16217" h="27160" fill="none" extrusionOk="0">
                    <a:moveTo>
                      <a:pt x="1" y="1"/>
                    </a:moveTo>
                    <a:lnTo>
                      <a:pt x="1" y="13475"/>
                    </a:lnTo>
                    <a:cubicBezTo>
                      <a:pt x="1" y="21029"/>
                      <a:pt x="6110" y="27159"/>
                      <a:pt x="13685" y="27159"/>
                    </a:cubicBezTo>
                    <a:lnTo>
                      <a:pt x="16216" y="27159"/>
                    </a:lnTo>
                  </a:path>
                </a:pathLst>
              </a:custGeom>
              <a:noFill/>
              <a:ln w="28575" cap="rnd" cmpd="sng">
                <a:solidFill>
                  <a:schemeClr val="dk1"/>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53" name="Google Shape;453;p27"/>
              <p:cNvCxnSpPr/>
              <p:nvPr/>
            </p:nvCxnSpPr>
            <p:spPr>
              <a:xfrm rot="10800000">
                <a:off x="1145394" y="-16594"/>
                <a:ext cx="0" cy="790500"/>
              </a:xfrm>
              <a:prstGeom prst="straightConnector1">
                <a:avLst/>
              </a:prstGeom>
              <a:noFill/>
              <a:ln w="28575" cap="flat" cmpd="sng">
                <a:solidFill>
                  <a:schemeClr val="dk1"/>
                </a:solidFill>
                <a:prstDash val="solid"/>
                <a:round/>
                <a:headEnd type="none" w="med" len="med"/>
                <a:tailEnd type="none" w="med" len="med"/>
              </a:ln>
            </p:spPr>
          </p:cxnSp>
        </p:grpSp>
        <p:cxnSp>
          <p:nvCxnSpPr>
            <p:cNvPr id="454" name="Google Shape;454;p27"/>
            <p:cNvCxnSpPr/>
            <p:nvPr/>
          </p:nvCxnSpPr>
          <p:spPr>
            <a:xfrm rot="10800000">
              <a:off x="8323644" y="-66600"/>
              <a:ext cx="0" cy="219000"/>
            </a:xfrm>
            <a:prstGeom prst="straightConnector1">
              <a:avLst/>
            </a:prstGeom>
            <a:noFill/>
            <a:ln w="28575" cap="flat" cmpd="sng">
              <a:solidFill>
                <a:schemeClr val="dk1"/>
              </a:solidFill>
              <a:prstDash val="solid"/>
              <a:round/>
              <a:headEnd type="none" w="med" len="med"/>
              <a:tailEnd type="none" w="med" len="med"/>
            </a:ln>
          </p:spPr>
        </p:cxn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ONE_COLUMN_TEXT_2_1">
    <p:spTree>
      <p:nvGrpSpPr>
        <p:cNvPr id="1" name="Shape 491"/>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CUSTOM_3">
    <p:bg>
      <p:bgPr>
        <a:solidFill>
          <a:schemeClr val="lt2"/>
        </a:solidFill>
        <a:effectLst/>
      </p:bgPr>
    </p:bg>
    <p:spTree>
      <p:nvGrpSpPr>
        <p:cNvPr id="1" name="Shape 492"/>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15"/>
        <p:cNvGrpSpPr/>
        <p:nvPr/>
      </p:nvGrpSpPr>
      <p:grpSpPr>
        <a:xfrm>
          <a:off x="0" y="0"/>
          <a:ext cx="0" cy="0"/>
          <a:chOff x="0" y="0"/>
          <a:chExt cx="0" cy="0"/>
        </a:xfrm>
      </p:grpSpPr>
      <p:sp>
        <p:nvSpPr>
          <p:cNvPr id="116" name="Google Shape;116;p4"/>
          <p:cNvSpPr txBox="1">
            <a:spLocks noGrp="1"/>
          </p:cNvSpPr>
          <p:nvPr>
            <p:ph type="body" idx="1"/>
          </p:nvPr>
        </p:nvSpPr>
        <p:spPr>
          <a:xfrm>
            <a:off x="708250" y="1291149"/>
            <a:ext cx="7728000" cy="299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sz="1200"/>
            </a:lvl1pPr>
            <a:lvl2pPr marL="914400" lvl="1" indent="-342900" rtl="0">
              <a:spcBef>
                <a:spcPts val="1600"/>
              </a:spcBef>
              <a:spcAft>
                <a:spcPts val="0"/>
              </a:spcAft>
              <a:buSzPts val="1800"/>
              <a:buChar char="○"/>
              <a:defRPr sz="1800"/>
            </a:lvl2pPr>
            <a:lvl3pPr marL="1371600" lvl="2" indent="-342900" rtl="0">
              <a:spcBef>
                <a:spcPts val="1600"/>
              </a:spcBef>
              <a:spcAft>
                <a:spcPts val="0"/>
              </a:spcAft>
              <a:buSzPts val="1800"/>
              <a:buChar char="■"/>
              <a:defRPr sz="1800"/>
            </a:lvl3pPr>
            <a:lvl4pPr marL="1828800" lvl="3" indent="-342900" rtl="0">
              <a:spcBef>
                <a:spcPts val="1600"/>
              </a:spcBef>
              <a:spcAft>
                <a:spcPts val="0"/>
              </a:spcAft>
              <a:buSzPts val="1800"/>
              <a:buChar char="●"/>
              <a:defRPr sz="1800"/>
            </a:lvl4pPr>
            <a:lvl5pPr marL="2286000" lvl="4" indent="-342900" rtl="0">
              <a:spcBef>
                <a:spcPts val="1600"/>
              </a:spcBef>
              <a:spcAft>
                <a:spcPts val="0"/>
              </a:spcAft>
              <a:buSzPts val="1800"/>
              <a:buChar char="○"/>
              <a:defRPr sz="1800"/>
            </a:lvl5pPr>
            <a:lvl6pPr marL="2743200" lvl="5" indent="-342900" rtl="0">
              <a:spcBef>
                <a:spcPts val="1600"/>
              </a:spcBef>
              <a:spcAft>
                <a:spcPts val="0"/>
              </a:spcAft>
              <a:buSzPts val="1800"/>
              <a:buChar char="■"/>
              <a:defRPr sz="1800"/>
            </a:lvl6pPr>
            <a:lvl7pPr marL="3200400" lvl="6" indent="-342900" rtl="0">
              <a:spcBef>
                <a:spcPts val="1600"/>
              </a:spcBef>
              <a:spcAft>
                <a:spcPts val="0"/>
              </a:spcAft>
              <a:buSzPts val="1800"/>
              <a:buChar char="●"/>
              <a:defRPr sz="1800"/>
            </a:lvl7pPr>
            <a:lvl8pPr marL="3657600" lvl="7" indent="-342900" rtl="0">
              <a:spcBef>
                <a:spcPts val="1600"/>
              </a:spcBef>
              <a:spcAft>
                <a:spcPts val="0"/>
              </a:spcAft>
              <a:buSzPts val="1800"/>
              <a:buChar char="○"/>
              <a:defRPr sz="1800"/>
            </a:lvl8pPr>
            <a:lvl9pPr marL="4114800" lvl="8" indent="-342900" rtl="0">
              <a:spcBef>
                <a:spcPts val="1600"/>
              </a:spcBef>
              <a:spcAft>
                <a:spcPts val="1600"/>
              </a:spcAft>
              <a:buSzPts val="1800"/>
              <a:buChar char="■"/>
              <a:defRPr sz="1800"/>
            </a:lvl9pPr>
          </a:lstStyle>
          <a:p>
            <a:endParaRPr/>
          </a:p>
        </p:txBody>
      </p:sp>
      <p:sp>
        <p:nvSpPr>
          <p:cNvPr id="117" name="Google Shape;117;p4"/>
          <p:cNvSpPr txBox="1">
            <a:spLocks noGrp="1"/>
          </p:cNvSpPr>
          <p:nvPr>
            <p:ph type="title"/>
          </p:nvPr>
        </p:nvSpPr>
        <p:spPr>
          <a:xfrm>
            <a:off x="712700" y="363250"/>
            <a:ext cx="7718700" cy="822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118" name="Google Shape;118;p4"/>
          <p:cNvGrpSpPr/>
          <p:nvPr/>
        </p:nvGrpSpPr>
        <p:grpSpPr>
          <a:xfrm flipH="1">
            <a:off x="-7590769" y="-338875"/>
            <a:ext cx="8739369" cy="742000"/>
            <a:chOff x="410231" y="402400"/>
            <a:chExt cx="8739369" cy="742000"/>
          </a:xfrm>
        </p:grpSpPr>
        <p:cxnSp>
          <p:nvCxnSpPr>
            <p:cNvPr id="119" name="Google Shape;119;p4"/>
            <p:cNvCxnSpPr/>
            <p:nvPr/>
          </p:nvCxnSpPr>
          <p:spPr>
            <a:xfrm>
              <a:off x="804800" y="1144400"/>
              <a:ext cx="8344800" cy="0"/>
            </a:xfrm>
            <a:prstGeom prst="straightConnector1">
              <a:avLst/>
            </a:prstGeom>
            <a:noFill/>
            <a:ln w="28575" cap="flat" cmpd="sng">
              <a:solidFill>
                <a:schemeClr val="dk1"/>
              </a:solidFill>
              <a:prstDash val="solid"/>
              <a:round/>
              <a:headEnd type="none" w="med" len="med"/>
              <a:tailEnd type="none" w="med" len="med"/>
            </a:ln>
          </p:spPr>
        </p:cxnSp>
        <p:sp>
          <p:nvSpPr>
            <p:cNvPr id="120" name="Google Shape;120;p4"/>
            <p:cNvSpPr/>
            <p:nvPr/>
          </p:nvSpPr>
          <p:spPr>
            <a:xfrm>
              <a:off x="410231" y="402400"/>
              <a:ext cx="416007" cy="741943"/>
            </a:xfrm>
            <a:custGeom>
              <a:avLst/>
              <a:gdLst/>
              <a:ahLst/>
              <a:cxnLst/>
              <a:rect l="l" t="t" r="r" b="b"/>
              <a:pathLst>
                <a:path w="16217" h="27160" fill="none" extrusionOk="0">
                  <a:moveTo>
                    <a:pt x="1" y="1"/>
                  </a:moveTo>
                  <a:lnTo>
                    <a:pt x="1" y="13475"/>
                  </a:lnTo>
                  <a:cubicBezTo>
                    <a:pt x="1" y="21029"/>
                    <a:pt x="6110" y="27159"/>
                    <a:pt x="13685" y="27159"/>
                  </a:cubicBezTo>
                  <a:lnTo>
                    <a:pt x="16216" y="27159"/>
                  </a:lnTo>
                </a:path>
              </a:pathLst>
            </a:custGeom>
            <a:noFill/>
            <a:ln w="28575" cap="rnd" cmpd="sng">
              <a:solidFill>
                <a:schemeClr val="dk1"/>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21" name="Google Shape;121;p4"/>
          <p:cNvCxnSpPr/>
          <p:nvPr/>
        </p:nvCxnSpPr>
        <p:spPr>
          <a:xfrm>
            <a:off x="-39950" y="4873752"/>
            <a:ext cx="9206700" cy="0"/>
          </a:xfrm>
          <a:prstGeom prst="straightConnector1">
            <a:avLst/>
          </a:prstGeom>
          <a:noFill/>
          <a:ln w="28575" cap="flat" cmpd="sng">
            <a:solidFill>
              <a:schemeClr val="dk1"/>
            </a:solidFill>
            <a:prstDash val="solid"/>
            <a:round/>
            <a:headEnd type="none" w="med" len="med"/>
            <a:tailEnd type="none" w="med" len="med"/>
          </a:ln>
        </p:spPr>
      </p:cxnSp>
      <p:cxnSp>
        <p:nvCxnSpPr>
          <p:cNvPr id="122" name="Google Shape;122;p4"/>
          <p:cNvCxnSpPr/>
          <p:nvPr/>
        </p:nvCxnSpPr>
        <p:spPr>
          <a:xfrm>
            <a:off x="-39950" y="4625657"/>
            <a:ext cx="9206700" cy="0"/>
          </a:xfrm>
          <a:prstGeom prst="straightConnector1">
            <a:avLst/>
          </a:prstGeom>
          <a:noFill/>
          <a:ln w="28575" cap="flat" cmpd="sng">
            <a:solidFill>
              <a:schemeClr val="dk1"/>
            </a:solidFill>
            <a:prstDash val="solid"/>
            <a:round/>
            <a:headEnd type="none" w="med" len="med"/>
            <a:tailEnd type="none" w="med" len="med"/>
          </a:ln>
        </p:spPr>
      </p:cxnSp>
      <p:sp>
        <p:nvSpPr>
          <p:cNvPr id="123" name="Google Shape;123;p4"/>
          <p:cNvSpPr/>
          <p:nvPr/>
        </p:nvSpPr>
        <p:spPr>
          <a:xfrm>
            <a:off x="-37000" y="4743850"/>
            <a:ext cx="9188700" cy="418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53"/>
        <p:cNvGrpSpPr/>
        <p:nvPr/>
      </p:nvGrpSpPr>
      <p:grpSpPr>
        <a:xfrm>
          <a:off x="0" y="0"/>
          <a:ext cx="0" cy="0"/>
          <a:chOff x="0" y="0"/>
          <a:chExt cx="0" cy="0"/>
        </a:xfrm>
      </p:grpSpPr>
      <p:grpSp>
        <p:nvGrpSpPr>
          <p:cNvPr id="154" name="Google Shape;154;p7"/>
          <p:cNvGrpSpPr/>
          <p:nvPr/>
        </p:nvGrpSpPr>
        <p:grpSpPr>
          <a:xfrm>
            <a:off x="270152" y="9537"/>
            <a:ext cx="273654" cy="4751063"/>
            <a:chOff x="270152" y="9537"/>
            <a:chExt cx="273654" cy="4751063"/>
          </a:xfrm>
        </p:grpSpPr>
        <p:grpSp>
          <p:nvGrpSpPr>
            <p:cNvPr id="155" name="Google Shape;155;p7"/>
            <p:cNvGrpSpPr/>
            <p:nvPr/>
          </p:nvGrpSpPr>
          <p:grpSpPr>
            <a:xfrm>
              <a:off x="270152" y="9537"/>
              <a:ext cx="273654" cy="393837"/>
              <a:chOff x="274914" y="8562"/>
              <a:chExt cx="273654" cy="393837"/>
            </a:xfrm>
          </p:grpSpPr>
          <p:sp>
            <p:nvSpPr>
              <p:cNvPr id="156" name="Google Shape;156;p7"/>
              <p:cNvSpPr/>
              <p:nvPr/>
            </p:nvSpPr>
            <p:spPr>
              <a:xfrm>
                <a:off x="274914" y="8562"/>
                <a:ext cx="273654" cy="98908"/>
              </a:xfrm>
              <a:custGeom>
                <a:avLst/>
                <a:gdLst/>
                <a:ahLst/>
                <a:cxnLst/>
                <a:rect l="l" t="t" r="r" b="b"/>
                <a:pathLst>
                  <a:path w="8224" h="2282" fill="none" extrusionOk="0">
                    <a:moveTo>
                      <a:pt x="1" y="1"/>
                    </a:moveTo>
                    <a:lnTo>
                      <a:pt x="8224" y="1"/>
                    </a:lnTo>
                    <a:lnTo>
                      <a:pt x="8224" y="2281"/>
                    </a:lnTo>
                    <a:lnTo>
                      <a:pt x="1" y="2281"/>
                    </a:lnTo>
                    <a:close/>
                  </a:path>
                </a:pathLst>
              </a:custGeom>
              <a:solidFill>
                <a:schemeClr val="accent1"/>
              </a:solid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7"/>
              <p:cNvSpPr/>
              <p:nvPr/>
            </p:nvSpPr>
            <p:spPr>
              <a:xfrm>
                <a:off x="384214" y="107423"/>
                <a:ext cx="59924" cy="294976"/>
              </a:xfrm>
              <a:custGeom>
                <a:avLst/>
                <a:gdLst/>
                <a:ahLst/>
                <a:cxnLst/>
                <a:rect l="l" t="t" r="r" b="b"/>
                <a:pathLst>
                  <a:path w="1801" h="3307" fill="none" extrusionOk="0">
                    <a:moveTo>
                      <a:pt x="1" y="0"/>
                    </a:moveTo>
                    <a:lnTo>
                      <a:pt x="1800" y="0"/>
                    </a:lnTo>
                    <a:lnTo>
                      <a:pt x="1800" y="3306"/>
                    </a:lnTo>
                    <a:lnTo>
                      <a:pt x="1" y="3306"/>
                    </a:lnTo>
                    <a:close/>
                  </a:path>
                </a:pathLst>
              </a:custGeom>
              <a:solidFill>
                <a:schemeClr val="accent1"/>
              </a:solid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58" name="Google Shape;158;p7"/>
            <p:cNvCxnSpPr/>
            <p:nvPr/>
          </p:nvCxnSpPr>
          <p:spPr>
            <a:xfrm rot="10800000">
              <a:off x="407100" y="414200"/>
              <a:ext cx="0" cy="4346400"/>
            </a:xfrm>
            <a:prstGeom prst="straightConnector1">
              <a:avLst/>
            </a:prstGeom>
            <a:noFill/>
            <a:ln w="28575" cap="flat" cmpd="sng">
              <a:solidFill>
                <a:schemeClr val="dk1"/>
              </a:solidFill>
              <a:prstDash val="solid"/>
              <a:round/>
              <a:headEnd type="none" w="med" len="med"/>
              <a:tailEnd type="none" w="med" len="med"/>
            </a:ln>
          </p:spPr>
        </p:cxnSp>
      </p:grpSp>
      <p:sp>
        <p:nvSpPr>
          <p:cNvPr id="159" name="Google Shape;159;p7"/>
          <p:cNvSpPr txBox="1">
            <a:spLocks noGrp="1"/>
          </p:cNvSpPr>
          <p:nvPr>
            <p:ph type="body" idx="1"/>
          </p:nvPr>
        </p:nvSpPr>
        <p:spPr>
          <a:xfrm>
            <a:off x="924451" y="1568175"/>
            <a:ext cx="3142200" cy="1645200"/>
          </a:xfrm>
          <a:prstGeom prst="rect">
            <a:avLst/>
          </a:prstGeom>
        </p:spPr>
        <p:txBody>
          <a:bodyPr spcFirstLastPara="1" wrap="square" lIns="91425" tIns="91425" rIns="91425" bIns="91425" anchor="t" anchorCtr="0">
            <a:noAutofit/>
          </a:bodyPr>
          <a:lstStyle>
            <a:lvl1pPr marL="457200" lvl="0" indent="-330200" algn="ctr">
              <a:spcBef>
                <a:spcPts val="0"/>
              </a:spcBef>
              <a:spcAft>
                <a:spcPts val="0"/>
              </a:spcAft>
              <a:buSzPts val="1600"/>
              <a:buChar char="●"/>
              <a:defRPr sz="1600"/>
            </a:lvl1pPr>
            <a:lvl2pPr marL="914400" lvl="1" indent="-330200">
              <a:spcBef>
                <a:spcPts val="0"/>
              </a:spcBef>
              <a:spcAft>
                <a:spcPts val="0"/>
              </a:spcAft>
              <a:buSzPts val="1600"/>
              <a:buChar char="○"/>
              <a:defRPr sz="1600"/>
            </a:lvl2pPr>
            <a:lvl3pPr marL="1371600" lvl="2" indent="-330200">
              <a:spcBef>
                <a:spcPts val="1600"/>
              </a:spcBef>
              <a:spcAft>
                <a:spcPts val="0"/>
              </a:spcAft>
              <a:buSzPts val="1600"/>
              <a:buChar char="■"/>
              <a:defRPr sz="1600"/>
            </a:lvl3pPr>
            <a:lvl4pPr marL="1828800" lvl="3" indent="-330200">
              <a:spcBef>
                <a:spcPts val="1600"/>
              </a:spcBef>
              <a:spcAft>
                <a:spcPts val="0"/>
              </a:spcAft>
              <a:buSzPts val="1600"/>
              <a:buChar char="●"/>
              <a:defRPr sz="1600"/>
            </a:lvl4pPr>
            <a:lvl5pPr marL="2286000" lvl="4" indent="-330200">
              <a:spcBef>
                <a:spcPts val="1600"/>
              </a:spcBef>
              <a:spcAft>
                <a:spcPts val="0"/>
              </a:spcAft>
              <a:buSzPts val="1600"/>
              <a:buChar char="○"/>
              <a:defRPr sz="1600"/>
            </a:lvl5pPr>
            <a:lvl6pPr marL="2743200" lvl="5" indent="-330200">
              <a:spcBef>
                <a:spcPts val="1600"/>
              </a:spcBef>
              <a:spcAft>
                <a:spcPts val="0"/>
              </a:spcAft>
              <a:buSzPts val="1600"/>
              <a:buChar char="■"/>
              <a:defRPr sz="1600"/>
            </a:lvl6pPr>
            <a:lvl7pPr marL="3200400" lvl="6" indent="-330200">
              <a:spcBef>
                <a:spcPts val="1600"/>
              </a:spcBef>
              <a:spcAft>
                <a:spcPts val="0"/>
              </a:spcAft>
              <a:buSzPts val="1600"/>
              <a:buChar char="●"/>
              <a:defRPr sz="1600"/>
            </a:lvl7pPr>
            <a:lvl8pPr marL="3657600" lvl="7" indent="-330200">
              <a:spcBef>
                <a:spcPts val="1600"/>
              </a:spcBef>
              <a:spcAft>
                <a:spcPts val="0"/>
              </a:spcAft>
              <a:buSzPts val="1600"/>
              <a:buChar char="○"/>
              <a:defRPr sz="1600"/>
            </a:lvl8pPr>
            <a:lvl9pPr marL="4114800" lvl="8" indent="-330200">
              <a:spcBef>
                <a:spcPts val="1600"/>
              </a:spcBef>
              <a:spcAft>
                <a:spcPts val="1600"/>
              </a:spcAft>
              <a:buSzPts val="1600"/>
              <a:buChar char="■"/>
              <a:defRPr sz="1600"/>
            </a:lvl9pPr>
          </a:lstStyle>
          <a:p>
            <a:endParaRPr/>
          </a:p>
        </p:txBody>
      </p:sp>
      <p:sp>
        <p:nvSpPr>
          <p:cNvPr id="160" name="Google Shape;160;p7"/>
          <p:cNvSpPr txBox="1">
            <a:spLocks noGrp="1"/>
          </p:cNvSpPr>
          <p:nvPr>
            <p:ph type="title"/>
          </p:nvPr>
        </p:nvSpPr>
        <p:spPr>
          <a:xfrm>
            <a:off x="841500" y="614900"/>
            <a:ext cx="3308100" cy="758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61" name="Google Shape;161;p7"/>
          <p:cNvSpPr/>
          <p:nvPr/>
        </p:nvSpPr>
        <p:spPr>
          <a:xfrm>
            <a:off x="-11850" y="4736400"/>
            <a:ext cx="9167700" cy="418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73"/>
        <p:cNvGrpSpPr/>
        <p:nvPr/>
      </p:nvGrpSpPr>
      <p:grpSpPr>
        <a:xfrm>
          <a:off x="0" y="0"/>
          <a:ext cx="0" cy="0"/>
          <a:chOff x="0" y="0"/>
          <a:chExt cx="0" cy="0"/>
        </a:xfrm>
      </p:grpSpPr>
      <p:sp>
        <p:nvSpPr>
          <p:cNvPr id="174" name="Google Shape;174;p9"/>
          <p:cNvSpPr txBox="1">
            <a:spLocks noGrp="1"/>
          </p:cNvSpPr>
          <p:nvPr>
            <p:ph type="body" idx="1"/>
          </p:nvPr>
        </p:nvSpPr>
        <p:spPr>
          <a:xfrm>
            <a:off x="1519225" y="1548790"/>
            <a:ext cx="6105600" cy="1203900"/>
          </a:xfrm>
          <a:prstGeom prst="rect">
            <a:avLst/>
          </a:prstGeom>
        </p:spPr>
        <p:txBody>
          <a:bodyPr spcFirstLastPara="1" wrap="square" lIns="91425" tIns="91425" rIns="91425" bIns="91425" anchor="t" anchorCtr="0">
            <a:noAutofit/>
          </a:bodyPr>
          <a:lstStyle>
            <a:lvl1pPr marL="457200" lvl="0" indent="-330200" algn="ctr" rtl="0">
              <a:spcBef>
                <a:spcPts val="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1600"/>
              </a:spcBef>
              <a:spcAft>
                <a:spcPts val="0"/>
              </a:spcAft>
              <a:buSzPts val="1600"/>
              <a:buChar char="■"/>
              <a:defRPr sz="1600"/>
            </a:lvl3pPr>
            <a:lvl4pPr marL="1828800" lvl="3" indent="-330200" rtl="0">
              <a:spcBef>
                <a:spcPts val="1600"/>
              </a:spcBef>
              <a:spcAft>
                <a:spcPts val="0"/>
              </a:spcAft>
              <a:buSzPts val="1600"/>
              <a:buChar char="●"/>
              <a:defRPr sz="1600"/>
            </a:lvl4pPr>
            <a:lvl5pPr marL="2286000" lvl="4" indent="-330200" rtl="0">
              <a:spcBef>
                <a:spcPts val="1600"/>
              </a:spcBef>
              <a:spcAft>
                <a:spcPts val="0"/>
              </a:spcAft>
              <a:buSzPts val="1600"/>
              <a:buChar char="○"/>
              <a:defRPr sz="1600"/>
            </a:lvl5pPr>
            <a:lvl6pPr marL="2743200" lvl="5" indent="-330200" rtl="0">
              <a:spcBef>
                <a:spcPts val="1600"/>
              </a:spcBef>
              <a:spcAft>
                <a:spcPts val="0"/>
              </a:spcAft>
              <a:buSzPts val="1600"/>
              <a:buChar char="■"/>
              <a:defRPr sz="1600"/>
            </a:lvl6pPr>
            <a:lvl7pPr marL="3200400" lvl="6" indent="-330200" rtl="0">
              <a:spcBef>
                <a:spcPts val="1600"/>
              </a:spcBef>
              <a:spcAft>
                <a:spcPts val="0"/>
              </a:spcAft>
              <a:buSzPts val="1600"/>
              <a:buChar char="●"/>
              <a:defRPr sz="1600"/>
            </a:lvl7pPr>
            <a:lvl8pPr marL="3657600" lvl="7" indent="-330200" rtl="0">
              <a:spcBef>
                <a:spcPts val="1600"/>
              </a:spcBef>
              <a:spcAft>
                <a:spcPts val="0"/>
              </a:spcAft>
              <a:buSzPts val="1600"/>
              <a:buChar char="○"/>
              <a:defRPr sz="1600"/>
            </a:lvl8pPr>
            <a:lvl9pPr marL="4114800" lvl="8" indent="-330200" rtl="0">
              <a:spcBef>
                <a:spcPts val="1600"/>
              </a:spcBef>
              <a:spcAft>
                <a:spcPts val="1600"/>
              </a:spcAft>
              <a:buSzPts val="1600"/>
              <a:buChar char="■"/>
              <a:defRPr sz="1600"/>
            </a:lvl9pPr>
          </a:lstStyle>
          <a:p>
            <a:endParaRPr/>
          </a:p>
        </p:txBody>
      </p:sp>
      <p:sp>
        <p:nvSpPr>
          <p:cNvPr id="175" name="Google Shape;175;p9"/>
          <p:cNvSpPr txBox="1">
            <a:spLocks noGrp="1"/>
          </p:cNvSpPr>
          <p:nvPr>
            <p:ph type="title"/>
          </p:nvPr>
        </p:nvSpPr>
        <p:spPr>
          <a:xfrm>
            <a:off x="1519225" y="713400"/>
            <a:ext cx="6105600" cy="772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cxnSp>
        <p:nvCxnSpPr>
          <p:cNvPr id="176" name="Google Shape;176;p9"/>
          <p:cNvCxnSpPr/>
          <p:nvPr/>
        </p:nvCxnSpPr>
        <p:spPr>
          <a:xfrm>
            <a:off x="-39950" y="4625657"/>
            <a:ext cx="9206700" cy="0"/>
          </a:xfrm>
          <a:prstGeom prst="straightConnector1">
            <a:avLst/>
          </a:prstGeom>
          <a:noFill/>
          <a:ln w="28575" cap="flat" cmpd="sng">
            <a:solidFill>
              <a:schemeClr val="dk1"/>
            </a:solidFill>
            <a:prstDash val="solid"/>
            <a:round/>
            <a:headEnd type="none" w="med" len="med"/>
            <a:tailEnd type="none" w="med" len="med"/>
          </a:ln>
        </p:spPr>
      </p:cxnSp>
      <p:sp>
        <p:nvSpPr>
          <p:cNvPr id="177" name="Google Shape;177;p9"/>
          <p:cNvSpPr/>
          <p:nvPr/>
        </p:nvSpPr>
        <p:spPr>
          <a:xfrm>
            <a:off x="-11850" y="4736400"/>
            <a:ext cx="9167700" cy="418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8" name="Google Shape;178;p9"/>
          <p:cNvGrpSpPr/>
          <p:nvPr/>
        </p:nvGrpSpPr>
        <p:grpSpPr>
          <a:xfrm rot="10800000">
            <a:off x="8600601" y="0"/>
            <a:ext cx="963555" cy="2572493"/>
            <a:chOff x="-912" y="2571000"/>
            <a:chExt cx="963555" cy="2572493"/>
          </a:xfrm>
        </p:grpSpPr>
        <p:sp>
          <p:nvSpPr>
            <p:cNvPr id="179" name="Google Shape;179;p9"/>
            <p:cNvSpPr/>
            <p:nvPr/>
          </p:nvSpPr>
          <p:spPr>
            <a:xfrm rot="10800000">
              <a:off x="688989" y="5044586"/>
              <a:ext cx="273654" cy="98908"/>
            </a:xfrm>
            <a:custGeom>
              <a:avLst/>
              <a:gdLst/>
              <a:ahLst/>
              <a:cxnLst/>
              <a:rect l="l" t="t" r="r" b="b"/>
              <a:pathLst>
                <a:path w="8224" h="2282" fill="none" extrusionOk="0">
                  <a:moveTo>
                    <a:pt x="1" y="1"/>
                  </a:moveTo>
                  <a:lnTo>
                    <a:pt x="8224" y="1"/>
                  </a:lnTo>
                  <a:lnTo>
                    <a:pt x="8224" y="2281"/>
                  </a:lnTo>
                  <a:lnTo>
                    <a:pt x="1" y="2281"/>
                  </a:lnTo>
                  <a:close/>
                </a:path>
              </a:pathLst>
            </a:custGeom>
            <a:solidFill>
              <a:schemeClr val="accent1"/>
            </a:solid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9"/>
            <p:cNvSpPr/>
            <p:nvPr/>
          </p:nvSpPr>
          <p:spPr>
            <a:xfrm rot="10800000">
              <a:off x="793419" y="4749656"/>
              <a:ext cx="59924" cy="294976"/>
            </a:xfrm>
            <a:custGeom>
              <a:avLst/>
              <a:gdLst/>
              <a:ahLst/>
              <a:cxnLst/>
              <a:rect l="l" t="t" r="r" b="b"/>
              <a:pathLst>
                <a:path w="1801" h="3307" fill="none" extrusionOk="0">
                  <a:moveTo>
                    <a:pt x="1" y="0"/>
                  </a:moveTo>
                  <a:lnTo>
                    <a:pt x="1800" y="0"/>
                  </a:lnTo>
                  <a:lnTo>
                    <a:pt x="1800" y="3306"/>
                  </a:lnTo>
                  <a:lnTo>
                    <a:pt x="1" y="3306"/>
                  </a:lnTo>
                  <a:close/>
                </a:path>
              </a:pathLst>
            </a:custGeom>
            <a:solidFill>
              <a:schemeClr val="accent1"/>
            </a:solid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9"/>
            <p:cNvSpPr/>
            <p:nvPr/>
          </p:nvSpPr>
          <p:spPr>
            <a:xfrm rot="10800000">
              <a:off x="412148" y="2571787"/>
              <a:ext cx="416007" cy="741943"/>
            </a:xfrm>
            <a:custGeom>
              <a:avLst/>
              <a:gdLst/>
              <a:ahLst/>
              <a:cxnLst/>
              <a:rect l="l" t="t" r="r" b="b"/>
              <a:pathLst>
                <a:path w="16217" h="27160" fill="none" extrusionOk="0">
                  <a:moveTo>
                    <a:pt x="1" y="1"/>
                  </a:moveTo>
                  <a:lnTo>
                    <a:pt x="1" y="13475"/>
                  </a:lnTo>
                  <a:cubicBezTo>
                    <a:pt x="1" y="21029"/>
                    <a:pt x="6110" y="27159"/>
                    <a:pt x="13685" y="27159"/>
                  </a:cubicBezTo>
                  <a:lnTo>
                    <a:pt x="16216" y="27159"/>
                  </a:lnTo>
                </a:path>
              </a:pathLst>
            </a:custGeom>
            <a:noFill/>
            <a:ln w="28575" cap="rnd" cmpd="sng">
              <a:solidFill>
                <a:schemeClr val="dk1"/>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82" name="Google Shape;182;p9"/>
            <p:cNvCxnSpPr/>
            <p:nvPr/>
          </p:nvCxnSpPr>
          <p:spPr>
            <a:xfrm rot="10800000">
              <a:off x="-912" y="2571000"/>
              <a:ext cx="450900" cy="0"/>
            </a:xfrm>
            <a:prstGeom prst="straightConnector1">
              <a:avLst/>
            </a:prstGeom>
            <a:noFill/>
            <a:ln w="28575" cap="flat" cmpd="sng">
              <a:solidFill>
                <a:schemeClr val="dk1"/>
              </a:solidFill>
              <a:prstDash val="solid"/>
              <a:round/>
              <a:headEnd type="none" w="med" len="med"/>
              <a:tailEnd type="none" w="med" len="med"/>
            </a:ln>
          </p:spPr>
        </p:cxnSp>
        <p:cxnSp>
          <p:nvCxnSpPr>
            <p:cNvPr id="183" name="Google Shape;183;p9"/>
            <p:cNvCxnSpPr/>
            <p:nvPr/>
          </p:nvCxnSpPr>
          <p:spPr>
            <a:xfrm>
              <a:off x="827175" y="3276600"/>
              <a:ext cx="0" cy="1484400"/>
            </a:xfrm>
            <a:prstGeom prst="straightConnector1">
              <a:avLst/>
            </a:prstGeom>
            <a:noFill/>
            <a:ln w="28575" cap="flat" cmpd="sng">
              <a:solidFill>
                <a:schemeClr val="dk1"/>
              </a:solidFill>
              <a:prstDash val="solid"/>
              <a:round/>
              <a:headEnd type="none" w="med" len="med"/>
              <a:tailEnd type="none" w="med" len="med"/>
            </a:ln>
          </p:spPr>
        </p:cxnSp>
      </p:grpSp>
      <p:grpSp>
        <p:nvGrpSpPr>
          <p:cNvPr id="184" name="Google Shape;184;p9"/>
          <p:cNvGrpSpPr/>
          <p:nvPr/>
        </p:nvGrpSpPr>
        <p:grpSpPr>
          <a:xfrm rot="10800000" flipH="1">
            <a:off x="-410456" y="0"/>
            <a:ext cx="963555" cy="2572493"/>
            <a:chOff x="-912" y="2571000"/>
            <a:chExt cx="963555" cy="2572493"/>
          </a:xfrm>
        </p:grpSpPr>
        <p:sp>
          <p:nvSpPr>
            <p:cNvPr id="185" name="Google Shape;185;p9"/>
            <p:cNvSpPr/>
            <p:nvPr/>
          </p:nvSpPr>
          <p:spPr>
            <a:xfrm rot="10800000">
              <a:off x="688989" y="5044586"/>
              <a:ext cx="273654" cy="98908"/>
            </a:xfrm>
            <a:custGeom>
              <a:avLst/>
              <a:gdLst/>
              <a:ahLst/>
              <a:cxnLst/>
              <a:rect l="l" t="t" r="r" b="b"/>
              <a:pathLst>
                <a:path w="8224" h="2282" fill="none" extrusionOk="0">
                  <a:moveTo>
                    <a:pt x="1" y="1"/>
                  </a:moveTo>
                  <a:lnTo>
                    <a:pt x="8224" y="1"/>
                  </a:lnTo>
                  <a:lnTo>
                    <a:pt x="8224" y="2281"/>
                  </a:lnTo>
                  <a:lnTo>
                    <a:pt x="1" y="2281"/>
                  </a:lnTo>
                  <a:close/>
                </a:path>
              </a:pathLst>
            </a:custGeom>
            <a:solidFill>
              <a:schemeClr val="accent1"/>
            </a:solid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9"/>
            <p:cNvSpPr/>
            <p:nvPr/>
          </p:nvSpPr>
          <p:spPr>
            <a:xfrm rot="10800000">
              <a:off x="793419" y="4749656"/>
              <a:ext cx="59924" cy="294976"/>
            </a:xfrm>
            <a:custGeom>
              <a:avLst/>
              <a:gdLst/>
              <a:ahLst/>
              <a:cxnLst/>
              <a:rect l="l" t="t" r="r" b="b"/>
              <a:pathLst>
                <a:path w="1801" h="3307" fill="none" extrusionOk="0">
                  <a:moveTo>
                    <a:pt x="1" y="0"/>
                  </a:moveTo>
                  <a:lnTo>
                    <a:pt x="1800" y="0"/>
                  </a:lnTo>
                  <a:lnTo>
                    <a:pt x="1800" y="3306"/>
                  </a:lnTo>
                  <a:lnTo>
                    <a:pt x="1" y="3306"/>
                  </a:lnTo>
                  <a:close/>
                </a:path>
              </a:pathLst>
            </a:custGeom>
            <a:solidFill>
              <a:schemeClr val="accent1"/>
            </a:solid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9"/>
            <p:cNvSpPr/>
            <p:nvPr/>
          </p:nvSpPr>
          <p:spPr>
            <a:xfrm rot="10800000">
              <a:off x="412148" y="2571787"/>
              <a:ext cx="416007" cy="741943"/>
            </a:xfrm>
            <a:custGeom>
              <a:avLst/>
              <a:gdLst/>
              <a:ahLst/>
              <a:cxnLst/>
              <a:rect l="l" t="t" r="r" b="b"/>
              <a:pathLst>
                <a:path w="16217" h="27160" fill="none" extrusionOk="0">
                  <a:moveTo>
                    <a:pt x="1" y="1"/>
                  </a:moveTo>
                  <a:lnTo>
                    <a:pt x="1" y="13475"/>
                  </a:lnTo>
                  <a:cubicBezTo>
                    <a:pt x="1" y="21029"/>
                    <a:pt x="6110" y="27159"/>
                    <a:pt x="13685" y="27159"/>
                  </a:cubicBezTo>
                  <a:lnTo>
                    <a:pt x="16216" y="27159"/>
                  </a:lnTo>
                </a:path>
              </a:pathLst>
            </a:custGeom>
            <a:noFill/>
            <a:ln w="28575" cap="rnd" cmpd="sng">
              <a:solidFill>
                <a:schemeClr val="dk1"/>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88" name="Google Shape;188;p9"/>
            <p:cNvCxnSpPr/>
            <p:nvPr/>
          </p:nvCxnSpPr>
          <p:spPr>
            <a:xfrm rot="10800000">
              <a:off x="-912" y="2571000"/>
              <a:ext cx="450900" cy="0"/>
            </a:xfrm>
            <a:prstGeom prst="straightConnector1">
              <a:avLst/>
            </a:prstGeom>
            <a:noFill/>
            <a:ln w="28575" cap="flat" cmpd="sng">
              <a:solidFill>
                <a:schemeClr val="dk1"/>
              </a:solidFill>
              <a:prstDash val="solid"/>
              <a:round/>
              <a:headEnd type="none" w="med" len="med"/>
              <a:tailEnd type="none" w="med" len="med"/>
            </a:ln>
          </p:spPr>
        </p:cxnSp>
        <p:cxnSp>
          <p:nvCxnSpPr>
            <p:cNvPr id="189" name="Google Shape;189;p9"/>
            <p:cNvCxnSpPr/>
            <p:nvPr/>
          </p:nvCxnSpPr>
          <p:spPr>
            <a:xfrm>
              <a:off x="827175" y="3276600"/>
              <a:ext cx="0" cy="1484400"/>
            </a:xfrm>
            <a:prstGeom prst="straightConnector1">
              <a:avLst/>
            </a:prstGeom>
            <a:noFill/>
            <a:ln w="28575" cap="flat" cmpd="sng">
              <a:solidFill>
                <a:schemeClr val="dk1"/>
              </a:solidFill>
              <a:prstDash val="solid"/>
              <a:round/>
              <a:headEnd type="none" w="med" len="med"/>
              <a:tailEnd type="none" w="med" len="med"/>
            </a:ln>
          </p:spPr>
        </p:cxn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90"/>
        <p:cNvGrpSpPr/>
        <p:nvPr/>
      </p:nvGrpSpPr>
      <p:grpSpPr>
        <a:xfrm>
          <a:off x="0" y="0"/>
          <a:ext cx="0" cy="0"/>
          <a:chOff x="0" y="0"/>
          <a:chExt cx="0" cy="0"/>
        </a:xfrm>
      </p:grpSpPr>
      <p:sp>
        <p:nvSpPr>
          <p:cNvPr id="191" name="Google Shape;191;p10"/>
          <p:cNvSpPr txBox="1">
            <a:spLocks noGrp="1"/>
          </p:cNvSpPr>
          <p:nvPr>
            <p:ph type="title"/>
          </p:nvPr>
        </p:nvSpPr>
        <p:spPr>
          <a:xfrm>
            <a:off x="731074" y="611816"/>
            <a:ext cx="8036100" cy="572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434343"/>
              </a:buClr>
              <a:buSzPts val="2400"/>
              <a:buNone/>
              <a:defRPr>
                <a:solidFill>
                  <a:schemeClr val="dk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cxnSp>
        <p:nvCxnSpPr>
          <p:cNvPr id="192" name="Google Shape;192;p10"/>
          <p:cNvCxnSpPr/>
          <p:nvPr/>
        </p:nvCxnSpPr>
        <p:spPr>
          <a:xfrm>
            <a:off x="-46412" y="4619195"/>
            <a:ext cx="9206700" cy="0"/>
          </a:xfrm>
          <a:prstGeom prst="straightConnector1">
            <a:avLst/>
          </a:prstGeom>
          <a:noFill/>
          <a:ln w="28575" cap="flat" cmpd="sng">
            <a:solidFill>
              <a:schemeClr val="dk1"/>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214"/>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1">
  <p:cSld name="ONE_COLUMN_TEXT_1">
    <p:spTree>
      <p:nvGrpSpPr>
        <p:cNvPr id="1" name="Shape 275"/>
        <p:cNvGrpSpPr/>
        <p:nvPr/>
      </p:nvGrpSpPr>
      <p:grpSpPr>
        <a:xfrm>
          <a:off x="0" y="0"/>
          <a:ext cx="0" cy="0"/>
          <a:chOff x="0" y="0"/>
          <a:chExt cx="0" cy="0"/>
        </a:xfrm>
      </p:grpSpPr>
      <p:sp>
        <p:nvSpPr>
          <p:cNvPr id="276" name="Google Shape;276;p18"/>
          <p:cNvSpPr txBox="1">
            <a:spLocks noGrp="1"/>
          </p:cNvSpPr>
          <p:nvPr>
            <p:ph type="body" idx="1"/>
          </p:nvPr>
        </p:nvSpPr>
        <p:spPr>
          <a:xfrm>
            <a:off x="3160721" y="2879225"/>
            <a:ext cx="4334700" cy="1297800"/>
          </a:xfrm>
          <a:prstGeom prst="rect">
            <a:avLst/>
          </a:prstGeom>
          <a:solidFill>
            <a:schemeClr val="lt2"/>
          </a:solidFill>
        </p:spPr>
        <p:txBody>
          <a:bodyPr spcFirstLastPara="1" wrap="square" lIns="91425" tIns="91425" rIns="91425" bIns="91425" anchor="t" anchorCtr="0">
            <a:noAutofit/>
          </a:bodyPr>
          <a:lstStyle>
            <a:lvl1pPr marL="457200" lvl="0" indent="-330200" rtl="0">
              <a:spcBef>
                <a:spcPts val="0"/>
              </a:spcBef>
              <a:spcAft>
                <a:spcPts val="0"/>
              </a:spcAft>
              <a:buClr>
                <a:schemeClr val="lt1"/>
              </a:buClr>
              <a:buSzPts val="1600"/>
              <a:buChar char="●"/>
              <a:defRPr sz="1400">
                <a:solidFill>
                  <a:schemeClr val="lt1"/>
                </a:solidFill>
              </a:defRPr>
            </a:lvl1pPr>
            <a:lvl2pPr marL="914400" lvl="1" indent="-330200" rtl="0">
              <a:spcBef>
                <a:spcPts val="0"/>
              </a:spcBef>
              <a:spcAft>
                <a:spcPts val="0"/>
              </a:spcAft>
              <a:buClr>
                <a:schemeClr val="lt1"/>
              </a:buClr>
              <a:buSzPts val="1600"/>
              <a:buChar char="○"/>
              <a:defRPr sz="1600">
                <a:solidFill>
                  <a:schemeClr val="lt1"/>
                </a:solidFill>
              </a:defRPr>
            </a:lvl2pPr>
            <a:lvl3pPr marL="1371600" lvl="2" indent="-330200" rtl="0">
              <a:spcBef>
                <a:spcPts val="1600"/>
              </a:spcBef>
              <a:spcAft>
                <a:spcPts val="0"/>
              </a:spcAft>
              <a:buClr>
                <a:schemeClr val="lt1"/>
              </a:buClr>
              <a:buSzPts val="1600"/>
              <a:buChar char="■"/>
              <a:defRPr sz="1600">
                <a:solidFill>
                  <a:schemeClr val="lt1"/>
                </a:solidFill>
              </a:defRPr>
            </a:lvl3pPr>
            <a:lvl4pPr marL="1828800" lvl="3" indent="-330200" rtl="0">
              <a:spcBef>
                <a:spcPts val="1600"/>
              </a:spcBef>
              <a:spcAft>
                <a:spcPts val="0"/>
              </a:spcAft>
              <a:buClr>
                <a:schemeClr val="lt1"/>
              </a:buClr>
              <a:buSzPts val="1600"/>
              <a:buChar char="●"/>
              <a:defRPr sz="1600">
                <a:solidFill>
                  <a:schemeClr val="lt1"/>
                </a:solidFill>
              </a:defRPr>
            </a:lvl4pPr>
            <a:lvl5pPr marL="2286000" lvl="4" indent="-330200" rtl="0">
              <a:spcBef>
                <a:spcPts val="1600"/>
              </a:spcBef>
              <a:spcAft>
                <a:spcPts val="0"/>
              </a:spcAft>
              <a:buClr>
                <a:schemeClr val="lt1"/>
              </a:buClr>
              <a:buSzPts val="1600"/>
              <a:buChar char="○"/>
              <a:defRPr sz="1600">
                <a:solidFill>
                  <a:schemeClr val="lt1"/>
                </a:solidFill>
              </a:defRPr>
            </a:lvl5pPr>
            <a:lvl6pPr marL="2743200" lvl="5" indent="-330200" rtl="0">
              <a:spcBef>
                <a:spcPts val="1600"/>
              </a:spcBef>
              <a:spcAft>
                <a:spcPts val="0"/>
              </a:spcAft>
              <a:buClr>
                <a:schemeClr val="lt1"/>
              </a:buClr>
              <a:buSzPts val="1600"/>
              <a:buChar char="■"/>
              <a:defRPr sz="1600">
                <a:solidFill>
                  <a:schemeClr val="lt1"/>
                </a:solidFill>
              </a:defRPr>
            </a:lvl6pPr>
            <a:lvl7pPr marL="3200400" lvl="6" indent="-330200" rtl="0">
              <a:spcBef>
                <a:spcPts val="1600"/>
              </a:spcBef>
              <a:spcAft>
                <a:spcPts val="0"/>
              </a:spcAft>
              <a:buClr>
                <a:schemeClr val="lt1"/>
              </a:buClr>
              <a:buSzPts val="1600"/>
              <a:buChar char="●"/>
              <a:defRPr sz="1600">
                <a:solidFill>
                  <a:schemeClr val="lt1"/>
                </a:solidFill>
              </a:defRPr>
            </a:lvl7pPr>
            <a:lvl8pPr marL="3657600" lvl="7" indent="-330200" rtl="0">
              <a:spcBef>
                <a:spcPts val="1600"/>
              </a:spcBef>
              <a:spcAft>
                <a:spcPts val="0"/>
              </a:spcAft>
              <a:buClr>
                <a:schemeClr val="lt1"/>
              </a:buClr>
              <a:buSzPts val="1600"/>
              <a:buChar char="○"/>
              <a:defRPr sz="1600">
                <a:solidFill>
                  <a:schemeClr val="lt1"/>
                </a:solidFill>
              </a:defRPr>
            </a:lvl8pPr>
            <a:lvl9pPr marL="4114800" lvl="8" indent="-330200" rtl="0">
              <a:spcBef>
                <a:spcPts val="1600"/>
              </a:spcBef>
              <a:spcAft>
                <a:spcPts val="1600"/>
              </a:spcAft>
              <a:buClr>
                <a:schemeClr val="lt1"/>
              </a:buClr>
              <a:buSzPts val="1600"/>
              <a:buChar char="■"/>
              <a:defRPr sz="1600">
                <a:solidFill>
                  <a:schemeClr val="lt1"/>
                </a:solidFill>
              </a:defRPr>
            </a:lvl9pPr>
          </a:lstStyle>
          <a:p>
            <a:endParaRPr/>
          </a:p>
        </p:txBody>
      </p:sp>
      <p:sp>
        <p:nvSpPr>
          <p:cNvPr id="277" name="Google Shape;277;p18"/>
          <p:cNvSpPr txBox="1">
            <a:spLocks noGrp="1"/>
          </p:cNvSpPr>
          <p:nvPr>
            <p:ph type="title"/>
          </p:nvPr>
        </p:nvSpPr>
        <p:spPr>
          <a:xfrm>
            <a:off x="713232" y="365760"/>
            <a:ext cx="7717500" cy="822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278" name="Google Shape;278;p18"/>
          <p:cNvGrpSpPr/>
          <p:nvPr/>
        </p:nvGrpSpPr>
        <p:grpSpPr>
          <a:xfrm>
            <a:off x="684253" y="-316191"/>
            <a:ext cx="8464130" cy="2196550"/>
            <a:chOff x="684253" y="-316191"/>
            <a:chExt cx="8464130" cy="2196550"/>
          </a:xfrm>
        </p:grpSpPr>
        <p:cxnSp>
          <p:nvCxnSpPr>
            <p:cNvPr id="279" name="Google Shape;279;p18"/>
            <p:cNvCxnSpPr/>
            <p:nvPr/>
          </p:nvCxnSpPr>
          <p:spPr>
            <a:xfrm rot="10800000">
              <a:off x="824556" y="407875"/>
              <a:ext cx="0" cy="761700"/>
            </a:xfrm>
            <a:prstGeom prst="straightConnector1">
              <a:avLst/>
            </a:prstGeom>
            <a:noFill/>
            <a:ln w="28575" cap="flat" cmpd="sng">
              <a:solidFill>
                <a:schemeClr val="dk1"/>
              </a:solidFill>
              <a:prstDash val="solid"/>
              <a:round/>
              <a:headEnd type="none" w="med" len="med"/>
              <a:tailEnd type="none" w="med" len="med"/>
            </a:ln>
          </p:spPr>
        </p:cxnSp>
        <p:grpSp>
          <p:nvGrpSpPr>
            <p:cNvPr id="280" name="Google Shape;280;p18"/>
            <p:cNvGrpSpPr/>
            <p:nvPr/>
          </p:nvGrpSpPr>
          <p:grpSpPr>
            <a:xfrm>
              <a:off x="684253" y="-316191"/>
              <a:ext cx="8464130" cy="2196550"/>
              <a:chOff x="4439845" y="-316191"/>
              <a:chExt cx="8464130" cy="2196550"/>
            </a:xfrm>
          </p:grpSpPr>
          <p:grpSp>
            <p:nvGrpSpPr>
              <p:cNvPr id="281" name="Google Shape;281;p18"/>
              <p:cNvGrpSpPr/>
              <p:nvPr/>
            </p:nvGrpSpPr>
            <p:grpSpPr>
              <a:xfrm>
                <a:off x="4580143" y="-316191"/>
                <a:ext cx="8323832" cy="2196550"/>
                <a:chOff x="4580143" y="-316191"/>
                <a:chExt cx="8323832" cy="2196550"/>
              </a:xfrm>
            </p:grpSpPr>
            <p:cxnSp>
              <p:nvCxnSpPr>
                <p:cNvPr id="282" name="Google Shape;282;p18"/>
                <p:cNvCxnSpPr/>
                <p:nvPr/>
              </p:nvCxnSpPr>
              <p:spPr>
                <a:xfrm>
                  <a:off x="4966575" y="1880359"/>
                  <a:ext cx="7937400" cy="0"/>
                </a:xfrm>
                <a:prstGeom prst="straightConnector1">
                  <a:avLst/>
                </a:prstGeom>
                <a:noFill/>
                <a:ln w="28575" cap="flat" cmpd="sng">
                  <a:solidFill>
                    <a:schemeClr val="dk1"/>
                  </a:solidFill>
                  <a:prstDash val="solid"/>
                  <a:round/>
                  <a:headEnd type="none" w="med" len="med"/>
                  <a:tailEnd type="none" w="med" len="med"/>
                </a:ln>
              </p:spPr>
            </p:cxnSp>
            <p:sp>
              <p:nvSpPr>
                <p:cNvPr id="283" name="Google Shape;283;p18"/>
                <p:cNvSpPr/>
                <p:nvPr/>
              </p:nvSpPr>
              <p:spPr>
                <a:xfrm>
                  <a:off x="4580143" y="1138409"/>
                  <a:ext cx="416007" cy="741943"/>
                </a:xfrm>
                <a:custGeom>
                  <a:avLst/>
                  <a:gdLst/>
                  <a:ahLst/>
                  <a:cxnLst/>
                  <a:rect l="l" t="t" r="r" b="b"/>
                  <a:pathLst>
                    <a:path w="16217" h="27160" fill="none" extrusionOk="0">
                      <a:moveTo>
                        <a:pt x="1" y="1"/>
                      </a:moveTo>
                      <a:lnTo>
                        <a:pt x="1" y="13475"/>
                      </a:lnTo>
                      <a:cubicBezTo>
                        <a:pt x="1" y="21029"/>
                        <a:pt x="6110" y="27159"/>
                        <a:pt x="13685" y="27159"/>
                      </a:cubicBezTo>
                      <a:lnTo>
                        <a:pt x="16216" y="27159"/>
                      </a:lnTo>
                    </a:path>
                  </a:pathLst>
                </a:custGeom>
                <a:noFill/>
                <a:ln w="28575" cap="rnd" cmpd="sng">
                  <a:solidFill>
                    <a:schemeClr val="dk1"/>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84" name="Google Shape;284;p18"/>
                <p:cNvCxnSpPr/>
                <p:nvPr/>
              </p:nvCxnSpPr>
              <p:spPr>
                <a:xfrm rot="10800000">
                  <a:off x="4580150" y="-316191"/>
                  <a:ext cx="0" cy="445200"/>
                </a:xfrm>
                <a:prstGeom prst="straightConnector1">
                  <a:avLst/>
                </a:prstGeom>
                <a:noFill/>
                <a:ln w="28575" cap="flat" cmpd="sng">
                  <a:solidFill>
                    <a:schemeClr val="dk1"/>
                  </a:solidFill>
                  <a:prstDash val="solid"/>
                  <a:round/>
                  <a:headEnd type="none" w="med" len="med"/>
                  <a:tailEnd type="none" w="med" len="med"/>
                </a:ln>
              </p:spPr>
            </p:cxnSp>
          </p:grpSp>
          <p:sp>
            <p:nvSpPr>
              <p:cNvPr id="285" name="Google Shape;285;p18"/>
              <p:cNvSpPr/>
              <p:nvPr/>
            </p:nvSpPr>
            <p:spPr>
              <a:xfrm>
                <a:off x="4446425" y="14275"/>
                <a:ext cx="262500" cy="91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8"/>
              <p:cNvSpPr/>
              <p:nvPr/>
            </p:nvSpPr>
            <p:spPr>
              <a:xfrm>
                <a:off x="4560575" y="117000"/>
                <a:ext cx="45600" cy="2910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7" name="Google Shape;287;p18"/>
              <p:cNvGrpSpPr/>
              <p:nvPr/>
            </p:nvGrpSpPr>
            <p:grpSpPr>
              <a:xfrm>
                <a:off x="4439845" y="8562"/>
                <a:ext cx="273654" cy="393837"/>
                <a:chOff x="278145" y="8562"/>
                <a:chExt cx="273654" cy="393837"/>
              </a:xfrm>
            </p:grpSpPr>
            <p:sp>
              <p:nvSpPr>
                <p:cNvPr id="288" name="Google Shape;288;p18"/>
                <p:cNvSpPr/>
                <p:nvPr/>
              </p:nvSpPr>
              <p:spPr>
                <a:xfrm>
                  <a:off x="278145" y="8562"/>
                  <a:ext cx="273654" cy="98908"/>
                </a:xfrm>
                <a:custGeom>
                  <a:avLst/>
                  <a:gdLst/>
                  <a:ahLst/>
                  <a:cxnLst/>
                  <a:rect l="l" t="t" r="r" b="b"/>
                  <a:pathLst>
                    <a:path w="8224" h="2282" fill="none" extrusionOk="0">
                      <a:moveTo>
                        <a:pt x="1" y="1"/>
                      </a:moveTo>
                      <a:lnTo>
                        <a:pt x="8224" y="1"/>
                      </a:lnTo>
                      <a:lnTo>
                        <a:pt x="8224" y="2281"/>
                      </a:lnTo>
                      <a:lnTo>
                        <a:pt x="1" y="2281"/>
                      </a:lnTo>
                      <a:close/>
                    </a:path>
                  </a:pathLst>
                </a:custGeom>
                <a:solidFill>
                  <a:schemeClr val="lt1"/>
                </a:solid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8"/>
                <p:cNvSpPr/>
                <p:nvPr/>
              </p:nvSpPr>
              <p:spPr>
                <a:xfrm>
                  <a:off x="387445" y="107423"/>
                  <a:ext cx="59924" cy="294976"/>
                </a:xfrm>
                <a:custGeom>
                  <a:avLst/>
                  <a:gdLst/>
                  <a:ahLst/>
                  <a:cxnLst/>
                  <a:rect l="l" t="t" r="r" b="b"/>
                  <a:pathLst>
                    <a:path w="1801" h="3307" fill="none" extrusionOk="0">
                      <a:moveTo>
                        <a:pt x="1" y="0"/>
                      </a:moveTo>
                      <a:lnTo>
                        <a:pt x="1800" y="0"/>
                      </a:lnTo>
                      <a:lnTo>
                        <a:pt x="1800" y="3306"/>
                      </a:lnTo>
                      <a:lnTo>
                        <a:pt x="1" y="3306"/>
                      </a:lnTo>
                      <a:close/>
                    </a:path>
                  </a:pathLst>
                </a:custGeom>
                <a:solidFill>
                  <a:schemeClr val="lt1"/>
                </a:solid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wo columns 1">
  <p:cSld name="TITLE_AND_BODY_2">
    <p:spTree>
      <p:nvGrpSpPr>
        <p:cNvPr id="1" name="Shape 290"/>
        <p:cNvGrpSpPr/>
        <p:nvPr/>
      </p:nvGrpSpPr>
      <p:grpSpPr>
        <a:xfrm>
          <a:off x="0" y="0"/>
          <a:ext cx="0" cy="0"/>
          <a:chOff x="0" y="0"/>
          <a:chExt cx="0" cy="0"/>
        </a:xfrm>
      </p:grpSpPr>
      <p:sp>
        <p:nvSpPr>
          <p:cNvPr id="291" name="Google Shape;291;p19"/>
          <p:cNvSpPr txBox="1">
            <a:spLocks noGrp="1"/>
          </p:cNvSpPr>
          <p:nvPr>
            <p:ph type="title"/>
          </p:nvPr>
        </p:nvSpPr>
        <p:spPr>
          <a:xfrm>
            <a:off x="1322750" y="1783677"/>
            <a:ext cx="2617800" cy="729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92" name="Google Shape;292;p19"/>
          <p:cNvSpPr txBox="1">
            <a:spLocks noGrp="1"/>
          </p:cNvSpPr>
          <p:nvPr>
            <p:ph type="subTitle" idx="1"/>
          </p:nvPr>
        </p:nvSpPr>
        <p:spPr>
          <a:xfrm>
            <a:off x="1190625" y="2587800"/>
            <a:ext cx="2882100" cy="1494900"/>
          </a:xfrm>
          <a:prstGeom prst="rect">
            <a:avLst/>
          </a:prstGeom>
          <a:noFill/>
          <a:ln w="2857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solidFill>
                  <a:srgbClr val="000000"/>
                </a:solidFill>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293" name="Google Shape;293;p19"/>
          <p:cNvSpPr txBox="1">
            <a:spLocks noGrp="1"/>
          </p:cNvSpPr>
          <p:nvPr>
            <p:ph type="title" idx="2"/>
          </p:nvPr>
        </p:nvSpPr>
        <p:spPr>
          <a:xfrm>
            <a:off x="5203450" y="1783677"/>
            <a:ext cx="2617800" cy="729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94" name="Google Shape;294;p19"/>
          <p:cNvSpPr txBox="1">
            <a:spLocks noGrp="1"/>
          </p:cNvSpPr>
          <p:nvPr>
            <p:ph type="subTitle" idx="3"/>
          </p:nvPr>
        </p:nvSpPr>
        <p:spPr>
          <a:xfrm>
            <a:off x="5071300" y="2587800"/>
            <a:ext cx="2882100" cy="1494900"/>
          </a:xfrm>
          <a:prstGeom prst="rect">
            <a:avLst/>
          </a:prstGeom>
          <a:noFill/>
          <a:ln w="2857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solidFill>
                  <a:srgbClr val="000000"/>
                </a:solidFill>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cxnSp>
        <p:nvCxnSpPr>
          <p:cNvPr id="295" name="Google Shape;295;p19"/>
          <p:cNvCxnSpPr/>
          <p:nvPr/>
        </p:nvCxnSpPr>
        <p:spPr>
          <a:xfrm>
            <a:off x="0" y="408225"/>
            <a:ext cx="9144000" cy="0"/>
          </a:xfrm>
          <a:prstGeom prst="straightConnector1">
            <a:avLst/>
          </a:prstGeom>
          <a:noFill/>
          <a:ln w="28575" cap="flat" cmpd="sng">
            <a:solidFill>
              <a:schemeClr val="dk1"/>
            </a:solidFill>
            <a:prstDash val="solid"/>
            <a:round/>
            <a:headEnd type="none" w="med" len="med"/>
            <a:tailEnd type="none" w="med" len="med"/>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Quote">
  <p:cSld name="TITLE_AND_BODY_2_1">
    <p:spTree>
      <p:nvGrpSpPr>
        <p:cNvPr id="1" name="Shape 328"/>
        <p:cNvGrpSpPr/>
        <p:nvPr/>
      </p:nvGrpSpPr>
      <p:grpSpPr>
        <a:xfrm>
          <a:off x="0" y="0"/>
          <a:ext cx="0" cy="0"/>
          <a:chOff x="0" y="0"/>
          <a:chExt cx="0" cy="0"/>
        </a:xfrm>
      </p:grpSpPr>
      <p:sp>
        <p:nvSpPr>
          <p:cNvPr id="329" name="Google Shape;329;p22"/>
          <p:cNvSpPr txBox="1">
            <a:spLocks noGrp="1"/>
          </p:cNvSpPr>
          <p:nvPr>
            <p:ph type="title"/>
          </p:nvPr>
        </p:nvSpPr>
        <p:spPr>
          <a:xfrm>
            <a:off x="3263100" y="3264475"/>
            <a:ext cx="2617800" cy="465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20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330" name="Google Shape;330;p22"/>
          <p:cNvSpPr txBox="1">
            <a:spLocks noGrp="1"/>
          </p:cNvSpPr>
          <p:nvPr>
            <p:ph type="subTitle" idx="1"/>
          </p:nvPr>
        </p:nvSpPr>
        <p:spPr>
          <a:xfrm>
            <a:off x="2385150" y="1198475"/>
            <a:ext cx="4373700" cy="1761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None/>
              <a:defRPr sz="2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31" name="Google Shape;331;p22"/>
          <p:cNvSpPr/>
          <p:nvPr/>
        </p:nvSpPr>
        <p:spPr>
          <a:xfrm>
            <a:off x="0" y="4736400"/>
            <a:ext cx="9144000" cy="418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2" name="Google Shape;332;p22"/>
          <p:cNvGrpSpPr/>
          <p:nvPr/>
        </p:nvGrpSpPr>
        <p:grpSpPr>
          <a:xfrm>
            <a:off x="-39750" y="407100"/>
            <a:ext cx="9227728" cy="3915909"/>
            <a:chOff x="-39750" y="407100"/>
            <a:chExt cx="9227728" cy="3915909"/>
          </a:xfrm>
        </p:grpSpPr>
        <p:cxnSp>
          <p:nvCxnSpPr>
            <p:cNvPr id="333" name="Google Shape;333;p22"/>
            <p:cNvCxnSpPr/>
            <p:nvPr/>
          </p:nvCxnSpPr>
          <p:spPr>
            <a:xfrm>
              <a:off x="1176025" y="3126199"/>
              <a:ext cx="6762000" cy="0"/>
            </a:xfrm>
            <a:prstGeom prst="straightConnector1">
              <a:avLst/>
            </a:prstGeom>
            <a:noFill/>
            <a:ln w="28575" cap="flat" cmpd="sng">
              <a:solidFill>
                <a:schemeClr val="dk1"/>
              </a:solidFill>
              <a:prstDash val="solid"/>
              <a:round/>
              <a:headEnd type="none" w="med" len="med"/>
              <a:tailEnd type="none" w="med" len="med"/>
            </a:ln>
          </p:spPr>
        </p:cxnSp>
        <p:sp>
          <p:nvSpPr>
            <p:cNvPr id="334" name="Google Shape;334;p22"/>
            <p:cNvSpPr/>
            <p:nvPr/>
          </p:nvSpPr>
          <p:spPr>
            <a:xfrm>
              <a:off x="826243" y="2384199"/>
              <a:ext cx="416007" cy="741943"/>
            </a:xfrm>
            <a:custGeom>
              <a:avLst/>
              <a:gdLst/>
              <a:ahLst/>
              <a:cxnLst/>
              <a:rect l="l" t="t" r="r" b="b"/>
              <a:pathLst>
                <a:path w="16217" h="27160" fill="none" extrusionOk="0">
                  <a:moveTo>
                    <a:pt x="1" y="1"/>
                  </a:moveTo>
                  <a:lnTo>
                    <a:pt x="1" y="13475"/>
                  </a:lnTo>
                  <a:cubicBezTo>
                    <a:pt x="1" y="21029"/>
                    <a:pt x="6110" y="27159"/>
                    <a:pt x="13685" y="27159"/>
                  </a:cubicBezTo>
                  <a:lnTo>
                    <a:pt x="16216" y="27159"/>
                  </a:lnTo>
                </a:path>
              </a:pathLst>
            </a:custGeom>
            <a:noFill/>
            <a:ln w="28575" cap="rnd" cmpd="sng">
              <a:solidFill>
                <a:schemeClr val="dk1"/>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35" name="Google Shape;335;p22"/>
            <p:cNvCxnSpPr/>
            <p:nvPr/>
          </p:nvCxnSpPr>
          <p:spPr>
            <a:xfrm rot="10800000">
              <a:off x="-39750" y="407100"/>
              <a:ext cx="537300" cy="0"/>
            </a:xfrm>
            <a:prstGeom prst="straightConnector1">
              <a:avLst/>
            </a:prstGeom>
            <a:noFill/>
            <a:ln w="28575" cap="flat" cmpd="sng">
              <a:solidFill>
                <a:schemeClr val="dk1"/>
              </a:solidFill>
              <a:prstDash val="solid"/>
              <a:round/>
              <a:headEnd type="none" w="med" len="med"/>
              <a:tailEnd type="none" w="med" len="med"/>
            </a:ln>
          </p:spPr>
        </p:cxnSp>
        <p:sp>
          <p:nvSpPr>
            <p:cNvPr id="336" name="Google Shape;336;p22"/>
            <p:cNvSpPr/>
            <p:nvPr/>
          </p:nvSpPr>
          <p:spPr>
            <a:xfrm rot="10800000">
              <a:off x="410231" y="407100"/>
              <a:ext cx="416007" cy="741943"/>
            </a:xfrm>
            <a:custGeom>
              <a:avLst/>
              <a:gdLst/>
              <a:ahLst/>
              <a:cxnLst/>
              <a:rect l="l" t="t" r="r" b="b"/>
              <a:pathLst>
                <a:path w="16217" h="27160" fill="none" extrusionOk="0">
                  <a:moveTo>
                    <a:pt x="1" y="1"/>
                  </a:moveTo>
                  <a:lnTo>
                    <a:pt x="1" y="13475"/>
                  </a:lnTo>
                  <a:cubicBezTo>
                    <a:pt x="1" y="21029"/>
                    <a:pt x="6110" y="27159"/>
                    <a:pt x="13685" y="27159"/>
                  </a:cubicBezTo>
                  <a:lnTo>
                    <a:pt x="16216" y="27159"/>
                  </a:lnTo>
                </a:path>
              </a:pathLst>
            </a:custGeom>
            <a:noFill/>
            <a:ln w="28575" cap="rnd" cmpd="sng">
              <a:solidFill>
                <a:schemeClr val="dk1"/>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37" name="Google Shape;337;p22"/>
            <p:cNvCxnSpPr/>
            <p:nvPr/>
          </p:nvCxnSpPr>
          <p:spPr>
            <a:xfrm>
              <a:off x="827100" y="1066175"/>
              <a:ext cx="0" cy="1389300"/>
            </a:xfrm>
            <a:prstGeom prst="straightConnector1">
              <a:avLst/>
            </a:prstGeom>
            <a:noFill/>
            <a:ln w="28575" cap="flat" cmpd="sng">
              <a:solidFill>
                <a:schemeClr val="dk1"/>
              </a:solidFill>
              <a:prstDash val="solid"/>
              <a:round/>
              <a:headEnd type="none" w="med" len="med"/>
              <a:tailEnd type="none" w="med" len="med"/>
            </a:ln>
          </p:spPr>
        </p:cxnSp>
        <p:sp>
          <p:nvSpPr>
            <p:cNvPr id="338" name="Google Shape;338;p22"/>
            <p:cNvSpPr/>
            <p:nvPr/>
          </p:nvSpPr>
          <p:spPr>
            <a:xfrm rot="10800000">
              <a:off x="7905979" y="3125568"/>
              <a:ext cx="416007" cy="741943"/>
            </a:xfrm>
            <a:custGeom>
              <a:avLst/>
              <a:gdLst/>
              <a:ahLst/>
              <a:cxnLst/>
              <a:rect l="l" t="t" r="r" b="b"/>
              <a:pathLst>
                <a:path w="16217" h="27160" fill="none" extrusionOk="0">
                  <a:moveTo>
                    <a:pt x="1" y="1"/>
                  </a:moveTo>
                  <a:lnTo>
                    <a:pt x="1" y="13475"/>
                  </a:lnTo>
                  <a:cubicBezTo>
                    <a:pt x="1" y="21029"/>
                    <a:pt x="6110" y="27159"/>
                    <a:pt x="13685" y="27159"/>
                  </a:cubicBezTo>
                  <a:lnTo>
                    <a:pt x="16216" y="27159"/>
                  </a:lnTo>
                </a:path>
              </a:pathLst>
            </a:custGeom>
            <a:noFill/>
            <a:ln w="28575" cap="rnd" cmpd="sng">
              <a:solidFill>
                <a:schemeClr val="dk1"/>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39" name="Google Shape;339;p22"/>
            <p:cNvCxnSpPr/>
            <p:nvPr/>
          </p:nvCxnSpPr>
          <p:spPr>
            <a:xfrm>
              <a:off x="8650678" y="4323009"/>
              <a:ext cx="537300" cy="0"/>
            </a:xfrm>
            <a:prstGeom prst="straightConnector1">
              <a:avLst/>
            </a:prstGeom>
            <a:noFill/>
            <a:ln w="28575" cap="flat" cmpd="sng">
              <a:solidFill>
                <a:schemeClr val="dk1"/>
              </a:solidFill>
              <a:prstDash val="solid"/>
              <a:round/>
              <a:headEnd type="none" w="med" len="med"/>
              <a:tailEnd type="none" w="med" len="med"/>
            </a:ln>
          </p:spPr>
        </p:cxnSp>
        <p:sp>
          <p:nvSpPr>
            <p:cNvPr id="340" name="Google Shape;340;p22"/>
            <p:cNvSpPr/>
            <p:nvPr/>
          </p:nvSpPr>
          <p:spPr>
            <a:xfrm>
              <a:off x="8321990" y="3581066"/>
              <a:ext cx="416007" cy="741943"/>
            </a:xfrm>
            <a:custGeom>
              <a:avLst/>
              <a:gdLst/>
              <a:ahLst/>
              <a:cxnLst/>
              <a:rect l="l" t="t" r="r" b="b"/>
              <a:pathLst>
                <a:path w="16217" h="27160" fill="none" extrusionOk="0">
                  <a:moveTo>
                    <a:pt x="1" y="1"/>
                  </a:moveTo>
                  <a:lnTo>
                    <a:pt x="1" y="13475"/>
                  </a:lnTo>
                  <a:cubicBezTo>
                    <a:pt x="1" y="21029"/>
                    <a:pt x="6110" y="27159"/>
                    <a:pt x="13685" y="27159"/>
                  </a:cubicBezTo>
                  <a:lnTo>
                    <a:pt x="16216" y="27159"/>
                  </a:lnTo>
                </a:path>
              </a:pathLst>
            </a:custGeom>
            <a:noFill/>
            <a:ln w="28575" cap="rnd" cmpd="sng">
              <a:solidFill>
                <a:schemeClr val="dk1"/>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4"/>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2"/>
              </a:buClr>
              <a:buSzPts val="4500"/>
              <a:buFont typeface="Rajdhani"/>
              <a:buNone/>
              <a:defRPr sz="4500" b="1">
                <a:solidFill>
                  <a:schemeClr val="accent2"/>
                </a:solidFill>
                <a:latin typeface="Rajdhani"/>
                <a:ea typeface="Rajdhani"/>
                <a:cs typeface="Rajdhani"/>
                <a:sym typeface="Rajdhani"/>
              </a:defRPr>
            </a:lvl1pPr>
            <a:lvl2pPr lvl="1">
              <a:spcBef>
                <a:spcPts val="0"/>
              </a:spcBef>
              <a:spcAft>
                <a:spcPts val="0"/>
              </a:spcAft>
              <a:buClr>
                <a:schemeClr val="accent1"/>
              </a:buClr>
              <a:buSzPts val="3500"/>
              <a:buFont typeface="Rajdhani"/>
              <a:buNone/>
              <a:defRPr sz="3500" b="1">
                <a:solidFill>
                  <a:schemeClr val="accent1"/>
                </a:solidFill>
                <a:latin typeface="Rajdhani"/>
                <a:ea typeface="Rajdhani"/>
                <a:cs typeface="Rajdhani"/>
                <a:sym typeface="Rajdhani"/>
              </a:defRPr>
            </a:lvl2pPr>
            <a:lvl3pPr lvl="2">
              <a:spcBef>
                <a:spcPts val="0"/>
              </a:spcBef>
              <a:spcAft>
                <a:spcPts val="0"/>
              </a:spcAft>
              <a:buClr>
                <a:schemeClr val="accent1"/>
              </a:buClr>
              <a:buSzPts val="3500"/>
              <a:buFont typeface="Rajdhani"/>
              <a:buNone/>
              <a:defRPr sz="3500" b="1">
                <a:solidFill>
                  <a:schemeClr val="accent1"/>
                </a:solidFill>
                <a:latin typeface="Rajdhani"/>
                <a:ea typeface="Rajdhani"/>
                <a:cs typeface="Rajdhani"/>
                <a:sym typeface="Rajdhani"/>
              </a:defRPr>
            </a:lvl3pPr>
            <a:lvl4pPr lvl="3">
              <a:spcBef>
                <a:spcPts val="0"/>
              </a:spcBef>
              <a:spcAft>
                <a:spcPts val="0"/>
              </a:spcAft>
              <a:buClr>
                <a:schemeClr val="accent1"/>
              </a:buClr>
              <a:buSzPts val="3500"/>
              <a:buFont typeface="Rajdhani"/>
              <a:buNone/>
              <a:defRPr sz="3500" b="1">
                <a:solidFill>
                  <a:schemeClr val="accent1"/>
                </a:solidFill>
                <a:latin typeface="Rajdhani"/>
                <a:ea typeface="Rajdhani"/>
                <a:cs typeface="Rajdhani"/>
                <a:sym typeface="Rajdhani"/>
              </a:defRPr>
            </a:lvl4pPr>
            <a:lvl5pPr lvl="4">
              <a:spcBef>
                <a:spcPts val="0"/>
              </a:spcBef>
              <a:spcAft>
                <a:spcPts val="0"/>
              </a:spcAft>
              <a:buClr>
                <a:schemeClr val="accent1"/>
              </a:buClr>
              <a:buSzPts val="3500"/>
              <a:buFont typeface="Rajdhani"/>
              <a:buNone/>
              <a:defRPr sz="3500" b="1">
                <a:solidFill>
                  <a:schemeClr val="accent1"/>
                </a:solidFill>
                <a:latin typeface="Rajdhani"/>
                <a:ea typeface="Rajdhani"/>
                <a:cs typeface="Rajdhani"/>
                <a:sym typeface="Rajdhani"/>
              </a:defRPr>
            </a:lvl5pPr>
            <a:lvl6pPr lvl="5">
              <a:spcBef>
                <a:spcPts val="0"/>
              </a:spcBef>
              <a:spcAft>
                <a:spcPts val="0"/>
              </a:spcAft>
              <a:buClr>
                <a:schemeClr val="accent1"/>
              </a:buClr>
              <a:buSzPts val="3500"/>
              <a:buFont typeface="Rajdhani"/>
              <a:buNone/>
              <a:defRPr sz="3500" b="1">
                <a:solidFill>
                  <a:schemeClr val="accent1"/>
                </a:solidFill>
                <a:latin typeface="Rajdhani"/>
                <a:ea typeface="Rajdhani"/>
                <a:cs typeface="Rajdhani"/>
                <a:sym typeface="Rajdhani"/>
              </a:defRPr>
            </a:lvl6pPr>
            <a:lvl7pPr lvl="6">
              <a:spcBef>
                <a:spcPts val="0"/>
              </a:spcBef>
              <a:spcAft>
                <a:spcPts val="0"/>
              </a:spcAft>
              <a:buClr>
                <a:schemeClr val="accent1"/>
              </a:buClr>
              <a:buSzPts val="3500"/>
              <a:buFont typeface="Rajdhani"/>
              <a:buNone/>
              <a:defRPr sz="3500" b="1">
                <a:solidFill>
                  <a:schemeClr val="accent1"/>
                </a:solidFill>
                <a:latin typeface="Rajdhani"/>
                <a:ea typeface="Rajdhani"/>
                <a:cs typeface="Rajdhani"/>
                <a:sym typeface="Rajdhani"/>
              </a:defRPr>
            </a:lvl7pPr>
            <a:lvl8pPr lvl="7">
              <a:spcBef>
                <a:spcPts val="0"/>
              </a:spcBef>
              <a:spcAft>
                <a:spcPts val="0"/>
              </a:spcAft>
              <a:buClr>
                <a:schemeClr val="accent1"/>
              </a:buClr>
              <a:buSzPts val="3500"/>
              <a:buFont typeface="Rajdhani"/>
              <a:buNone/>
              <a:defRPr sz="3500" b="1">
                <a:solidFill>
                  <a:schemeClr val="accent1"/>
                </a:solidFill>
                <a:latin typeface="Rajdhani"/>
                <a:ea typeface="Rajdhani"/>
                <a:cs typeface="Rajdhani"/>
                <a:sym typeface="Rajdhani"/>
              </a:defRPr>
            </a:lvl8pPr>
            <a:lvl9pPr lvl="8">
              <a:spcBef>
                <a:spcPts val="0"/>
              </a:spcBef>
              <a:spcAft>
                <a:spcPts val="0"/>
              </a:spcAft>
              <a:buClr>
                <a:schemeClr val="accent1"/>
              </a:buClr>
              <a:buSzPts val="3500"/>
              <a:buFont typeface="Rajdhani"/>
              <a:buNone/>
              <a:defRPr sz="3500" b="1">
                <a:solidFill>
                  <a:schemeClr val="accent1"/>
                </a:solidFill>
                <a:latin typeface="Rajdhani"/>
                <a:ea typeface="Rajdhani"/>
                <a:cs typeface="Rajdhani"/>
                <a:sym typeface="Rajdhani"/>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1"/>
              </a:buClr>
              <a:buSzPts val="1800"/>
              <a:buFont typeface="Karla"/>
              <a:buChar char="●"/>
              <a:defRPr sz="1800">
                <a:solidFill>
                  <a:schemeClr val="dk1"/>
                </a:solidFill>
                <a:latin typeface="Karla"/>
                <a:ea typeface="Karla"/>
                <a:cs typeface="Karla"/>
                <a:sym typeface="Karla"/>
              </a:defRPr>
            </a:lvl1pPr>
            <a:lvl2pPr marL="914400" lvl="1" indent="-317500">
              <a:lnSpc>
                <a:spcPct val="100000"/>
              </a:lnSpc>
              <a:spcBef>
                <a:spcPts val="1600"/>
              </a:spcBef>
              <a:spcAft>
                <a:spcPts val="0"/>
              </a:spcAft>
              <a:buClr>
                <a:schemeClr val="dk1"/>
              </a:buClr>
              <a:buSzPts val="1400"/>
              <a:buFont typeface="Karla"/>
              <a:buChar char="○"/>
              <a:defRPr>
                <a:solidFill>
                  <a:schemeClr val="dk1"/>
                </a:solidFill>
                <a:latin typeface="Karla"/>
                <a:ea typeface="Karla"/>
                <a:cs typeface="Karla"/>
                <a:sym typeface="Karla"/>
              </a:defRPr>
            </a:lvl2pPr>
            <a:lvl3pPr marL="1371600" lvl="2" indent="-317500">
              <a:lnSpc>
                <a:spcPct val="100000"/>
              </a:lnSpc>
              <a:spcBef>
                <a:spcPts val="1600"/>
              </a:spcBef>
              <a:spcAft>
                <a:spcPts val="0"/>
              </a:spcAft>
              <a:buClr>
                <a:schemeClr val="dk1"/>
              </a:buClr>
              <a:buSzPts val="1400"/>
              <a:buFont typeface="Karla"/>
              <a:buChar char="■"/>
              <a:defRPr>
                <a:solidFill>
                  <a:schemeClr val="dk1"/>
                </a:solidFill>
                <a:latin typeface="Karla"/>
                <a:ea typeface="Karla"/>
                <a:cs typeface="Karla"/>
                <a:sym typeface="Karla"/>
              </a:defRPr>
            </a:lvl3pPr>
            <a:lvl4pPr marL="1828800" lvl="3" indent="-317500">
              <a:lnSpc>
                <a:spcPct val="100000"/>
              </a:lnSpc>
              <a:spcBef>
                <a:spcPts val="1600"/>
              </a:spcBef>
              <a:spcAft>
                <a:spcPts val="0"/>
              </a:spcAft>
              <a:buClr>
                <a:schemeClr val="dk1"/>
              </a:buClr>
              <a:buSzPts val="1400"/>
              <a:buFont typeface="Karla"/>
              <a:buChar char="●"/>
              <a:defRPr>
                <a:solidFill>
                  <a:schemeClr val="dk1"/>
                </a:solidFill>
                <a:latin typeface="Karla"/>
                <a:ea typeface="Karla"/>
                <a:cs typeface="Karla"/>
                <a:sym typeface="Karla"/>
              </a:defRPr>
            </a:lvl4pPr>
            <a:lvl5pPr marL="2286000" lvl="4" indent="-317500">
              <a:lnSpc>
                <a:spcPct val="100000"/>
              </a:lnSpc>
              <a:spcBef>
                <a:spcPts val="1600"/>
              </a:spcBef>
              <a:spcAft>
                <a:spcPts val="0"/>
              </a:spcAft>
              <a:buClr>
                <a:schemeClr val="dk1"/>
              </a:buClr>
              <a:buSzPts val="1400"/>
              <a:buFont typeface="Karla"/>
              <a:buChar char="○"/>
              <a:defRPr>
                <a:solidFill>
                  <a:schemeClr val="dk1"/>
                </a:solidFill>
                <a:latin typeface="Karla"/>
                <a:ea typeface="Karla"/>
                <a:cs typeface="Karla"/>
                <a:sym typeface="Karla"/>
              </a:defRPr>
            </a:lvl5pPr>
            <a:lvl6pPr marL="2743200" lvl="5" indent="-317500">
              <a:lnSpc>
                <a:spcPct val="100000"/>
              </a:lnSpc>
              <a:spcBef>
                <a:spcPts val="1600"/>
              </a:spcBef>
              <a:spcAft>
                <a:spcPts val="0"/>
              </a:spcAft>
              <a:buClr>
                <a:schemeClr val="dk1"/>
              </a:buClr>
              <a:buSzPts val="1400"/>
              <a:buFont typeface="Karla"/>
              <a:buChar char="■"/>
              <a:defRPr>
                <a:solidFill>
                  <a:schemeClr val="dk1"/>
                </a:solidFill>
                <a:latin typeface="Karla"/>
                <a:ea typeface="Karla"/>
                <a:cs typeface="Karla"/>
                <a:sym typeface="Karla"/>
              </a:defRPr>
            </a:lvl6pPr>
            <a:lvl7pPr marL="3200400" lvl="6" indent="-317500">
              <a:lnSpc>
                <a:spcPct val="100000"/>
              </a:lnSpc>
              <a:spcBef>
                <a:spcPts val="1600"/>
              </a:spcBef>
              <a:spcAft>
                <a:spcPts val="0"/>
              </a:spcAft>
              <a:buClr>
                <a:schemeClr val="dk1"/>
              </a:buClr>
              <a:buSzPts val="1400"/>
              <a:buFont typeface="Karla"/>
              <a:buChar char="●"/>
              <a:defRPr>
                <a:solidFill>
                  <a:schemeClr val="dk1"/>
                </a:solidFill>
                <a:latin typeface="Karla"/>
                <a:ea typeface="Karla"/>
                <a:cs typeface="Karla"/>
                <a:sym typeface="Karla"/>
              </a:defRPr>
            </a:lvl7pPr>
            <a:lvl8pPr marL="3657600" lvl="7" indent="-317500">
              <a:lnSpc>
                <a:spcPct val="100000"/>
              </a:lnSpc>
              <a:spcBef>
                <a:spcPts val="1600"/>
              </a:spcBef>
              <a:spcAft>
                <a:spcPts val="0"/>
              </a:spcAft>
              <a:buClr>
                <a:schemeClr val="dk1"/>
              </a:buClr>
              <a:buSzPts val="1400"/>
              <a:buFont typeface="Karla"/>
              <a:buChar char="○"/>
              <a:defRPr>
                <a:solidFill>
                  <a:schemeClr val="dk1"/>
                </a:solidFill>
                <a:latin typeface="Karla"/>
                <a:ea typeface="Karla"/>
                <a:cs typeface="Karla"/>
                <a:sym typeface="Karla"/>
              </a:defRPr>
            </a:lvl8pPr>
            <a:lvl9pPr marL="4114800" lvl="8" indent="-317500">
              <a:lnSpc>
                <a:spcPct val="100000"/>
              </a:lnSpc>
              <a:spcBef>
                <a:spcPts val="1600"/>
              </a:spcBef>
              <a:spcAft>
                <a:spcPts val="1600"/>
              </a:spcAft>
              <a:buClr>
                <a:schemeClr val="dk1"/>
              </a:buClr>
              <a:buSzPts val="1400"/>
              <a:buFont typeface="Karla"/>
              <a:buChar char="■"/>
              <a:defRPr>
                <a:solidFill>
                  <a:schemeClr val="dk1"/>
                </a:solidFill>
                <a:latin typeface="Karla"/>
                <a:ea typeface="Karla"/>
                <a:cs typeface="Karla"/>
                <a:sym typeface="Karla"/>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3" r:id="rId3"/>
    <p:sldLayoutId id="2147483655" r:id="rId4"/>
    <p:sldLayoutId id="2147483656" r:id="rId5"/>
    <p:sldLayoutId id="2147483658" r:id="rId6"/>
    <p:sldLayoutId id="2147483664" r:id="rId7"/>
    <p:sldLayoutId id="2147483665" r:id="rId8"/>
    <p:sldLayoutId id="2147483668" r:id="rId9"/>
    <p:sldLayoutId id="2147483673" r:id="rId10"/>
    <p:sldLayoutId id="2147483675" r:id="rId11"/>
    <p:sldLayoutId id="2147483676"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audio" Target="../media/audio1.wav"/></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0.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00"/>
        <p:cNvGrpSpPr/>
        <p:nvPr/>
      </p:nvGrpSpPr>
      <p:grpSpPr>
        <a:xfrm>
          <a:off x="0" y="0"/>
          <a:ext cx="0" cy="0"/>
          <a:chOff x="0" y="0"/>
          <a:chExt cx="0" cy="0"/>
        </a:xfrm>
      </p:grpSpPr>
      <p:sp>
        <p:nvSpPr>
          <p:cNvPr id="501" name="Google Shape;501;p33"/>
          <p:cNvSpPr txBox="1">
            <a:spLocks noGrp="1"/>
          </p:cNvSpPr>
          <p:nvPr>
            <p:ph type="ctrTitle"/>
          </p:nvPr>
        </p:nvSpPr>
        <p:spPr>
          <a:xfrm>
            <a:off x="2521900" y="1195625"/>
            <a:ext cx="4103100" cy="2334900"/>
          </a:xfrm>
          <a:prstGeom prst="rect">
            <a:avLst/>
          </a:prstGeom>
        </p:spPr>
        <p:txBody>
          <a:bodyPr spcFirstLastPara="1" wrap="square" lIns="91425" tIns="91425" rIns="91425" bIns="91425" anchor="b" anchorCtr="0">
            <a:noAutofit/>
          </a:bodyPr>
          <a:lstStyle/>
          <a:p>
            <a:pPr lvl="0"/>
            <a:r>
              <a:rPr lang="en-GB" sz="3600" dirty="0">
                <a:effectLst>
                  <a:outerShdw blurRad="38100" dist="38100" dir="2700000" algn="tl">
                    <a:srgbClr val="000000">
                      <a:alpha val="43137"/>
                    </a:srgbClr>
                  </a:outerShdw>
                </a:effectLst>
              </a:rPr>
              <a:t>Online Blood Donation and Request Management System</a:t>
            </a:r>
            <a:endParaRPr sz="3600" dirty="0"/>
          </a:p>
        </p:txBody>
      </p:sp>
      <p:sp>
        <p:nvSpPr>
          <p:cNvPr id="2" name="Oval 1">
            <a:extLst>
              <a:ext uri="{FF2B5EF4-FFF2-40B4-BE49-F238E27FC236}">
                <a16:creationId xmlns:a16="http://schemas.microsoft.com/office/drawing/2014/main" id="{689F73F2-8211-1D81-33C8-2163C773F3E0}"/>
              </a:ext>
            </a:extLst>
          </p:cNvPr>
          <p:cNvSpPr/>
          <p:nvPr/>
        </p:nvSpPr>
        <p:spPr>
          <a:xfrm>
            <a:off x="3840480" y="3476855"/>
            <a:ext cx="1463040" cy="41735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2" name="Google Shape;502;p33"/>
          <p:cNvSpPr txBox="1">
            <a:spLocks noGrp="1"/>
          </p:cNvSpPr>
          <p:nvPr>
            <p:ph type="subTitle" idx="1"/>
          </p:nvPr>
        </p:nvSpPr>
        <p:spPr>
          <a:xfrm>
            <a:off x="3396900" y="3476855"/>
            <a:ext cx="2350200" cy="517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solidFill>
                  <a:schemeClr val="bg1"/>
                </a:solidFill>
              </a:rPr>
              <a:t>Group No-42</a:t>
            </a:r>
            <a:endParaRPr dirty="0">
              <a:solidFill>
                <a:schemeClr val="bg1"/>
              </a:solidFill>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4000">
        <p15:prstTrans prst="curtains"/>
        <p:sndAc>
          <p:stSnd>
            <p:snd r:embed="rId3" name="wind.wav"/>
          </p:stSnd>
        </p:sndAc>
      </p:transition>
    </mc:Choice>
    <mc:Fallback xmlns="">
      <p:transition spd="slow">
        <p:fade/>
        <p:sndAc>
          <p:stSnd>
            <p:snd r:embed="rId4" name="wind.wav"/>
          </p:stSnd>
        </p:sndAc>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01"/>
                                        </p:tgtEl>
                                        <p:attrNameLst>
                                          <p:attrName>style.visibility</p:attrName>
                                        </p:attrNameLst>
                                      </p:cBhvr>
                                      <p:to>
                                        <p:strVal val="visible"/>
                                      </p:to>
                                    </p:set>
                                    <p:animEffect transition="in" filter="wipe(down)">
                                      <p:cBhvr>
                                        <p:cTn id="7" dur="1000"/>
                                        <p:tgtEl>
                                          <p:spTgt spid="50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arn(inVertic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502">
                                            <p:txEl>
                                              <p:pRg st="0" end="0"/>
                                            </p:txEl>
                                          </p:spTgt>
                                        </p:tgtEl>
                                        <p:attrNameLst>
                                          <p:attrName>style.visibility</p:attrName>
                                        </p:attrNameLst>
                                      </p:cBhvr>
                                      <p:to>
                                        <p:strVal val="visible"/>
                                      </p:to>
                                    </p:set>
                                    <p:animEffect transition="in" filter="barn(inVertical)">
                                      <p:cBhvr>
                                        <p:cTn id="17" dur="500"/>
                                        <p:tgtEl>
                                          <p:spTgt spid="50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 grpId="0"/>
      <p:bldP spid="2" grpId="0" animBg="1"/>
      <p:bldP spid="502"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12CE2-4B15-88EC-EEDD-485D49679595}"/>
              </a:ext>
            </a:extLst>
          </p:cNvPr>
          <p:cNvSpPr>
            <a:spLocks noGrp="1"/>
          </p:cNvSpPr>
          <p:nvPr>
            <p:ph type="title"/>
          </p:nvPr>
        </p:nvSpPr>
        <p:spPr>
          <a:xfrm>
            <a:off x="2303062" y="1608425"/>
            <a:ext cx="3985425" cy="1450400"/>
          </a:xfrm>
        </p:spPr>
        <p:txBody>
          <a:bodyPr/>
          <a:lstStyle/>
          <a:p>
            <a:r>
              <a:rPr lang="en-GB" sz="6600" dirty="0"/>
              <a:t>Thank You</a:t>
            </a:r>
            <a:endParaRPr lang="en-US" sz="6600" dirty="0"/>
          </a:p>
        </p:txBody>
      </p:sp>
    </p:spTree>
    <p:extLst>
      <p:ext uri="{BB962C8B-B14F-4D97-AF65-F5344CB8AC3E}">
        <p14:creationId xmlns:p14="http://schemas.microsoft.com/office/powerpoint/2010/main" val="2804319465"/>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mph" presetSubtype="0" fill="hold" nodeType="clickEffect">
                                  <p:stCondLst>
                                    <p:cond delay="0"/>
                                  </p:stCondLst>
                                  <p:iterate type="lt">
                                    <p:tmPct val="4000"/>
                                  </p:iterate>
                                  <p:childTnLst>
                                    <p:set>
                                      <p:cBhvr override="childStyle">
                                        <p:cTn id="6" dur="3000" fill="hold"/>
                                        <p:tgtEl>
                                          <p:spTgt spid="2"/>
                                        </p:tgtEl>
                                        <p:attrNameLst>
                                          <p:attrName>style.textDecorationUnderline</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7" name="Google Shape;507;p34"/>
          <p:cNvSpPr txBox="1">
            <a:spLocks noGrp="1"/>
          </p:cNvSpPr>
          <p:nvPr>
            <p:ph type="body" idx="1"/>
          </p:nvPr>
        </p:nvSpPr>
        <p:spPr>
          <a:xfrm>
            <a:off x="708249" y="1291149"/>
            <a:ext cx="8288605" cy="2997900"/>
          </a:xfrm>
          <a:prstGeom prst="rect">
            <a:avLst/>
          </a:prstGeom>
        </p:spPr>
        <p:txBody>
          <a:bodyPr spcFirstLastPara="1" wrap="square" lIns="91425" tIns="91425" rIns="91425" bIns="91425" anchor="t" anchorCtr="0">
            <a:noAutofit/>
          </a:bodyPr>
          <a:lstStyle/>
          <a:p>
            <a:r>
              <a:rPr lang="en-GB" sz="2400" dirty="0">
                <a:latin typeface="Algerian" panose="04020705040A02060702" pitchFamily="82" charset="0"/>
              </a:rPr>
              <a:t> Member 1: Bhatt om(23CI2010006)</a:t>
            </a:r>
          </a:p>
          <a:p>
            <a:r>
              <a:rPr lang="en-GB" sz="2400" dirty="0">
                <a:latin typeface="Algerian" panose="04020705040A02060702" pitchFamily="82" charset="0"/>
              </a:rPr>
              <a:t> Member 2: Solanki Shailesh(23CI2010192)</a:t>
            </a:r>
          </a:p>
          <a:p>
            <a:r>
              <a:rPr lang="en-GB" sz="2400" dirty="0">
                <a:latin typeface="Algerian" panose="04020705040A02060702" pitchFamily="82" charset="0"/>
              </a:rPr>
              <a:t> Member 3: Patel Akash(23CI2010065)</a:t>
            </a:r>
          </a:p>
          <a:p>
            <a:r>
              <a:rPr lang="en-GB" sz="2400" dirty="0">
                <a:latin typeface="Algerian" panose="04020705040A02060702" pitchFamily="82" charset="0"/>
              </a:rPr>
              <a:t> Member 4: Prajapati Harshil(23CI2010159)</a:t>
            </a:r>
          </a:p>
          <a:p>
            <a:pPr marL="114300" indent="0">
              <a:buNone/>
            </a:pPr>
            <a:endParaRPr lang="en-GB" sz="2400" dirty="0">
              <a:latin typeface="Algerian" panose="04020705040A02060702" pitchFamily="82" charset="0"/>
            </a:endParaRPr>
          </a:p>
          <a:p>
            <a:pPr marL="114300" indent="0">
              <a:buNone/>
            </a:pPr>
            <a:endParaRPr lang="en-GB" sz="2400" dirty="0">
              <a:latin typeface="Algerian" panose="04020705040A02060702" pitchFamily="82" charset="0"/>
            </a:endParaRPr>
          </a:p>
          <a:p>
            <a:pPr marL="114300" indent="0">
              <a:buNone/>
            </a:pPr>
            <a:endParaRPr lang="en-GB" sz="2400" dirty="0">
              <a:latin typeface="Algerian" panose="04020705040A02060702" pitchFamily="82" charset="0"/>
            </a:endParaRPr>
          </a:p>
          <a:p>
            <a:pPr marL="114300" indent="0">
              <a:buNone/>
            </a:pPr>
            <a:r>
              <a:rPr lang="en-GB" sz="2400" dirty="0">
                <a:latin typeface="Algerian" panose="04020705040A02060702" pitchFamily="82" charset="0"/>
              </a:rPr>
              <a:t>		</a:t>
            </a:r>
            <a:r>
              <a:rPr lang="en-GB" sz="2000" dirty="0">
                <a:latin typeface="Algerian" panose="04020705040A02060702" pitchFamily="82" charset="0"/>
              </a:rPr>
              <a:t>	                </a:t>
            </a:r>
            <a:r>
              <a:rPr lang="en-GB" sz="2000" dirty="0">
                <a:latin typeface="Arial Rounded MT Bold" panose="020F0704030504030204" pitchFamily="34" charset="0"/>
              </a:rPr>
              <a:t>Internal Guide: Nehal </a:t>
            </a:r>
            <a:r>
              <a:rPr lang="en-GB" sz="2000" dirty="0" err="1">
                <a:latin typeface="Arial Rounded MT Bold" panose="020F0704030504030204" pitchFamily="34" charset="0"/>
              </a:rPr>
              <a:t>Adhvariya</a:t>
            </a:r>
            <a:endParaRPr lang="en-GB" sz="2000" dirty="0">
              <a:latin typeface="Arial Rounded MT Bold" panose="020F0704030504030204" pitchFamily="34" charset="0"/>
            </a:endParaRPr>
          </a:p>
          <a:p>
            <a:pPr marL="114300" indent="0">
              <a:buNone/>
            </a:pPr>
            <a:endParaRPr lang="en-GB" sz="2400" dirty="0">
              <a:latin typeface="Algerian" panose="04020705040A02060702" pitchFamily="82" charset="0"/>
            </a:endParaRPr>
          </a:p>
          <a:p>
            <a:pPr marL="114300" indent="0">
              <a:buNone/>
            </a:pPr>
            <a:endParaRPr lang="en-US" sz="2400" dirty="0">
              <a:latin typeface="Algerian" panose="04020705040A02060702" pitchFamily="82" charset="0"/>
            </a:endParaRPr>
          </a:p>
          <a:p>
            <a:pPr marL="0" lvl="0" indent="0" algn="l" rtl="0">
              <a:spcBef>
                <a:spcPts val="1600"/>
              </a:spcBef>
              <a:spcAft>
                <a:spcPts val="1600"/>
              </a:spcAft>
              <a:buNone/>
            </a:pPr>
            <a:endParaRPr sz="2400" dirty="0">
              <a:latin typeface="Algerian" panose="04020705040A02060702" pitchFamily="82" charset="0"/>
            </a:endParaRPr>
          </a:p>
        </p:txBody>
      </p:sp>
      <p:sp>
        <p:nvSpPr>
          <p:cNvPr id="508" name="Google Shape;508;p34"/>
          <p:cNvSpPr txBox="1">
            <a:spLocks noGrp="1"/>
          </p:cNvSpPr>
          <p:nvPr>
            <p:ph type="title"/>
          </p:nvPr>
        </p:nvSpPr>
        <p:spPr>
          <a:xfrm>
            <a:off x="712700" y="363250"/>
            <a:ext cx="7718700" cy="822900"/>
          </a:xfrm>
          <a:prstGeom prst="rect">
            <a:avLst/>
          </a:prstGeom>
        </p:spPr>
        <p:txBody>
          <a:bodyPr spcFirstLastPara="1" wrap="square" lIns="91425" tIns="91425" rIns="91425" bIns="91425" anchor="t" anchorCtr="0">
            <a:noAutofit/>
          </a:bodyPr>
          <a:lstStyle/>
          <a:p>
            <a:pPr lvl="0"/>
            <a:r>
              <a:rPr lang="en-US" dirty="0"/>
              <a:t>Project Members Details</a:t>
            </a:r>
            <a:endParaRPr dirty="0"/>
          </a:p>
        </p:txBody>
      </p:sp>
      <p:grpSp>
        <p:nvGrpSpPr>
          <p:cNvPr id="509" name="Google Shape;509;p34"/>
          <p:cNvGrpSpPr/>
          <p:nvPr/>
        </p:nvGrpSpPr>
        <p:grpSpPr>
          <a:xfrm>
            <a:off x="8323490" y="711765"/>
            <a:ext cx="461778" cy="464563"/>
            <a:chOff x="8323490" y="355935"/>
            <a:chExt cx="461778" cy="464563"/>
          </a:xfrm>
        </p:grpSpPr>
        <p:sp>
          <p:nvSpPr>
            <p:cNvPr id="510" name="Google Shape;510;p34"/>
            <p:cNvSpPr/>
            <p:nvPr/>
          </p:nvSpPr>
          <p:spPr>
            <a:xfrm>
              <a:off x="8323490" y="404836"/>
              <a:ext cx="416089" cy="415662"/>
            </a:xfrm>
            <a:custGeom>
              <a:avLst/>
              <a:gdLst/>
              <a:ahLst/>
              <a:cxnLst/>
              <a:rect l="l" t="t" r="r" b="b"/>
              <a:pathLst>
                <a:path w="10735" h="10724" extrusionOk="0">
                  <a:moveTo>
                    <a:pt x="2470" y="0"/>
                  </a:moveTo>
                  <a:cubicBezTo>
                    <a:pt x="2067" y="0"/>
                    <a:pt x="1664" y="157"/>
                    <a:pt x="1361" y="471"/>
                  </a:cubicBezTo>
                  <a:lnTo>
                    <a:pt x="482" y="1350"/>
                  </a:lnTo>
                  <a:cubicBezTo>
                    <a:pt x="168" y="1643"/>
                    <a:pt x="22" y="2040"/>
                    <a:pt x="22" y="2459"/>
                  </a:cubicBezTo>
                  <a:cubicBezTo>
                    <a:pt x="22" y="2877"/>
                    <a:pt x="168" y="3275"/>
                    <a:pt x="482" y="3568"/>
                  </a:cubicBezTo>
                  <a:lnTo>
                    <a:pt x="2261" y="5367"/>
                  </a:lnTo>
                  <a:lnTo>
                    <a:pt x="482" y="7167"/>
                  </a:lnTo>
                  <a:cubicBezTo>
                    <a:pt x="168" y="7460"/>
                    <a:pt x="1" y="7857"/>
                    <a:pt x="1" y="8276"/>
                  </a:cubicBezTo>
                  <a:cubicBezTo>
                    <a:pt x="1" y="8694"/>
                    <a:pt x="168" y="9092"/>
                    <a:pt x="461" y="9385"/>
                  </a:cubicBezTo>
                  <a:lnTo>
                    <a:pt x="1361" y="10263"/>
                  </a:lnTo>
                  <a:cubicBezTo>
                    <a:pt x="1675" y="10577"/>
                    <a:pt x="2072" y="10724"/>
                    <a:pt x="2470" y="10724"/>
                  </a:cubicBezTo>
                  <a:cubicBezTo>
                    <a:pt x="2867" y="10724"/>
                    <a:pt x="3265" y="10577"/>
                    <a:pt x="3579" y="10284"/>
                  </a:cubicBezTo>
                  <a:lnTo>
                    <a:pt x="5378" y="8485"/>
                  </a:lnTo>
                  <a:lnTo>
                    <a:pt x="7157" y="10263"/>
                  </a:lnTo>
                  <a:cubicBezTo>
                    <a:pt x="7471" y="10577"/>
                    <a:pt x="7868" y="10724"/>
                    <a:pt x="8287" y="10724"/>
                  </a:cubicBezTo>
                  <a:cubicBezTo>
                    <a:pt x="8684" y="10724"/>
                    <a:pt x="9082" y="10577"/>
                    <a:pt x="9396" y="10263"/>
                  </a:cubicBezTo>
                  <a:lnTo>
                    <a:pt x="10274" y="9385"/>
                  </a:lnTo>
                  <a:cubicBezTo>
                    <a:pt x="10567" y="9092"/>
                    <a:pt x="10735" y="8694"/>
                    <a:pt x="10735" y="8276"/>
                  </a:cubicBezTo>
                  <a:cubicBezTo>
                    <a:pt x="10735" y="7857"/>
                    <a:pt x="10567" y="7460"/>
                    <a:pt x="10274" y="7167"/>
                  </a:cubicBezTo>
                  <a:lnTo>
                    <a:pt x="8496" y="5367"/>
                  </a:lnTo>
                  <a:lnTo>
                    <a:pt x="10274" y="3568"/>
                  </a:lnTo>
                  <a:cubicBezTo>
                    <a:pt x="10567" y="3275"/>
                    <a:pt x="10735" y="2877"/>
                    <a:pt x="10735" y="2459"/>
                  </a:cubicBezTo>
                  <a:cubicBezTo>
                    <a:pt x="10735" y="2040"/>
                    <a:pt x="10567" y="1643"/>
                    <a:pt x="10274" y="1350"/>
                  </a:cubicBezTo>
                  <a:lnTo>
                    <a:pt x="9396" y="471"/>
                  </a:lnTo>
                  <a:cubicBezTo>
                    <a:pt x="9082" y="157"/>
                    <a:pt x="8679" y="0"/>
                    <a:pt x="8279" y="0"/>
                  </a:cubicBezTo>
                  <a:cubicBezTo>
                    <a:pt x="7879" y="0"/>
                    <a:pt x="7481" y="157"/>
                    <a:pt x="7178" y="471"/>
                  </a:cubicBezTo>
                  <a:lnTo>
                    <a:pt x="5378" y="2250"/>
                  </a:lnTo>
                  <a:lnTo>
                    <a:pt x="3579" y="471"/>
                  </a:lnTo>
                  <a:cubicBezTo>
                    <a:pt x="3275" y="157"/>
                    <a:pt x="2873" y="0"/>
                    <a:pt x="2470" y="0"/>
                  </a:cubicBezTo>
                  <a:close/>
                </a:path>
              </a:pathLst>
            </a:custGeom>
            <a:solidFill>
              <a:srgbClr val="B2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4"/>
            <p:cNvSpPr/>
            <p:nvPr/>
          </p:nvSpPr>
          <p:spPr>
            <a:xfrm rot="2700000">
              <a:off x="8507984" y="485686"/>
              <a:ext cx="148917" cy="148917"/>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4"/>
            <p:cNvSpPr/>
            <p:nvPr/>
          </p:nvSpPr>
          <p:spPr>
            <a:xfrm>
              <a:off x="8369180" y="355935"/>
              <a:ext cx="416089" cy="415856"/>
            </a:xfrm>
            <a:custGeom>
              <a:avLst/>
              <a:gdLst/>
              <a:ahLst/>
              <a:cxnLst/>
              <a:rect l="l" t="t" r="r" b="b"/>
              <a:pathLst>
                <a:path w="10735" h="10729" extrusionOk="0">
                  <a:moveTo>
                    <a:pt x="2469" y="623"/>
                  </a:moveTo>
                  <a:cubicBezTo>
                    <a:pt x="2700" y="623"/>
                    <a:pt x="2951" y="727"/>
                    <a:pt x="3139" y="895"/>
                  </a:cubicBezTo>
                  <a:lnTo>
                    <a:pt x="4917" y="2694"/>
                  </a:lnTo>
                  <a:lnTo>
                    <a:pt x="2700" y="4912"/>
                  </a:lnTo>
                  <a:lnTo>
                    <a:pt x="900" y="3133"/>
                  </a:lnTo>
                  <a:cubicBezTo>
                    <a:pt x="733" y="2945"/>
                    <a:pt x="628" y="2715"/>
                    <a:pt x="628" y="2464"/>
                  </a:cubicBezTo>
                  <a:cubicBezTo>
                    <a:pt x="628" y="2213"/>
                    <a:pt x="733" y="1962"/>
                    <a:pt x="900" y="1794"/>
                  </a:cubicBezTo>
                  <a:lnTo>
                    <a:pt x="1800" y="895"/>
                  </a:lnTo>
                  <a:cubicBezTo>
                    <a:pt x="1988" y="727"/>
                    <a:pt x="2218" y="623"/>
                    <a:pt x="2469" y="623"/>
                  </a:cubicBezTo>
                  <a:close/>
                  <a:moveTo>
                    <a:pt x="8265" y="633"/>
                  </a:moveTo>
                  <a:cubicBezTo>
                    <a:pt x="8506" y="633"/>
                    <a:pt x="8747" y="727"/>
                    <a:pt x="8935" y="915"/>
                  </a:cubicBezTo>
                  <a:lnTo>
                    <a:pt x="9835" y="1794"/>
                  </a:lnTo>
                  <a:cubicBezTo>
                    <a:pt x="10002" y="1983"/>
                    <a:pt x="10107" y="2213"/>
                    <a:pt x="10107" y="2464"/>
                  </a:cubicBezTo>
                  <a:cubicBezTo>
                    <a:pt x="10107" y="2715"/>
                    <a:pt x="10002" y="2966"/>
                    <a:pt x="9835" y="3133"/>
                  </a:cubicBezTo>
                  <a:lnTo>
                    <a:pt x="8035" y="4933"/>
                  </a:lnTo>
                  <a:lnTo>
                    <a:pt x="5796" y="2694"/>
                  </a:lnTo>
                  <a:lnTo>
                    <a:pt x="7596" y="915"/>
                  </a:lnTo>
                  <a:cubicBezTo>
                    <a:pt x="7784" y="727"/>
                    <a:pt x="8025" y="633"/>
                    <a:pt x="8265" y="633"/>
                  </a:cubicBezTo>
                  <a:close/>
                  <a:moveTo>
                    <a:pt x="5357" y="3133"/>
                  </a:moveTo>
                  <a:lnTo>
                    <a:pt x="7596" y="5372"/>
                  </a:lnTo>
                  <a:lnTo>
                    <a:pt x="5378" y="7590"/>
                  </a:lnTo>
                  <a:lnTo>
                    <a:pt x="3139" y="5351"/>
                  </a:lnTo>
                  <a:lnTo>
                    <a:pt x="5357" y="3133"/>
                  </a:lnTo>
                  <a:close/>
                  <a:moveTo>
                    <a:pt x="2700" y="5791"/>
                  </a:moveTo>
                  <a:lnTo>
                    <a:pt x="4938" y="8030"/>
                  </a:lnTo>
                  <a:lnTo>
                    <a:pt x="3139" y="9829"/>
                  </a:lnTo>
                  <a:cubicBezTo>
                    <a:pt x="2951" y="10007"/>
                    <a:pt x="2705" y="10096"/>
                    <a:pt x="2462" y="10096"/>
                  </a:cubicBezTo>
                  <a:cubicBezTo>
                    <a:pt x="2218" y="10096"/>
                    <a:pt x="1978" y="10007"/>
                    <a:pt x="1800" y="9829"/>
                  </a:cubicBezTo>
                  <a:lnTo>
                    <a:pt x="900" y="8929"/>
                  </a:lnTo>
                  <a:cubicBezTo>
                    <a:pt x="733" y="8762"/>
                    <a:pt x="628" y="8532"/>
                    <a:pt x="628" y="8260"/>
                  </a:cubicBezTo>
                  <a:cubicBezTo>
                    <a:pt x="628" y="8009"/>
                    <a:pt x="733" y="7778"/>
                    <a:pt x="900" y="7611"/>
                  </a:cubicBezTo>
                  <a:lnTo>
                    <a:pt x="2700" y="5791"/>
                  </a:lnTo>
                  <a:close/>
                  <a:moveTo>
                    <a:pt x="8035" y="5812"/>
                  </a:moveTo>
                  <a:lnTo>
                    <a:pt x="9814" y="7611"/>
                  </a:lnTo>
                  <a:cubicBezTo>
                    <a:pt x="10002" y="7778"/>
                    <a:pt x="10107" y="8030"/>
                    <a:pt x="10107" y="8281"/>
                  </a:cubicBezTo>
                  <a:cubicBezTo>
                    <a:pt x="10107" y="8511"/>
                    <a:pt x="10002" y="8762"/>
                    <a:pt x="9835" y="8929"/>
                  </a:cubicBezTo>
                  <a:lnTo>
                    <a:pt x="8935" y="9829"/>
                  </a:lnTo>
                  <a:cubicBezTo>
                    <a:pt x="8747" y="10007"/>
                    <a:pt x="8506" y="10096"/>
                    <a:pt x="8265" y="10096"/>
                  </a:cubicBezTo>
                  <a:cubicBezTo>
                    <a:pt x="8025" y="10096"/>
                    <a:pt x="7784" y="10007"/>
                    <a:pt x="7596" y="9829"/>
                  </a:cubicBezTo>
                  <a:lnTo>
                    <a:pt x="5817" y="8050"/>
                  </a:lnTo>
                  <a:lnTo>
                    <a:pt x="8035" y="5812"/>
                  </a:lnTo>
                  <a:close/>
                  <a:moveTo>
                    <a:pt x="2469" y="0"/>
                  </a:moveTo>
                  <a:cubicBezTo>
                    <a:pt x="2067" y="0"/>
                    <a:pt x="1664" y="152"/>
                    <a:pt x="1360" y="455"/>
                  </a:cubicBezTo>
                  <a:lnTo>
                    <a:pt x="461" y="1355"/>
                  </a:lnTo>
                  <a:cubicBezTo>
                    <a:pt x="168" y="1648"/>
                    <a:pt x="0" y="2045"/>
                    <a:pt x="0" y="2464"/>
                  </a:cubicBezTo>
                  <a:cubicBezTo>
                    <a:pt x="0" y="2882"/>
                    <a:pt x="168" y="3280"/>
                    <a:pt x="461" y="3573"/>
                  </a:cubicBezTo>
                  <a:lnTo>
                    <a:pt x="2239" y="5351"/>
                  </a:lnTo>
                  <a:lnTo>
                    <a:pt x="461" y="7151"/>
                  </a:lnTo>
                  <a:cubicBezTo>
                    <a:pt x="168" y="7444"/>
                    <a:pt x="0" y="7841"/>
                    <a:pt x="0" y="8260"/>
                  </a:cubicBezTo>
                  <a:cubicBezTo>
                    <a:pt x="0" y="8678"/>
                    <a:pt x="168" y="9076"/>
                    <a:pt x="461" y="9390"/>
                  </a:cubicBezTo>
                  <a:lnTo>
                    <a:pt x="1360" y="10268"/>
                  </a:lnTo>
                  <a:cubicBezTo>
                    <a:pt x="1653" y="10582"/>
                    <a:pt x="2072" y="10729"/>
                    <a:pt x="2469" y="10729"/>
                  </a:cubicBezTo>
                  <a:cubicBezTo>
                    <a:pt x="2867" y="10729"/>
                    <a:pt x="3265" y="10582"/>
                    <a:pt x="3578" y="10268"/>
                  </a:cubicBezTo>
                  <a:lnTo>
                    <a:pt x="5378" y="8490"/>
                  </a:lnTo>
                  <a:lnTo>
                    <a:pt x="7156" y="10268"/>
                  </a:lnTo>
                  <a:cubicBezTo>
                    <a:pt x="7470" y="10582"/>
                    <a:pt x="7868" y="10729"/>
                    <a:pt x="8265" y="10729"/>
                  </a:cubicBezTo>
                  <a:cubicBezTo>
                    <a:pt x="8684" y="10729"/>
                    <a:pt x="9081" y="10582"/>
                    <a:pt x="9374" y="10268"/>
                  </a:cubicBezTo>
                  <a:lnTo>
                    <a:pt x="10274" y="9390"/>
                  </a:lnTo>
                  <a:cubicBezTo>
                    <a:pt x="10567" y="9076"/>
                    <a:pt x="10734" y="8699"/>
                    <a:pt x="10734" y="8260"/>
                  </a:cubicBezTo>
                  <a:cubicBezTo>
                    <a:pt x="10734" y="7841"/>
                    <a:pt x="10567" y="7465"/>
                    <a:pt x="10274" y="7151"/>
                  </a:cubicBezTo>
                  <a:lnTo>
                    <a:pt x="8495" y="5372"/>
                  </a:lnTo>
                  <a:lnTo>
                    <a:pt x="10274" y="3573"/>
                  </a:lnTo>
                  <a:cubicBezTo>
                    <a:pt x="10567" y="3280"/>
                    <a:pt x="10734" y="2882"/>
                    <a:pt x="10734" y="2464"/>
                  </a:cubicBezTo>
                  <a:cubicBezTo>
                    <a:pt x="10734" y="2045"/>
                    <a:pt x="10567" y="1648"/>
                    <a:pt x="10274" y="1355"/>
                  </a:cubicBezTo>
                  <a:lnTo>
                    <a:pt x="9374" y="455"/>
                  </a:lnTo>
                  <a:cubicBezTo>
                    <a:pt x="9071" y="152"/>
                    <a:pt x="8668" y="0"/>
                    <a:pt x="8265" y="0"/>
                  </a:cubicBezTo>
                  <a:cubicBezTo>
                    <a:pt x="7862" y="0"/>
                    <a:pt x="7460" y="152"/>
                    <a:pt x="7156" y="455"/>
                  </a:cubicBezTo>
                  <a:lnTo>
                    <a:pt x="5357" y="2255"/>
                  </a:lnTo>
                  <a:lnTo>
                    <a:pt x="3578" y="455"/>
                  </a:lnTo>
                  <a:cubicBezTo>
                    <a:pt x="3275" y="152"/>
                    <a:pt x="2872" y="0"/>
                    <a:pt x="24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4"/>
            <p:cNvSpPr/>
            <p:nvPr/>
          </p:nvSpPr>
          <p:spPr>
            <a:xfrm>
              <a:off x="8455149" y="615240"/>
              <a:ext cx="34884" cy="35737"/>
            </a:xfrm>
            <a:custGeom>
              <a:avLst/>
              <a:gdLst/>
              <a:ahLst/>
              <a:cxnLst/>
              <a:rect l="l" t="t" r="r" b="b"/>
              <a:pathLst>
                <a:path w="900" h="922" extrusionOk="0">
                  <a:moveTo>
                    <a:pt x="440" y="0"/>
                  </a:moveTo>
                  <a:lnTo>
                    <a:pt x="0" y="440"/>
                  </a:lnTo>
                  <a:lnTo>
                    <a:pt x="461" y="921"/>
                  </a:lnTo>
                  <a:lnTo>
                    <a:pt x="900" y="482"/>
                  </a:lnTo>
                  <a:lnTo>
                    <a:pt x="4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4"/>
            <p:cNvSpPr/>
            <p:nvPr/>
          </p:nvSpPr>
          <p:spPr>
            <a:xfrm>
              <a:off x="8490033" y="650938"/>
              <a:ext cx="34070" cy="33256"/>
            </a:xfrm>
            <a:custGeom>
              <a:avLst/>
              <a:gdLst/>
              <a:ahLst/>
              <a:cxnLst/>
              <a:rect l="l" t="t" r="r" b="b"/>
              <a:pathLst>
                <a:path w="879" h="858" extrusionOk="0">
                  <a:moveTo>
                    <a:pt x="460" y="0"/>
                  </a:moveTo>
                  <a:lnTo>
                    <a:pt x="0" y="439"/>
                  </a:lnTo>
                  <a:lnTo>
                    <a:pt x="419" y="858"/>
                  </a:lnTo>
                  <a:lnTo>
                    <a:pt x="879" y="419"/>
                  </a:lnTo>
                  <a:lnTo>
                    <a:pt x="46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4"/>
            <p:cNvSpPr/>
            <p:nvPr/>
          </p:nvSpPr>
          <p:spPr>
            <a:xfrm>
              <a:off x="8420265" y="649310"/>
              <a:ext cx="35737" cy="35698"/>
            </a:xfrm>
            <a:custGeom>
              <a:avLst/>
              <a:gdLst/>
              <a:ahLst/>
              <a:cxnLst/>
              <a:rect l="l" t="t" r="r" b="b"/>
              <a:pathLst>
                <a:path w="922" h="921" extrusionOk="0">
                  <a:moveTo>
                    <a:pt x="440" y="0"/>
                  </a:moveTo>
                  <a:lnTo>
                    <a:pt x="1" y="461"/>
                  </a:lnTo>
                  <a:lnTo>
                    <a:pt x="482" y="921"/>
                  </a:lnTo>
                  <a:lnTo>
                    <a:pt x="921" y="481"/>
                  </a:lnTo>
                  <a:lnTo>
                    <a:pt x="4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4"/>
            <p:cNvSpPr/>
            <p:nvPr/>
          </p:nvSpPr>
          <p:spPr>
            <a:xfrm>
              <a:off x="8455963" y="684969"/>
              <a:ext cx="33295" cy="33295"/>
            </a:xfrm>
            <a:custGeom>
              <a:avLst/>
              <a:gdLst/>
              <a:ahLst/>
              <a:cxnLst/>
              <a:rect l="l" t="t" r="r" b="b"/>
              <a:pathLst>
                <a:path w="859" h="859" extrusionOk="0">
                  <a:moveTo>
                    <a:pt x="440" y="1"/>
                  </a:moveTo>
                  <a:lnTo>
                    <a:pt x="0" y="440"/>
                  </a:lnTo>
                  <a:lnTo>
                    <a:pt x="419" y="859"/>
                  </a:lnTo>
                  <a:lnTo>
                    <a:pt x="858" y="419"/>
                  </a:lnTo>
                  <a:lnTo>
                    <a:pt x="4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4"/>
            <p:cNvSpPr/>
            <p:nvPr/>
          </p:nvSpPr>
          <p:spPr>
            <a:xfrm>
              <a:off x="8662748" y="407602"/>
              <a:ext cx="35737" cy="34923"/>
            </a:xfrm>
            <a:custGeom>
              <a:avLst/>
              <a:gdLst/>
              <a:ahLst/>
              <a:cxnLst/>
              <a:rect l="l" t="t" r="r" b="b"/>
              <a:pathLst>
                <a:path w="922" h="901" extrusionOk="0">
                  <a:moveTo>
                    <a:pt x="440" y="1"/>
                  </a:moveTo>
                  <a:lnTo>
                    <a:pt x="1" y="440"/>
                  </a:lnTo>
                  <a:lnTo>
                    <a:pt x="482" y="901"/>
                  </a:lnTo>
                  <a:lnTo>
                    <a:pt x="921" y="461"/>
                  </a:lnTo>
                  <a:lnTo>
                    <a:pt x="4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4"/>
            <p:cNvSpPr/>
            <p:nvPr/>
          </p:nvSpPr>
          <p:spPr>
            <a:xfrm>
              <a:off x="8698446" y="442486"/>
              <a:ext cx="33295" cy="34109"/>
            </a:xfrm>
            <a:custGeom>
              <a:avLst/>
              <a:gdLst/>
              <a:ahLst/>
              <a:cxnLst/>
              <a:rect l="l" t="t" r="r" b="b"/>
              <a:pathLst>
                <a:path w="859" h="880" extrusionOk="0">
                  <a:moveTo>
                    <a:pt x="440" y="1"/>
                  </a:moveTo>
                  <a:lnTo>
                    <a:pt x="0" y="461"/>
                  </a:lnTo>
                  <a:lnTo>
                    <a:pt x="419" y="879"/>
                  </a:lnTo>
                  <a:lnTo>
                    <a:pt x="858" y="419"/>
                  </a:lnTo>
                  <a:lnTo>
                    <a:pt x="4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4"/>
            <p:cNvSpPr/>
            <p:nvPr/>
          </p:nvSpPr>
          <p:spPr>
            <a:xfrm>
              <a:off x="8628678" y="441672"/>
              <a:ext cx="34923" cy="35737"/>
            </a:xfrm>
            <a:custGeom>
              <a:avLst/>
              <a:gdLst/>
              <a:ahLst/>
              <a:cxnLst/>
              <a:rect l="l" t="t" r="r" b="b"/>
              <a:pathLst>
                <a:path w="901" h="922" extrusionOk="0">
                  <a:moveTo>
                    <a:pt x="440" y="1"/>
                  </a:moveTo>
                  <a:lnTo>
                    <a:pt x="1" y="440"/>
                  </a:lnTo>
                  <a:lnTo>
                    <a:pt x="461" y="921"/>
                  </a:lnTo>
                  <a:lnTo>
                    <a:pt x="901" y="482"/>
                  </a:lnTo>
                  <a:lnTo>
                    <a:pt x="4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4"/>
            <p:cNvSpPr/>
            <p:nvPr/>
          </p:nvSpPr>
          <p:spPr>
            <a:xfrm>
              <a:off x="8663562" y="477370"/>
              <a:ext cx="34109" cy="33295"/>
            </a:xfrm>
            <a:custGeom>
              <a:avLst/>
              <a:gdLst/>
              <a:ahLst/>
              <a:cxnLst/>
              <a:rect l="l" t="t" r="r" b="b"/>
              <a:pathLst>
                <a:path w="880" h="859" extrusionOk="0">
                  <a:moveTo>
                    <a:pt x="461" y="0"/>
                  </a:moveTo>
                  <a:lnTo>
                    <a:pt x="1" y="440"/>
                  </a:lnTo>
                  <a:lnTo>
                    <a:pt x="419" y="858"/>
                  </a:lnTo>
                  <a:lnTo>
                    <a:pt x="879" y="419"/>
                  </a:lnTo>
                  <a:lnTo>
                    <a:pt x="46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4"/>
            <p:cNvSpPr/>
            <p:nvPr/>
          </p:nvSpPr>
          <p:spPr>
            <a:xfrm>
              <a:off x="8663562" y="615240"/>
              <a:ext cx="35737" cy="35737"/>
            </a:xfrm>
            <a:custGeom>
              <a:avLst/>
              <a:gdLst/>
              <a:ahLst/>
              <a:cxnLst/>
              <a:rect l="l" t="t" r="r" b="b"/>
              <a:pathLst>
                <a:path w="922" h="922" extrusionOk="0">
                  <a:moveTo>
                    <a:pt x="482" y="0"/>
                  </a:moveTo>
                  <a:lnTo>
                    <a:pt x="1" y="482"/>
                  </a:lnTo>
                  <a:lnTo>
                    <a:pt x="461" y="921"/>
                  </a:lnTo>
                  <a:lnTo>
                    <a:pt x="921" y="461"/>
                  </a:lnTo>
                  <a:lnTo>
                    <a:pt x="4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4"/>
            <p:cNvSpPr/>
            <p:nvPr/>
          </p:nvSpPr>
          <p:spPr>
            <a:xfrm>
              <a:off x="8630306" y="650938"/>
              <a:ext cx="33295" cy="33256"/>
            </a:xfrm>
            <a:custGeom>
              <a:avLst/>
              <a:gdLst/>
              <a:ahLst/>
              <a:cxnLst/>
              <a:rect l="l" t="t" r="r" b="b"/>
              <a:pathLst>
                <a:path w="859" h="858" extrusionOk="0">
                  <a:moveTo>
                    <a:pt x="419" y="0"/>
                  </a:moveTo>
                  <a:lnTo>
                    <a:pt x="1" y="419"/>
                  </a:lnTo>
                  <a:lnTo>
                    <a:pt x="440" y="858"/>
                  </a:lnTo>
                  <a:lnTo>
                    <a:pt x="859" y="439"/>
                  </a:lnTo>
                  <a:lnTo>
                    <a:pt x="41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4"/>
            <p:cNvSpPr/>
            <p:nvPr/>
          </p:nvSpPr>
          <p:spPr>
            <a:xfrm>
              <a:off x="8698446" y="650124"/>
              <a:ext cx="34923" cy="34884"/>
            </a:xfrm>
            <a:custGeom>
              <a:avLst/>
              <a:gdLst/>
              <a:ahLst/>
              <a:cxnLst/>
              <a:rect l="l" t="t" r="r" b="b"/>
              <a:pathLst>
                <a:path w="901" h="900" extrusionOk="0">
                  <a:moveTo>
                    <a:pt x="461" y="0"/>
                  </a:moveTo>
                  <a:lnTo>
                    <a:pt x="0" y="460"/>
                  </a:lnTo>
                  <a:lnTo>
                    <a:pt x="440" y="900"/>
                  </a:lnTo>
                  <a:lnTo>
                    <a:pt x="900" y="440"/>
                  </a:lnTo>
                  <a:lnTo>
                    <a:pt x="46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4"/>
            <p:cNvSpPr/>
            <p:nvPr/>
          </p:nvSpPr>
          <p:spPr>
            <a:xfrm>
              <a:off x="8664376" y="684969"/>
              <a:ext cx="34109" cy="34109"/>
            </a:xfrm>
            <a:custGeom>
              <a:avLst/>
              <a:gdLst/>
              <a:ahLst/>
              <a:cxnLst/>
              <a:rect l="l" t="t" r="r" b="b"/>
              <a:pathLst>
                <a:path w="880" h="880" extrusionOk="0">
                  <a:moveTo>
                    <a:pt x="440" y="1"/>
                  </a:moveTo>
                  <a:lnTo>
                    <a:pt x="1" y="440"/>
                  </a:lnTo>
                  <a:lnTo>
                    <a:pt x="461" y="880"/>
                  </a:lnTo>
                  <a:lnTo>
                    <a:pt x="879" y="461"/>
                  </a:lnTo>
                  <a:lnTo>
                    <a:pt x="4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4"/>
            <p:cNvSpPr/>
            <p:nvPr/>
          </p:nvSpPr>
          <p:spPr>
            <a:xfrm>
              <a:off x="8455963" y="407602"/>
              <a:ext cx="34884" cy="34923"/>
            </a:xfrm>
            <a:custGeom>
              <a:avLst/>
              <a:gdLst/>
              <a:ahLst/>
              <a:cxnLst/>
              <a:rect l="l" t="t" r="r" b="b"/>
              <a:pathLst>
                <a:path w="900" h="901" extrusionOk="0">
                  <a:moveTo>
                    <a:pt x="461" y="1"/>
                  </a:moveTo>
                  <a:lnTo>
                    <a:pt x="0" y="461"/>
                  </a:lnTo>
                  <a:lnTo>
                    <a:pt x="440" y="901"/>
                  </a:lnTo>
                  <a:lnTo>
                    <a:pt x="900" y="440"/>
                  </a:lnTo>
                  <a:lnTo>
                    <a:pt x="4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4"/>
            <p:cNvSpPr/>
            <p:nvPr/>
          </p:nvSpPr>
          <p:spPr>
            <a:xfrm>
              <a:off x="8421893" y="442486"/>
              <a:ext cx="34109" cy="34109"/>
            </a:xfrm>
            <a:custGeom>
              <a:avLst/>
              <a:gdLst/>
              <a:ahLst/>
              <a:cxnLst/>
              <a:rect l="l" t="t" r="r" b="b"/>
              <a:pathLst>
                <a:path w="880" h="880" extrusionOk="0">
                  <a:moveTo>
                    <a:pt x="440" y="1"/>
                  </a:moveTo>
                  <a:lnTo>
                    <a:pt x="0" y="440"/>
                  </a:lnTo>
                  <a:lnTo>
                    <a:pt x="461" y="879"/>
                  </a:lnTo>
                  <a:lnTo>
                    <a:pt x="879" y="461"/>
                  </a:lnTo>
                  <a:lnTo>
                    <a:pt x="4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4"/>
            <p:cNvSpPr/>
            <p:nvPr/>
          </p:nvSpPr>
          <p:spPr>
            <a:xfrm>
              <a:off x="8490033" y="442486"/>
              <a:ext cx="35698" cy="34923"/>
            </a:xfrm>
            <a:custGeom>
              <a:avLst/>
              <a:gdLst/>
              <a:ahLst/>
              <a:cxnLst/>
              <a:rect l="l" t="t" r="r" b="b"/>
              <a:pathLst>
                <a:path w="921" h="901" extrusionOk="0">
                  <a:moveTo>
                    <a:pt x="481" y="1"/>
                  </a:moveTo>
                  <a:lnTo>
                    <a:pt x="0" y="461"/>
                  </a:lnTo>
                  <a:lnTo>
                    <a:pt x="460" y="900"/>
                  </a:lnTo>
                  <a:lnTo>
                    <a:pt x="921" y="440"/>
                  </a:lnTo>
                  <a:lnTo>
                    <a:pt x="48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4"/>
            <p:cNvSpPr/>
            <p:nvPr/>
          </p:nvSpPr>
          <p:spPr>
            <a:xfrm>
              <a:off x="8456777" y="477370"/>
              <a:ext cx="33256" cy="33295"/>
            </a:xfrm>
            <a:custGeom>
              <a:avLst/>
              <a:gdLst/>
              <a:ahLst/>
              <a:cxnLst/>
              <a:rect l="l" t="t" r="r" b="b"/>
              <a:pathLst>
                <a:path w="858" h="859" extrusionOk="0">
                  <a:moveTo>
                    <a:pt x="419" y="0"/>
                  </a:moveTo>
                  <a:lnTo>
                    <a:pt x="0" y="419"/>
                  </a:lnTo>
                  <a:lnTo>
                    <a:pt x="440" y="858"/>
                  </a:lnTo>
                  <a:lnTo>
                    <a:pt x="858" y="440"/>
                  </a:lnTo>
                  <a:lnTo>
                    <a:pt x="41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grpId="0"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508"/>
                                        </p:tgtEl>
                                        <p:attrNameLst>
                                          <p:attrName>ppt_x</p:attrName>
                                          <p:attrName>ppt_y</p:attrName>
                                        </p:attrNameLst>
                                      </p:cBhvr>
                                    </p:animMotion>
                                    <p:animRot by="1500000">
                                      <p:cBhvr>
                                        <p:cTn id="7" dur="125" fill="hold">
                                          <p:stCondLst>
                                            <p:cond delay="0"/>
                                          </p:stCondLst>
                                        </p:cTn>
                                        <p:tgtEl>
                                          <p:spTgt spid="508"/>
                                        </p:tgtEl>
                                        <p:attrNameLst>
                                          <p:attrName>r</p:attrName>
                                        </p:attrNameLst>
                                      </p:cBhvr>
                                    </p:animRot>
                                    <p:animRot by="-1500000">
                                      <p:cBhvr>
                                        <p:cTn id="8" dur="125" fill="hold">
                                          <p:stCondLst>
                                            <p:cond delay="125"/>
                                          </p:stCondLst>
                                        </p:cTn>
                                        <p:tgtEl>
                                          <p:spTgt spid="508"/>
                                        </p:tgtEl>
                                        <p:attrNameLst>
                                          <p:attrName>r</p:attrName>
                                        </p:attrNameLst>
                                      </p:cBhvr>
                                    </p:animRot>
                                    <p:animRot by="-1500000">
                                      <p:cBhvr>
                                        <p:cTn id="9" dur="125" fill="hold">
                                          <p:stCondLst>
                                            <p:cond delay="250"/>
                                          </p:stCondLst>
                                        </p:cTn>
                                        <p:tgtEl>
                                          <p:spTgt spid="508"/>
                                        </p:tgtEl>
                                        <p:attrNameLst>
                                          <p:attrName>r</p:attrName>
                                        </p:attrNameLst>
                                      </p:cBhvr>
                                    </p:animRot>
                                    <p:animRot by="1500000">
                                      <p:cBhvr>
                                        <p:cTn id="10" dur="125" fill="hold">
                                          <p:stCondLst>
                                            <p:cond delay="375"/>
                                          </p:stCondLst>
                                        </p:cTn>
                                        <p:tgtEl>
                                          <p:spTgt spid="508"/>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507">
                                            <p:txEl>
                                              <p:pRg st="0" end="0"/>
                                            </p:txEl>
                                          </p:spTgt>
                                        </p:tgtEl>
                                        <p:attrNameLst>
                                          <p:attrName>style.visibility</p:attrName>
                                        </p:attrNameLst>
                                      </p:cBhvr>
                                      <p:to>
                                        <p:strVal val="visible"/>
                                      </p:to>
                                    </p:set>
                                    <p:animEffect transition="in" filter="barn(inVertical)">
                                      <p:cBhvr>
                                        <p:cTn id="15" dur="500"/>
                                        <p:tgtEl>
                                          <p:spTgt spid="507">
                                            <p:txEl>
                                              <p:pRg st="0" end="0"/>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507">
                                            <p:txEl>
                                              <p:pRg st="1" end="1"/>
                                            </p:txEl>
                                          </p:spTgt>
                                        </p:tgtEl>
                                        <p:attrNameLst>
                                          <p:attrName>style.visibility</p:attrName>
                                        </p:attrNameLst>
                                      </p:cBhvr>
                                      <p:to>
                                        <p:strVal val="visible"/>
                                      </p:to>
                                    </p:set>
                                    <p:animEffect transition="in" filter="barn(inVertical)">
                                      <p:cBhvr>
                                        <p:cTn id="18" dur="500"/>
                                        <p:tgtEl>
                                          <p:spTgt spid="507">
                                            <p:txEl>
                                              <p:pRg st="1" end="1"/>
                                            </p:txEl>
                                          </p:spTgt>
                                        </p:tgtEl>
                                      </p:cBhvr>
                                    </p:animEffect>
                                  </p:childTnLst>
                                </p:cTn>
                              </p:par>
                              <p:par>
                                <p:cTn id="19" presetID="16" presetClass="entr" presetSubtype="21" fill="hold" nodeType="withEffect">
                                  <p:stCondLst>
                                    <p:cond delay="0"/>
                                  </p:stCondLst>
                                  <p:childTnLst>
                                    <p:set>
                                      <p:cBhvr>
                                        <p:cTn id="20" dur="1" fill="hold">
                                          <p:stCondLst>
                                            <p:cond delay="0"/>
                                          </p:stCondLst>
                                        </p:cTn>
                                        <p:tgtEl>
                                          <p:spTgt spid="507">
                                            <p:txEl>
                                              <p:pRg st="2" end="2"/>
                                            </p:txEl>
                                          </p:spTgt>
                                        </p:tgtEl>
                                        <p:attrNameLst>
                                          <p:attrName>style.visibility</p:attrName>
                                        </p:attrNameLst>
                                      </p:cBhvr>
                                      <p:to>
                                        <p:strVal val="visible"/>
                                      </p:to>
                                    </p:set>
                                    <p:animEffect transition="in" filter="barn(inVertical)">
                                      <p:cBhvr>
                                        <p:cTn id="21" dur="500"/>
                                        <p:tgtEl>
                                          <p:spTgt spid="507">
                                            <p:txEl>
                                              <p:pRg st="2" end="2"/>
                                            </p:txEl>
                                          </p:spTgt>
                                        </p:tgtEl>
                                      </p:cBhvr>
                                    </p:animEffect>
                                  </p:childTnLst>
                                </p:cTn>
                              </p:par>
                              <p:par>
                                <p:cTn id="22" presetID="16" presetClass="entr" presetSubtype="21" fill="hold" nodeType="withEffect">
                                  <p:stCondLst>
                                    <p:cond delay="0"/>
                                  </p:stCondLst>
                                  <p:childTnLst>
                                    <p:set>
                                      <p:cBhvr>
                                        <p:cTn id="23" dur="1" fill="hold">
                                          <p:stCondLst>
                                            <p:cond delay="0"/>
                                          </p:stCondLst>
                                        </p:cTn>
                                        <p:tgtEl>
                                          <p:spTgt spid="507">
                                            <p:txEl>
                                              <p:pRg st="3" end="3"/>
                                            </p:txEl>
                                          </p:spTgt>
                                        </p:tgtEl>
                                        <p:attrNameLst>
                                          <p:attrName>style.visibility</p:attrName>
                                        </p:attrNameLst>
                                      </p:cBhvr>
                                      <p:to>
                                        <p:strVal val="visible"/>
                                      </p:to>
                                    </p:set>
                                    <p:animEffect transition="in" filter="barn(inVertical)">
                                      <p:cBhvr>
                                        <p:cTn id="24" dur="500"/>
                                        <p:tgtEl>
                                          <p:spTgt spid="507">
                                            <p:txEl>
                                              <p:pRg st="3" end="3"/>
                                            </p:txEl>
                                          </p:spTgt>
                                        </p:tgtEl>
                                      </p:cBhvr>
                                    </p:animEffect>
                                  </p:childTnLst>
                                </p:cTn>
                              </p:par>
                              <p:par>
                                <p:cTn id="25" presetID="16" presetClass="entr" presetSubtype="21" fill="hold" nodeType="withEffect">
                                  <p:stCondLst>
                                    <p:cond delay="0"/>
                                  </p:stCondLst>
                                  <p:childTnLst>
                                    <p:set>
                                      <p:cBhvr>
                                        <p:cTn id="26" dur="1" fill="hold">
                                          <p:stCondLst>
                                            <p:cond delay="0"/>
                                          </p:stCondLst>
                                        </p:cTn>
                                        <p:tgtEl>
                                          <p:spTgt spid="507">
                                            <p:txEl>
                                              <p:pRg st="7" end="7"/>
                                            </p:txEl>
                                          </p:spTgt>
                                        </p:tgtEl>
                                        <p:attrNameLst>
                                          <p:attrName>style.visibility</p:attrName>
                                        </p:attrNameLst>
                                      </p:cBhvr>
                                      <p:to>
                                        <p:strVal val="visible"/>
                                      </p:to>
                                    </p:set>
                                    <p:animEffect transition="in" filter="barn(inVertical)">
                                      <p:cBhvr>
                                        <p:cTn id="27" dur="500"/>
                                        <p:tgtEl>
                                          <p:spTgt spid="50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7"/>
        <p:cNvGrpSpPr/>
        <p:nvPr/>
      </p:nvGrpSpPr>
      <p:grpSpPr>
        <a:xfrm>
          <a:off x="0" y="0"/>
          <a:ext cx="0" cy="0"/>
          <a:chOff x="0" y="0"/>
          <a:chExt cx="0" cy="0"/>
        </a:xfrm>
      </p:grpSpPr>
      <p:sp>
        <p:nvSpPr>
          <p:cNvPr id="598" name="Google Shape;598;p37"/>
          <p:cNvSpPr txBox="1">
            <a:spLocks noGrp="1"/>
          </p:cNvSpPr>
          <p:nvPr>
            <p:ph type="body" idx="1"/>
          </p:nvPr>
        </p:nvSpPr>
        <p:spPr>
          <a:xfrm>
            <a:off x="924451" y="1568174"/>
            <a:ext cx="3142200" cy="1966377"/>
          </a:xfrm>
          <a:prstGeom prst="rect">
            <a:avLst/>
          </a:prstGeom>
        </p:spPr>
        <p:txBody>
          <a:bodyPr spcFirstLastPara="1" wrap="square" lIns="91425" tIns="91425" rIns="91425" bIns="91425" anchor="t" anchorCtr="0">
            <a:noAutofit/>
          </a:bodyPr>
          <a:lstStyle/>
          <a:p>
            <a:pPr algn="l"/>
            <a:r>
              <a:rPr lang="en-GB" b="1" dirty="0"/>
              <a:t>Connects donors and requester</a:t>
            </a:r>
          </a:p>
          <a:p>
            <a:pPr algn="l"/>
            <a:r>
              <a:rPr lang="en-GB" b="1" dirty="0"/>
              <a:t>Search by blood group and location</a:t>
            </a:r>
          </a:p>
          <a:p>
            <a:pPr algn="l"/>
            <a:r>
              <a:rPr lang="en-GB" b="1" dirty="0"/>
              <a:t>Post urgent requests</a:t>
            </a:r>
          </a:p>
          <a:p>
            <a:pPr algn="l"/>
            <a:r>
              <a:rPr lang="en-GB" b="1" dirty="0"/>
              <a:t>Real-time availability &amp; admin verification</a:t>
            </a:r>
          </a:p>
          <a:p>
            <a:pPr algn="l"/>
            <a:endParaRPr lang="en-GB" b="1" dirty="0"/>
          </a:p>
          <a:p>
            <a:pPr marL="0" lvl="0" indent="0" algn="l" rtl="0">
              <a:spcBef>
                <a:spcPts val="0"/>
              </a:spcBef>
              <a:spcAft>
                <a:spcPts val="0"/>
              </a:spcAft>
              <a:buNone/>
            </a:pPr>
            <a:endParaRPr b="1" dirty="0"/>
          </a:p>
        </p:txBody>
      </p:sp>
      <p:sp>
        <p:nvSpPr>
          <p:cNvPr id="599" name="Google Shape;599;p37"/>
          <p:cNvSpPr txBox="1">
            <a:spLocks noGrp="1"/>
          </p:cNvSpPr>
          <p:nvPr>
            <p:ph type="title"/>
          </p:nvPr>
        </p:nvSpPr>
        <p:spPr>
          <a:xfrm>
            <a:off x="841499" y="614900"/>
            <a:ext cx="3339975" cy="758100"/>
          </a:xfrm>
          <a:prstGeom prst="rect">
            <a:avLst/>
          </a:prstGeom>
        </p:spPr>
        <p:txBody>
          <a:bodyPr spcFirstLastPara="1" wrap="square" lIns="91425" tIns="91425" rIns="91425" bIns="91425" anchor="b" anchorCtr="0">
            <a:noAutofit/>
          </a:bodyPr>
          <a:lstStyle/>
          <a:p>
            <a:pPr lvl="0" algn="l"/>
            <a:r>
              <a:rPr lang="en-US" sz="3200" dirty="0">
                <a:effectLst>
                  <a:outerShdw blurRad="38100" dist="38100" dir="2700000" algn="tl">
                    <a:srgbClr val="000000">
                      <a:alpha val="43137"/>
                    </a:srgbClr>
                  </a:outerShdw>
                </a:effectLst>
              </a:rPr>
              <a:t>Project Description</a:t>
            </a:r>
            <a:endParaRPr sz="3200" dirty="0"/>
          </a:p>
        </p:txBody>
      </p:sp>
      <p:pic>
        <p:nvPicPr>
          <p:cNvPr id="600" name="Google Shape;600;p37"/>
          <p:cNvPicPr preferRelativeResize="0"/>
          <p:nvPr/>
        </p:nvPicPr>
        <p:blipFill rotWithShape="1">
          <a:blip r:embed="rId3">
            <a:alphaModFix/>
          </a:blip>
          <a:srcRect l="49898" t="6010" r="7949" b="9686"/>
          <a:stretch/>
        </p:blipFill>
        <p:spPr>
          <a:xfrm>
            <a:off x="4572000" y="4775"/>
            <a:ext cx="4572000" cy="5143500"/>
          </a:xfrm>
          <a:prstGeom prst="rect">
            <a:avLst/>
          </a:prstGeom>
          <a:noFill/>
          <a:ln>
            <a:noFill/>
          </a:ln>
        </p:spPr>
      </p:pic>
      <p:grpSp>
        <p:nvGrpSpPr>
          <p:cNvPr id="601" name="Google Shape;601;p37"/>
          <p:cNvGrpSpPr/>
          <p:nvPr/>
        </p:nvGrpSpPr>
        <p:grpSpPr>
          <a:xfrm>
            <a:off x="1760074" y="3721042"/>
            <a:ext cx="306460" cy="525751"/>
            <a:chOff x="5559675" y="3999406"/>
            <a:chExt cx="227192" cy="389734"/>
          </a:xfrm>
        </p:grpSpPr>
        <p:sp>
          <p:nvSpPr>
            <p:cNvPr id="602" name="Google Shape;602;p37"/>
            <p:cNvSpPr/>
            <p:nvPr/>
          </p:nvSpPr>
          <p:spPr>
            <a:xfrm>
              <a:off x="5559675" y="4205150"/>
              <a:ext cx="114900" cy="123900"/>
            </a:xfrm>
            <a:prstGeom prst="rect">
              <a:avLst/>
            </a:prstGeom>
            <a:solidFill>
              <a:schemeClr val="lt2"/>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603" name="Google Shape;603;p37"/>
            <p:cNvSpPr/>
            <p:nvPr/>
          </p:nvSpPr>
          <p:spPr>
            <a:xfrm>
              <a:off x="5650108" y="4182498"/>
              <a:ext cx="68399" cy="68399"/>
            </a:xfrm>
            <a:custGeom>
              <a:avLst/>
              <a:gdLst/>
              <a:ahLst/>
              <a:cxnLst/>
              <a:rect l="l" t="t" r="r" b="b"/>
              <a:pathLst>
                <a:path w="1884" h="1884" extrusionOk="0">
                  <a:moveTo>
                    <a:pt x="629" y="0"/>
                  </a:moveTo>
                  <a:lnTo>
                    <a:pt x="629" y="628"/>
                  </a:lnTo>
                  <a:lnTo>
                    <a:pt x="1" y="628"/>
                  </a:lnTo>
                  <a:lnTo>
                    <a:pt x="1" y="1256"/>
                  </a:lnTo>
                  <a:lnTo>
                    <a:pt x="629" y="1256"/>
                  </a:lnTo>
                  <a:lnTo>
                    <a:pt x="629" y="1883"/>
                  </a:lnTo>
                  <a:lnTo>
                    <a:pt x="1256" y="1883"/>
                  </a:lnTo>
                  <a:lnTo>
                    <a:pt x="1256" y="1256"/>
                  </a:lnTo>
                  <a:lnTo>
                    <a:pt x="1884" y="1256"/>
                  </a:lnTo>
                  <a:lnTo>
                    <a:pt x="1884" y="628"/>
                  </a:lnTo>
                  <a:lnTo>
                    <a:pt x="1256" y="628"/>
                  </a:lnTo>
                  <a:lnTo>
                    <a:pt x="1256" y="0"/>
                  </a:lnTo>
                  <a:close/>
                </a:path>
              </a:pathLst>
            </a:custGeom>
            <a:solidFill>
              <a:schemeClr val="dk1"/>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604" name="Google Shape;604;p37"/>
            <p:cNvSpPr/>
            <p:nvPr/>
          </p:nvSpPr>
          <p:spPr>
            <a:xfrm>
              <a:off x="5581744" y="3999406"/>
              <a:ext cx="205123" cy="389734"/>
            </a:xfrm>
            <a:custGeom>
              <a:avLst/>
              <a:gdLst/>
              <a:ahLst/>
              <a:cxnLst/>
              <a:rect l="l" t="t" r="r" b="b"/>
              <a:pathLst>
                <a:path w="5650" h="10735" extrusionOk="0">
                  <a:moveTo>
                    <a:pt x="1256" y="628"/>
                  </a:moveTo>
                  <a:lnTo>
                    <a:pt x="1256" y="1884"/>
                  </a:lnTo>
                  <a:lnTo>
                    <a:pt x="628" y="1884"/>
                  </a:lnTo>
                  <a:lnTo>
                    <a:pt x="628" y="628"/>
                  </a:lnTo>
                  <a:close/>
                  <a:moveTo>
                    <a:pt x="2512" y="628"/>
                  </a:moveTo>
                  <a:lnTo>
                    <a:pt x="2512" y="1884"/>
                  </a:lnTo>
                  <a:lnTo>
                    <a:pt x="1884" y="1884"/>
                  </a:lnTo>
                  <a:lnTo>
                    <a:pt x="1884" y="628"/>
                  </a:lnTo>
                  <a:close/>
                  <a:moveTo>
                    <a:pt x="3767" y="628"/>
                  </a:moveTo>
                  <a:lnTo>
                    <a:pt x="3767" y="1884"/>
                  </a:lnTo>
                  <a:lnTo>
                    <a:pt x="3139" y="1884"/>
                  </a:lnTo>
                  <a:lnTo>
                    <a:pt x="3139" y="628"/>
                  </a:lnTo>
                  <a:close/>
                  <a:moveTo>
                    <a:pt x="5022" y="628"/>
                  </a:moveTo>
                  <a:lnTo>
                    <a:pt x="5022" y="1884"/>
                  </a:lnTo>
                  <a:lnTo>
                    <a:pt x="4395" y="1884"/>
                  </a:lnTo>
                  <a:lnTo>
                    <a:pt x="4395" y="628"/>
                  </a:lnTo>
                  <a:close/>
                  <a:moveTo>
                    <a:pt x="4395" y="2512"/>
                  </a:moveTo>
                  <a:lnTo>
                    <a:pt x="4395" y="3788"/>
                  </a:lnTo>
                  <a:lnTo>
                    <a:pt x="1256" y="3788"/>
                  </a:lnTo>
                  <a:lnTo>
                    <a:pt x="1256" y="2512"/>
                  </a:lnTo>
                  <a:close/>
                  <a:moveTo>
                    <a:pt x="4395" y="4416"/>
                  </a:moveTo>
                  <a:lnTo>
                    <a:pt x="4395" y="7596"/>
                  </a:lnTo>
                  <a:lnTo>
                    <a:pt x="1256" y="7596"/>
                  </a:lnTo>
                  <a:lnTo>
                    <a:pt x="1256" y="4416"/>
                  </a:lnTo>
                  <a:close/>
                  <a:moveTo>
                    <a:pt x="4395" y="8224"/>
                  </a:moveTo>
                  <a:lnTo>
                    <a:pt x="4395" y="8538"/>
                  </a:lnTo>
                  <a:cubicBezTo>
                    <a:pt x="4395" y="9395"/>
                    <a:pt x="3683" y="10107"/>
                    <a:pt x="2825" y="10107"/>
                  </a:cubicBezTo>
                  <a:cubicBezTo>
                    <a:pt x="1947" y="10107"/>
                    <a:pt x="1256" y="9395"/>
                    <a:pt x="1256" y="8538"/>
                  </a:cubicBezTo>
                  <a:lnTo>
                    <a:pt x="1256" y="8224"/>
                  </a:lnTo>
                  <a:close/>
                  <a:moveTo>
                    <a:pt x="1" y="1"/>
                  </a:moveTo>
                  <a:lnTo>
                    <a:pt x="1" y="2512"/>
                  </a:lnTo>
                  <a:lnTo>
                    <a:pt x="628" y="2512"/>
                  </a:lnTo>
                  <a:lnTo>
                    <a:pt x="628" y="8538"/>
                  </a:lnTo>
                  <a:cubicBezTo>
                    <a:pt x="628" y="9751"/>
                    <a:pt x="1612" y="10735"/>
                    <a:pt x="2825" y="10735"/>
                  </a:cubicBezTo>
                  <a:cubicBezTo>
                    <a:pt x="4039" y="10735"/>
                    <a:pt x="5022" y="9751"/>
                    <a:pt x="5022" y="8538"/>
                  </a:cubicBezTo>
                  <a:lnTo>
                    <a:pt x="5022" y="2512"/>
                  </a:lnTo>
                  <a:lnTo>
                    <a:pt x="5650" y="2512"/>
                  </a:lnTo>
                  <a:lnTo>
                    <a:pt x="5650" y="1"/>
                  </a:lnTo>
                  <a:close/>
                </a:path>
              </a:pathLst>
            </a:custGeom>
            <a:solidFill>
              <a:schemeClr val="dk1"/>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grpSp>
      <p:grpSp>
        <p:nvGrpSpPr>
          <p:cNvPr id="605" name="Google Shape;605;p37"/>
          <p:cNvGrpSpPr/>
          <p:nvPr/>
        </p:nvGrpSpPr>
        <p:grpSpPr>
          <a:xfrm>
            <a:off x="2323249" y="3721042"/>
            <a:ext cx="306460" cy="525751"/>
            <a:chOff x="5559675" y="3999406"/>
            <a:chExt cx="227192" cy="389734"/>
          </a:xfrm>
        </p:grpSpPr>
        <p:sp>
          <p:nvSpPr>
            <p:cNvPr id="606" name="Google Shape;606;p37"/>
            <p:cNvSpPr/>
            <p:nvPr/>
          </p:nvSpPr>
          <p:spPr>
            <a:xfrm>
              <a:off x="5559675" y="4205150"/>
              <a:ext cx="114900" cy="123900"/>
            </a:xfrm>
            <a:prstGeom prst="rect">
              <a:avLst/>
            </a:prstGeom>
            <a:solidFill>
              <a:schemeClr val="lt2"/>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607" name="Google Shape;607;p37"/>
            <p:cNvSpPr/>
            <p:nvPr/>
          </p:nvSpPr>
          <p:spPr>
            <a:xfrm>
              <a:off x="5650108" y="4182498"/>
              <a:ext cx="68399" cy="68399"/>
            </a:xfrm>
            <a:custGeom>
              <a:avLst/>
              <a:gdLst/>
              <a:ahLst/>
              <a:cxnLst/>
              <a:rect l="l" t="t" r="r" b="b"/>
              <a:pathLst>
                <a:path w="1884" h="1884" extrusionOk="0">
                  <a:moveTo>
                    <a:pt x="629" y="0"/>
                  </a:moveTo>
                  <a:lnTo>
                    <a:pt x="629" y="628"/>
                  </a:lnTo>
                  <a:lnTo>
                    <a:pt x="1" y="628"/>
                  </a:lnTo>
                  <a:lnTo>
                    <a:pt x="1" y="1256"/>
                  </a:lnTo>
                  <a:lnTo>
                    <a:pt x="629" y="1256"/>
                  </a:lnTo>
                  <a:lnTo>
                    <a:pt x="629" y="1883"/>
                  </a:lnTo>
                  <a:lnTo>
                    <a:pt x="1256" y="1883"/>
                  </a:lnTo>
                  <a:lnTo>
                    <a:pt x="1256" y="1256"/>
                  </a:lnTo>
                  <a:lnTo>
                    <a:pt x="1884" y="1256"/>
                  </a:lnTo>
                  <a:lnTo>
                    <a:pt x="1884" y="628"/>
                  </a:lnTo>
                  <a:lnTo>
                    <a:pt x="1256" y="628"/>
                  </a:lnTo>
                  <a:lnTo>
                    <a:pt x="1256" y="0"/>
                  </a:lnTo>
                  <a:close/>
                </a:path>
              </a:pathLst>
            </a:custGeom>
            <a:solidFill>
              <a:schemeClr val="dk1"/>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608" name="Google Shape;608;p37"/>
            <p:cNvSpPr/>
            <p:nvPr/>
          </p:nvSpPr>
          <p:spPr>
            <a:xfrm>
              <a:off x="5581744" y="3999406"/>
              <a:ext cx="205123" cy="389734"/>
            </a:xfrm>
            <a:custGeom>
              <a:avLst/>
              <a:gdLst/>
              <a:ahLst/>
              <a:cxnLst/>
              <a:rect l="l" t="t" r="r" b="b"/>
              <a:pathLst>
                <a:path w="5650" h="10735" extrusionOk="0">
                  <a:moveTo>
                    <a:pt x="1256" y="628"/>
                  </a:moveTo>
                  <a:lnTo>
                    <a:pt x="1256" y="1884"/>
                  </a:lnTo>
                  <a:lnTo>
                    <a:pt x="628" y="1884"/>
                  </a:lnTo>
                  <a:lnTo>
                    <a:pt x="628" y="628"/>
                  </a:lnTo>
                  <a:close/>
                  <a:moveTo>
                    <a:pt x="2512" y="628"/>
                  </a:moveTo>
                  <a:lnTo>
                    <a:pt x="2512" y="1884"/>
                  </a:lnTo>
                  <a:lnTo>
                    <a:pt x="1884" y="1884"/>
                  </a:lnTo>
                  <a:lnTo>
                    <a:pt x="1884" y="628"/>
                  </a:lnTo>
                  <a:close/>
                  <a:moveTo>
                    <a:pt x="3767" y="628"/>
                  </a:moveTo>
                  <a:lnTo>
                    <a:pt x="3767" y="1884"/>
                  </a:lnTo>
                  <a:lnTo>
                    <a:pt x="3139" y="1884"/>
                  </a:lnTo>
                  <a:lnTo>
                    <a:pt x="3139" y="628"/>
                  </a:lnTo>
                  <a:close/>
                  <a:moveTo>
                    <a:pt x="5022" y="628"/>
                  </a:moveTo>
                  <a:lnTo>
                    <a:pt x="5022" y="1884"/>
                  </a:lnTo>
                  <a:lnTo>
                    <a:pt x="4395" y="1884"/>
                  </a:lnTo>
                  <a:lnTo>
                    <a:pt x="4395" y="628"/>
                  </a:lnTo>
                  <a:close/>
                  <a:moveTo>
                    <a:pt x="4395" y="2512"/>
                  </a:moveTo>
                  <a:lnTo>
                    <a:pt x="4395" y="3788"/>
                  </a:lnTo>
                  <a:lnTo>
                    <a:pt x="1256" y="3788"/>
                  </a:lnTo>
                  <a:lnTo>
                    <a:pt x="1256" y="2512"/>
                  </a:lnTo>
                  <a:close/>
                  <a:moveTo>
                    <a:pt x="4395" y="4416"/>
                  </a:moveTo>
                  <a:lnTo>
                    <a:pt x="4395" y="7596"/>
                  </a:lnTo>
                  <a:lnTo>
                    <a:pt x="1256" y="7596"/>
                  </a:lnTo>
                  <a:lnTo>
                    <a:pt x="1256" y="4416"/>
                  </a:lnTo>
                  <a:close/>
                  <a:moveTo>
                    <a:pt x="4395" y="8224"/>
                  </a:moveTo>
                  <a:lnTo>
                    <a:pt x="4395" y="8538"/>
                  </a:lnTo>
                  <a:cubicBezTo>
                    <a:pt x="4395" y="9395"/>
                    <a:pt x="3683" y="10107"/>
                    <a:pt x="2825" y="10107"/>
                  </a:cubicBezTo>
                  <a:cubicBezTo>
                    <a:pt x="1947" y="10107"/>
                    <a:pt x="1256" y="9395"/>
                    <a:pt x="1256" y="8538"/>
                  </a:cubicBezTo>
                  <a:lnTo>
                    <a:pt x="1256" y="8224"/>
                  </a:lnTo>
                  <a:close/>
                  <a:moveTo>
                    <a:pt x="1" y="1"/>
                  </a:moveTo>
                  <a:lnTo>
                    <a:pt x="1" y="2512"/>
                  </a:lnTo>
                  <a:lnTo>
                    <a:pt x="628" y="2512"/>
                  </a:lnTo>
                  <a:lnTo>
                    <a:pt x="628" y="8538"/>
                  </a:lnTo>
                  <a:cubicBezTo>
                    <a:pt x="628" y="9751"/>
                    <a:pt x="1612" y="10735"/>
                    <a:pt x="2825" y="10735"/>
                  </a:cubicBezTo>
                  <a:cubicBezTo>
                    <a:pt x="4039" y="10735"/>
                    <a:pt x="5022" y="9751"/>
                    <a:pt x="5022" y="8538"/>
                  </a:cubicBezTo>
                  <a:lnTo>
                    <a:pt x="5022" y="2512"/>
                  </a:lnTo>
                  <a:lnTo>
                    <a:pt x="5650" y="2512"/>
                  </a:lnTo>
                  <a:lnTo>
                    <a:pt x="5650" y="1"/>
                  </a:lnTo>
                  <a:close/>
                </a:path>
              </a:pathLst>
            </a:custGeom>
            <a:solidFill>
              <a:schemeClr val="dk1"/>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grpSp>
      <p:grpSp>
        <p:nvGrpSpPr>
          <p:cNvPr id="609" name="Google Shape;609;p37"/>
          <p:cNvGrpSpPr/>
          <p:nvPr/>
        </p:nvGrpSpPr>
        <p:grpSpPr>
          <a:xfrm>
            <a:off x="2886424" y="3721042"/>
            <a:ext cx="306460" cy="525751"/>
            <a:chOff x="5559675" y="3999406"/>
            <a:chExt cx="227192" cy="389734"/>
          </a:xfrm>
        </p:grpSpPr>
        <p:sp>
          <p:nvSpPr>
            <p:cNvPr id="610" name="Google Shape;610;p37"/>
            <p:cNvSpPr/>
            <p:nvPr/>
          </p:nvSpPr>
          <p:spPr>
            <a:xfrm>
              <a:off x="5559675" y="4205150"/>
              <a:ext cx="114900" cy="123900"/>
            </a:xfrm>
            <a:prstGeom prst="rect">
              <a:avLst/>
            </a:prstGeom>
            <a:solidFill>
              <a:schemeClr val="lt2"/>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611" name="Google Shape;611;p37"/>
            <p:cNvSpPr/>
            <p:nvPr/>
          </p:nvSpPr>
          <p:spPr>
            <a:xfrm>
              <a:off x="5650108" y="4182498"/>
              <a:ext cx="68399" cy="68399"/>
            </a:xfrm>
            <a:custGeom>
              <a:avLst/>
              <a:gdLst/>
              <a:ahLst/>
              <a:cxnLst/>
              <a:rect l="l" t="t" r="r" b="b"/>
              <a:pathLst>
                <a:path w="1884" h="1884" extrusionOk="0">
                  <a:moveTo>
                    <a:pt x="629" y="0"/>
                  </a:moveTo>
                  <a:lnTo>
                    <a:pt x="629" y="628"/>
                  </a:lnTo>
                  <a:lnTo>
                    <a:pt x="1" y="628"/>
                  </a:lnTo>
                  <a:lnTo>
                    <a:pt x="1" y="1256"/>
                  </a:lnTo>
                  <a:lnTo>
                    <a:pt x="629" y="1256"/>
                  </a:lnTo>
                  <a:lnTo>
                    <a:pt x="629" y="1883"/>
                  </a:lnTo>
                  <a:lnTo>
                    <a:pt x="1256" y="1883"/>
                  </a:lnTo>
                  <a:lnTo>
                    <a:pt x="1256" y="1256"/>
                  </a:lnTo>
                  <a:lnTo>
                    <a:pt x="1884" y="1256"/>
                  </a:lnTo>
                  <a:lnTo>
                    <a:pt x="1884" y="628"/>
                  </a:lnTo>
                  <a:lnTo>
                    <a:pt x="1256" y="628"/>
                  </a:lnTo>
                  <a:lnTo>
                    <a:pt x="1256" y="0"/>
                  </a:lnTo>
                  <a:close/>
                </a:path>
              </a:pathLst>
            </a:custGeom>
            <a:solidFill>
              <a:schemeClr val="dk1"/>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612" name="Google Shape;612;p37"/>
            <p:cNvSpPr/>
            <p:nvPr/>
          </p:nvSpPr>
          <p:spPr>
            <a:xfrm>
              <a:off x="5581744" y="3999406"/>
              <a:ext cx="205123" cy="389734"/>
            </a:xfrm>
            <a:custGeom>
              <a:avLst/>
              <a:gdLst/>
              <a:ahLst/>
              <a:cxnLst/>
              <a:rect l="l" t="t" r="r" b="b"/>
              <a:pathLst>
                <a:path w="5650" h="10735" extrusionOk="0">
                  <a:moveTo>
                    <a:pt x="1256" y="628"/>
                  </a:moveTo>
                  <a:lnTo>
                    <a:pt x="1256" y="1884"/>
                  </a:lnTo>
                  <a:lnTo>
                    <a:pt x="628" y="1884"/>
                  </a:lnTo>
                  <a:lnTo>
                    <a:pt x="628" y="628"/>
                  </a:lnTo>
                  <a:close/>
                  <a:moveTo>
                    <a:pt x="2512" y="628"/>
                  </a:moveTo>
                  <a:lnTo>
                    <a:pt x="2512" y="1884"/>
                  </a:lnTo>
                  <a:lnTo>
                    <a:pt x="1884" y="1884"/>
                  </a:lnTo>
                  <a:lnTo>
                    <a:pt x="1884" y="628"/>
                  </a:lnTo>
                  <a:close/>
                  <a:moveTo>
                    <a:pt x="3767" y="628"/>
                  </a:moveTo>
                  <a:lnTo>
                    <a:pt x="3767" y="1884"/>
                  </a:lnTo>
                  <a:lnTo>
                    <a:pt x="3139" y="1884"/>
                  </a:lnTo>
                  <a:lnTo>
                    <a:pt x="3139" y="628"/>
                  </a:lnTo>
                  <a:close/>
                  <a:moveTo>
                    <a:pt x="5022" y="628"/>
                  </a:moveTo>
                  <a:lnTo>
                    <a:pt x="5022" y="1884"/>
                  </a:lnTo>
                  <a:lnTo>
                    <a:pt x="4395" y="1884"/>
                  </a:lnTo>
                  <a:lnTo>
                    <a:pt x="4395" y="628"/>
                  </a:lnTo>
                  <a:close/>
                  <a:moveTo>
                    <a:pt x="4395" y="2512"/>
                  </a:moveTo>
                  <a:lnTo>
                    <a:pt x="4395" y="3788"/>
                  </a:lnTo>
                  <a:lnTo>
                    <a:pt x="1256" y="3788"/>
                  </a:lnTo>
                  <a:lnTo>
                    <a:pt x="1256" y="2512"/>
                  </a:lnTo>
                  <a:close/>
                  <a:moveTo>
                    <a:pt x="4395" y="4416"/>
                  </a:moveTo>
                  <a:lnTo>
                    <a:pt x="4395" y="7596"/>
                  </a:lnTo>
                  <a:lnTo>
                    <a:pt x="1256" y="7596"/>
                  </a:lnTo>
                  <a:lnTo>
                    <a:pt x="1256" y="4416"/>
                  </a:lnTo>
                  <a:close/>
                  <a:moveTo>
                    <a:pt x="4395" y="8224"/>
                  </a:moveTo>
                  <a:lnTo>
                    <a:pt x="4395" y="8538"/>
                  </a:lnTo>
                  <a:cubicBezTo>
                    <a:pt x="4395" y="9395"/>
                    <a:pt x="3683" y="10107"/>
                    <a:pt x="2825" y="10107"/>
                  </a:cubicBezTo>
                  <a:cubicBezTo>
                    <a:pt x="1947" y="10107"/>
                    <a:pt x="1256" y="9395"/>
                    <a:pt x="1256" y="8538"/>
                  </a:cubicBezTo>
                  <a:lnTo>
                    <a:pt x="1256" y="8224"/>
                  </a:lnTo>
                  <a:close/>
                  <a:moveTo>
                    <a:pt x="1" y="1"/>
                  </a:moveTo>
                  <a:lnTo>
                    <a:pt x="1" y="2512"/>
                  </a:lnTo>
                  <a:lnTo>
                    <a:pt x="628" y="2512"/>
                  </a:lnTo>
                  <a:lnTo>
                    <a:pt x="628" y="8538"/>
                  </a:lnTo>
                  <a:cubicBezTo>
                    <a:pt x="628" y="9751"/>
                    <a:pt x="1612" y="10735"/>
                    <a:pt x="2825" y="10735"/>
                  </a:cubicBezTo>
                  <a:cubicBezTo>
                    <a:pt x="4039" y="10735"/>
                    <a:pt x="5022" y="9751"/>
                    <a:pt x="5022" y="8538"/>
                  </a:cubicBezTo>
                  <a:lnTo>
                    <a:pt x="5022" y="2512"/>
                  </a:lnTo>
                  <a:lnTo>
                    <a:pt x="5650" y="2512"/>
                  </a:lnTo>
                  <a:lnTo>
                    <a:pt x="5650" y="1"/>
                  </a:lnTo>
                  <a:close/>
                </a:path>
              </a:pathLst>
            </a:custGeom>
            <a:solidFill>
              <a:schemeClr val="dk1"/>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grpId="0"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599"/>
                                        </p:tgtEl>
                                        <p:attrNameLst>
                                          <p:attrName>ppt_x</p:attrName>
                                          <p:attrName>ppt_y</p:attrName>
                                        </p:attrNameLst>
                                      </p:cBhvr>
                                    </p:animMotion>
                                    <p:animRot by="1500000">
                                      <p:cBhvr>
                                        <p:cTn id="7" dur="125" fill="hold">
                                          <p:stCondLst>
                                            <p:cond delay="0"/>
                                          </p:stCondLst>
                                        </p:cTn>
                                        <p:tgtEl>
                                          <p:spTgt spid="599"/>
                                        </p:tgtEl>
                                        <p:attrNameLst>
                                          <p:attrName>r</p:attrName>
                                        </p:attrNameLst>
                                      </p:cBhvr>
                                    </p:animRot>
                                    <p:animRot by="-1500000">
                                      <p:cBhvr>
                                        <p:cTn id="8" dur="125" fill="hold">
                                          <p:stCondLst>
                                            <p:cond delay="125"/>
                                          </p:stCondLst>
                                        </p:cTn>
                                        <p:tgtEl>
                                          <p:spTgt spid="599"/>
                                        </p:tgtEl>
                                        <p:attrNameLst>
                                          <p:attrName>r</p:attrName>
                                        </p:attrNameLst>
                                      </p:cBhvr>
                                    </p:animRot>
                                    <p:animRot by="-1500000">
                                      <p:cBhvr>
                                        <p:cTn id="9" dur="125" fill="hold">
                                          <p:stCondLst>
                                            <p:cond delay="250"/>
                                          </p:stCondLst>
                                        </p:cTn>
                                        <p:tgtEl>
                                          <p:spTgt spid="599"/>
                                        </p:tgtEl>
                                        <p:attrNameLst>
                                          <p:attrName>r</p:attrName>
                                        </p:attrNameLst>
                                      </p:cBhvr>
                                    </p:animRot>
                                    <p:animRot by="1500000">
                                      <p:cBhvr>
                                        <p:cTn id="10" dur="125" fill="hold">
                                          <p:stCondLst>
                                            <p:cond delay="375"/>
                                          </p:stCondLst>
                                        </p:cTn>
                                        <p:tgtEl>
                                          <p:spTgt spid="599"/>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98">
                                            <p:txEl>
                                              <p:pRg st="0" end="0"/>
                                            </p:txEl>
                                          </p:spTgt>
                                        </p:tgtEl>
                                        <p:attrNameLst>
                                          <p:attrName>style.visibility</p:attrName>
                                        </p:attrNameLst>
                                      </p:cBhvr>
                                      <p:to>
                                        <p:strVal val="visible"/>
                                      </p:to>
                                    </p:set>
                                    <p:animEffect transition="in" filter="fade">
                                      <p:cBhvr>
                                        <p:cTn id="15" dur="500"/>
                                        <p:tgtEl>
                                          <p:spTgt spid="598">
                                            <p:txEl>
                                              <p:pRg st="0" end="0"/>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598">
                                            <p:txEl>
                                              <p:pRg st="1" end="1"/>
                                            </p:txEl>
                                          </p:spTgt>
                                        </p:tgtEl>
                                        <p:attrNameLst>
                                          <p:attrName>style.visibility</p:attrName>
                                        </p:attrNameLst>
                                      </p:cBhvr>
                                      <p:to>
                                        <p:strVal val="visible"/>
                                      </p:to>
                                    </p:set>
                                    <p:animEffect transition="in" filter="fade">
                                      <p:cBhvr>
                                        <p:cTn id="18" dur="500"/>
                                        <p:tgtEl>
                                          <p:spTgt spid="598">
                                            <p:txEl>
                                              <p:pRg st="1" end="1"/>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598">
                                            <p:txEl>
                                              <p:pRg st="2" end="2"/>
                                            </p:txEl>
                                          </p:spTgt>
                                        </p:tgtEl>
                                        <p:attrNameLst>
                                          <p:attrName>style.visibility</p:attrName>
                                        </p:attrNameLst>
                                      </p:cBhvr>
                                      <p:to>
                                        <p:strVal val="visible"/>
                                      </p:to>
                                    </p:set>
                                    <p:animEffect transition="in" filter="fade">
                                      <p:cBhvr>
                                        <p:cTn id="21" dur="500"/>
                                        <p:tgtEl>
                                          <p:spTgt spid="598">
                                            <p:txEl>
                                              <p:pRg st="2" end="2"/>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598">
                                            <p:txEl>
                                              <p:pRg st="3" end="3"/>
                                            </p:txEl>
                                          </p:spTgt>
                                        </p:tgtEl>
                                        <p:attrNameLst>
                                          <p:attrName>style.visibility</p:attrName>
                                        </p:attrNameLst>
                                      </p:cBhvr>
                                      <p:to>
                                        <p:strVal val="visible"/>
                                      </p:to>
                                    </p:set>
                                    <p:animEffect transition="in" filter="fade">
                                      <p:cBhvr>
                                        <p:cTn id="24" dur="500"/>
                                        <p:tgtEl>
                                          <p:spTgt spid="59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0"/>
        <p:cNvGrpSpPr/>
        <p:nvPr/>
      </p:nvGrpSpPr>
      <p:grpSpPr>
        <a:xfrm>
          <a:off x="0" y="0"/>
          <a:ext cx="0" cy="0"/>
          <a:chOff x="0" y="0"/>
          <a:chExt cx="0" cy="0"/>
        </a:xfrm>
      </p:grpSpPr>
      <p:cxnSp>
        <p:nvCxnSpPr>
          <p:cNvPr id="771" name="Google Shape;771;p43"/>
          <p:cNvCxnSpPr/>
          <p:nvPr/>
        </p:nvCxnSpPr>
        <p:spPr>
          <a:xfrm>
            <a:off x="2780446" y="4357075"/>
            <a:ext cx="3618600" cy="0"/>
          </a:xfrm>
          <a:prstGeom prst="straightConnector1">
            <a:avLst/>
          </a:prstGeom>
          <a:noFill/>
          <a:ln w="28575" cap="flat" cmpd="sng">
            <a:solidFill>
              <a:schemeClr val="dk1"/>
            </a:solidFill>
            <a:prstDash val="solid"/>
            <a:round/>
            <a:headEnd type="none" w="med" len="med"/>
            <a:tailEnd type="none" w="med" len="med"/>
          </a:ln>
        </p:spPr>
      </p:cxnSp>
      <p:sp>
        <p:nvSpPr>
          <p:cNvPr id="772" name="Google Shape;772;p43"/>
          <p:cNvSpPr txBox="1">
            <a:spLocks noGrp="1"/>
          </p:cNvSpPr>
          <p:nvPr>
            <p:ph type="body" idx="1"/>
          </p:nvPr>
        </p:nvSpPr>
        <p:spPr>
          <a:xfrm>
            <a:off x="1485499" y="1543876"/>
            <a:ext cx="6389773" cy="2335076"/>
          </a:xfrm>
          <a:prstGeom prst="rect">
            <a:avLst/>
          </a:prstGeom>
        </p:spPr>
        <p:txBody>
          <a:bodyPr spcFirstLastPara="1" wrap="square" lIns="91425" tIns="91425" rIns="91425" bIns="91425" anchor="t" anchorCtr="0">
            <a:noAutofit/>
          </a:bodyPr>
          <a:lstStyle/>
          <a:p>
            <a:pPr marL="0" lvl="0" indent="0" algn="l">
              <a:buNone/>
            </a:pPr>
            <a:r>
              <a:rPr lang="en-GB" b="1" dirty="0"/>
              <a:t>The proposed system is an online web and mobile-friendly platform designed to connect blood donors and requester efficiently. It allows users to register as donors or requestors, search for available donors based on blood group and location, and post urgent blood requests. The system aims to automate and streamline the blood donation process with real-time tracking, notification alerts, and admin management features. This ensures faster response, improved availability, and better coordination during emergencies</a:t>
            </a:r>
            <a:endParaRPr b="1" dirty="0"/>
          </a:p>
        </p:txBody>
      </p:sp>
      <p:sp>
        <p:nvSpPr>
          <p:cNvPr id="773" name="Google Shape;773;p43"/>
          <p:cNvSpPr txBox="1">
            <a:spLocks noGrp="1"/>
          </p:cNvSpPr>
          <p:nvPr>
            <p:ph type="title"/>
          </p:nvPr>
        </p:nvSpPr>
        <p:spPr>
          <a:xfrm>
            <a:off x="1519225" y="713400"/>
            <a:ext cx="6105600" cy="772200"/>
          </a:xfrm>
          <a:prstGeom prst="rect">
            <a:avLst/>
          </a:prstGeom>
        </p:spPr>
        <p:txBody>
          <a:bodyPr spcFirstLastPara="1" wrap="square" lIns="91425" tIns="91425" rIns="91425" bIns="91425" anchor="b" anchorCtr="0">
            <a:noAutofit/>
          </a:bodyPr>
          <a:lstStyle/>
          <a:p>
            <a:pPr lvl="0"/>
            <a:r>
              <a:rPr lang="en-US" dirty="0"/>
              <a:t>Proposed System-</a:t>
            </a:r>
            <a:endParaRPr dirty="0"/>
          </a:p>
        </p:txBody>
      </p:sp>
      <p:grpSp>
        <p:nvGrpSpPr>
          <p:cNvPr id="774" name="Google Shape;774;p43"/>
          <p:cNvGrpSpPr/>
          <p:nvPr/>
        </p:nvGrpSpPr>
        <p:grpSpPr>
          <a:xfrm>
            <a:off x="2388703" y="3961293"/>
            <a:ext cx="4366593" cy="570708"/>
            <a:chOff x="2388713" y="3132618"/>
            <a:chExt cx="4366593" cy="570708"/>
          </a:xfrm>
        </p:grpSpPr>
        <p:grpSp>
          <p:nvGrpSpPr>
            <p:cNvPr id="775" name="Google Shape;775;p43"/>
            <p:cNvGrpSpPr/>
            <p:nvPr/>
          </p:nvGrpSpPr>
          <p:grpSpPr>
            <a:xfrm>
              <a:off x="2388713" y="3182416"/>
              <a:ext cx="443284" cy="520910"/>
              <a:chOff x="6186075" y="2782464"/>
              <a:chExt cx="352344" cy="414012"/>
            </a:xfrm>
          </p:grpSpPr>
          <p:sp>
            <p:nvSpPr>
              <p:cNvPr id="776" name="Google Shape;776;p43"/>
              <p:cNvSpPr/>
              <p:nvPr/>
            </p:nvSpPr>
            <p:spPr>
              <a:xfrm rot="10800000">
                <a:off x="6190719" y="2828781"/>
                <a:ext cx="196500" cy="102300"/>
              </a:xfrm>
              <a:prstGeom prst="trapezoid">
                <a:avLst>
                  <a:gd name="adj" fmla="val 3142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7" name="Google Shape;777;p43"/>
              <p:cNvGrpSpPr/>
              <p:nvPr/>
            </p:nvGrpSpPr>
            <p:grpSpPr>
              <a:xfrm>
                <a:off x="6186075" y="3115175"/>
                <a:ext cx="297952" cy="81301"/>
                <a:chOff x="6186075" y="3115175"/>
                <a:chExt cx="297952" cy="81301"/>
              </a:xfrm>
            </p:grpSpPr>
            <p:sp>
              <p:nvSpPr>
                <p:cNvPr id="778" name="Google Shape;778;p43"/>
                <p:cNvSpPr/>
                <p:nvPr/>
              </p:nvSpPr>
              <p:spPr>
                <a:xfrm>
                  <a:off x="6186075" y="3116061"/>
                  <a:ext cx="150642" cy="80415"/>
                </a:xfrm>
                <a:custGeom>
                  <a:avLst/>
                  <a:gdLst/>
                  <a:ahLst/>
                  <a:cxnLst/>
                  <a:rect l="l" t="t" r="r" b="b"/>
                  <a:pathLst>
                    <a:path w="3767" h="1905" extrusionOk="0">
                      <a:moveTo>
                        <a:pt x="2490" y="0"/>
                      </a:moveTo>
                      <a:lnTo>
                        <a:pt x="1026" y="189"/>
                      </a:lnTo>
                      <a:cubicBezTo>
                        <a:pt x="419" y="398"/>
                        <a:pt x="0" y="1026"/>
                        <a:pt x="0" y="1674"/>
                      </a:cubicBezTo>
                      <a:lnTo>
                        <a:pt x="0" y="1905"/>
                      </a:lnTo>
                      <a:lnTo>
                        <a:pt x="3767" y="1905"/>
                      </a:lnTo>
                      <a:lnTo>
                        <a:pt x="3767" y="1695"/>
                      </a:lnTo>
                      <a:lnTo>
                        <a:pt x="249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43"/>
                <p:cNvSpPr/>
                <p:nvPr/>
              </p:nvSpPr>
              <p:spPr>
                <a:xfrm>
                  <a:off x="6333384" y="3115175"/>
                  <a:ext cx="150642" cy="81301"/>
                </a:xfrm>
                <a:custGeom>
                  <a:avLst/>
                  <a:gdLst/>
                  <a:ahLst/>
                  <a:cxnLst/>
                  <a:rect l="l" t="t" r="r" b="b"/>
                  <a:pathLst>
                    <a:path w="3767" h="1926" extrusionOk="0">
                      <a:moveTo>
                        <a:pt x="1256" y="1"/>
                      </a:moveTo>
                      <a:lnTo>
                        <a:pt x="0" y="1716"/>
                      </a:lnTo>
                      <a:lnTo>
                        <a:pt x="0" y="1926"/>
                      </a:lnTo>
                      <a:lnTo>
                        <a:pt x="3767" y="1926"/>
                      </a:lnTo>
                      <a:lnTo>
                        <a:pt x="3767" y="1695"/>
                      </a:lnTo>
                      <a:cubicBezTo>
                        <a:pt x="3767" y="1047"/>
                        <a:pt x="3348" y="419"/>
                        <a:pt x="2741" y="210"/>
                      </a:cubicBezTo>
                      <a:lnTo>
                        <a:pt x="125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0" name="Google Shape;780;p43"/>
              <p:cNvSpPr/>
              <p:nvPr/>
            </p:nvSpPr>
            <p:spPr>
              <a:xfrm>
                <a:off x="6196535" y="2782464"/>
                <a:ext cx="341884" cy="389698"/>
              </a:xfrm>
              <a:custGeom>
                <a:avLst/>
                <a:gdLst/>
                <a:ahLst/>
                <a:cxnLst/>
                <a:rect l="l" t="t" r="r" b="b"/>
                <a:pathLst>
                  <a:path w="9417" h="10734" extrusionOk="0">
                    <a:moveTo>
                      <a:pt x="4395" y="628"/>
                    </a:moveTo>
                    <a:lnTo>
                      <a:pt x="4395" y="1276"/>
                    </a:lnTo>
                    <a:lnTo>
                      <a:pt x="3767" y="1276"/>
                    </a:lnTo>
                    <a:lnTo>
                      <a:pt x="3767" y="1904"/>
                    </a:lnTo>
                    <a:lnTo>
                      <a:pt x="4395" y="1904"/>
                    </a:lnTo>
                    <a:lnTo>
                      <a:pt x="4395" y="2532"/>
                    </a:lnTo>
                    <a:lnTo>
                      <a:pt x="3202" y="2532"/>
                    </a:lnTo>
                    <a:lnTo>
                      <a:pt x="2616" y="628"/>
                    </a:lnTo>
                    <a:close/>
                    <a:moveTo>
                      <a:pt x="6822" y="628"/>
                    </a:moveTo>
                    <a:lnTo>
                      <a:pt x="6341" y="2532"/>
                    </a:lnTo>
                    <a:lnTo>
                      <a:pt x="5022" y="2532"/>
                    </a:lnTo>
                    <a:lnTo>
                      <a:pt x="5022" y="1904"/>
                    </a:lnTo>
                    <a:lnTo>
                      <a:pt x="5650" y="1904"/>
                    </a:lnTo>
                    <a:lnTo>
                      <a:pt x="5650" y="1276"/>
                    </a:lnTo>
                    <a:lnTo>
                      <a:pt x="5022" y="1276"/>
                    </a:lnTo>
                    <a:lnTo>
                      <a:pt x="5022" y="628"/>
                    </a:lnTo>
                    <a:close/>
                    <a:moveTo>
                      <a:pt x="7010" y="2469"/>
                    </a:moveTo>
                    <a:cubicBezTo>
                      <a:pt x="7282" y="2867"/>
                      <a:pt x="7470" y="3306"/>
                      <a:pt x="7512" y="3787"/>
                    </a:cubicBezTo>
                    <a:lnTo>
                      <a:pt x="4206" y="3787"/>
                    </a:lnTo>
                    <a:lnTo>
                      <a:pt x="3579" y="3160"/>
                    </a:lnTo>
                    <a:lnTo>
                      <a:pt x="6843" y="3160"/>
                    </a:lnTo>
                    <a:lnTo>
                      <a:pt x="7010" y="2469"/>
                    </a:lnTo>
                    <a:close/>
                    <a:moveTo>
                      <a:pt x="2491" y="2364"/>
                    </a:moveTo>
                    <a:lnTo>
                      <a:pt x="2742" y="3160"/>
                    </a:lnTo>
                    <a:lnTo>
                      <a:pt x="3328" y="3160"/>
                    </a:lnTo>
                    <a:lnTo>
                      <a:pt x="2700" y="3787"/>
                    </a:lnTo>
                    <a:lnTo>
                      <a:pt x="2512" y="3787"/>
                    </a:lnTo>
                    <a:cubicBezTo>
                      <a:pt x="2281" y="3787"/>
                      <a:pt x="2072" y="3850"/>
                      <a:pt x="1884" y="3955"/>
                    </a:cubicBezTo>
                    <a:cubicBezTo>
                      <a:pt x="1905" y="3369"/>
                      <a:pt x="2135" y="2825"/>
                      <a:pt x="2491" y="2364"/>
                    </a:cubicBezTo>
                    <a:close/>
                    <a:moveTo>
                      <a:pt x="2512" y="4436"/>
                    </a:moveTo>
                    <a:lnTo>
                      <a:pt x="2512" y="5377"/>
                    </a:lnTo>
                    <a:cubicBezTo>
                      <a:pt x="2512" y="5482"/>
                      <a:pt x="2512" y="5587"/>
                      <a:pt x="2533" y="5691"/>
                    </a:cubicBezTo>
                    <a:lnTo>
                      <a:pt x="2512" y="5691"/>
                    </a:lnTo>
                    <a:cubicBezTo>
                      <a:pt x="2156" y="5691"/>
                      <a:pt x="1884" y="5398"/>
                      <a:pt x="1884" y="5064"/>
                    </a:cubicBezTo>
                    <a:cubicBezTo>
                      <a:pt x="1884" y="4708"/>
                      <a:pt x="2156" y="4436"/>
                      <a:pt x="2512" y="4436"/>
                    </a:cubicBezTo>
                    <a:close/>
                    <a:moveTo>
                      <a:pt x="6906" y="4436"/>
                    </a:moveTo>
                    <a:cubicBezTo>
                      <a:pt x="7261" y="4436"/>
                      <a:pt x="7533" y="4708"/>
                      <a:pt x="7533" y="5064"/>
                    </a:cubicBezTo>
                    <a:cubicBezTo>
                      <a:pt x="7533" y="5398"/>
                      <a:pt x="7261" y="5691"/>
                      <a:pt x="6906" y="5691"/>
                    </a:cubicBezTo>
                    <a:lnTo>
                      <a:pt x="6885" y="5691"/>
                    </a:lnTo>
                    <a:cubicBezTo>
                      <a:pt x="6906" y="5587"/>
                      <a:pt x="6906" y="5482"/>
                      <a:pt x="6906" y="5377"/>
                    </a:cubicBezTo>
                    <a:lnTo>
                      <a:pt x="6906" y="4436"/>
                    </a:lnTo>
                    <a:close/>
                    <a:moveTo>
                      <a:pt x="3453" y="3934"/>
                    </a:moveTo>
                    <a:lnTo>
                      <a:pt x="3955" y="4436"/>
                    </a:lnTo>
                    <a:lnTo>
                      <a:pt x="6278" y="4436"/>
                    </a:lnTo>
                    <a:lnTo>
                      <a:pt x="6278" y="5357"/>
                    </a:lnTo>
                    <a:cubicBezTo>
                      <a:pt x="6278" y="6235"/>
                      <a:pt x="5566" y="6947"/>
                      <a:pt x="4709" y="6947"/>
                    </a:cubicBezTo>
                    <a:cubicBezTo>
                      <a:pt x="3830" y="6947"/>
                      <a:pt x="3139" y="6235"/>
                      <a:pt x="3139" y="5377"/>
                    </a:cubicBezTo>
                    <a:lnTo>
                      <a:pt x="3139" y="4248"/>
                    </a:lnTo>
                    <a:lnTo>
                      <a:pt x="3453" y="3934"/>
                    </a:lnTo>
                    <a:close/>
                    <a:moveTo>
                      <a:pt x="1842" y="6131"/>
                    </a:moveTo>
                    <a:cubicBezTo>
                      <a:pt x="2030" y="6235"/>
                      <a:pt x="2261" y="6319"/>
                      <a:pt x="2512" y="6319"/>
                    </a:cubicBezTo>
                    <a:lnTo>
                      <a:pt x="2721" y="6319"/>
                    </a:lnTo>
                    <a:cubicBezTo>
                      <a:pt x="2867" y="6612"/>
                      <a:pt x="3056" y="6863"/>
                      <a:pt x="3307" y="7072"/>
                    </a:cubicBezTo>
                    <a:lnTo>
                      <a:pt x="3202" y="7533"/>
                    </a:lnTo>
                    <a:lnTo>
                      <a:pt x="1507" y="7763"/>
                    </a:lnTo>
                    <a:lnTo>
                      <a:pt x="1465" y="7763"/>
                    </a:lnTo>
                    <a:cubicBezTo>
                      <a:pt x="1340" y="7805"/>
                      <a:pt x="1235" y="7867"/>
                      <a:pt x="1110" y="7930"/>
                    </a:cubicBezTo>
                    <a:lnTo>
                      <a:pt x="921" y="7846"/>
                    </a:lnTo>
                    <a:cubicBezTo>
                      <a:pt x="733" y="7742"/>
                      <a:pt x="628" y="7554"/>
                      <a:pt x="628" y="7344"/>
                    </a:cubicBezTo>
                    <a:lnTo>
                      <a:pt x="628" y="7030"/>
                    </a:lnTo>
                    <a:cubicBezTo>
                      <a:pt x="658" y="7033"/>
                      <a:pt x="687" y="7034"/>
                      <a:pt x="717" y="7034"/>
                    </a:cubicBezTo>
                    <a:cubicBezTo>
                      <a:pt x="922" y="7034"/>
                      <a:pt x="1136" y="6973"/>
                      <a:pt x="1319" y="6863"/>
                    </a:cubicBezTo>
                    <a:cubicBezTo>
                      <a:pt x="1591" y="6696"/>
                      <a:pt x="1779" y="6424"/>
                      <a:pt x="1842" y="6131"/>
                    </a:cubicBezTo>
                    <a:close/>
                    <a:moveTo>
                      <a:pt x="7575" y="6131"/>
                    </a:moveTo>
                    <a:cubicBezTo>
                      <a:pt x="7638" y="6424"/>
                      <a:pt x="7826" y="6696"/>
                      <a:pt x="8098" y="6863"/>
                    </a:cubicBezTo>
                    <a:cubicBezTo>
                      <a:pt x="8281" y="6973"/>
                      <a:pt x="8495" y="7034"/>
                      <a:pt x="8700" y="7034"/>
                    </a:cubicBezTo>
                    <a:cubicBezTo>
                      <a:pt x="8730" y="7034"/>
                      <a:pt x="8759" y="7033"/>
                      <a:pt x="8789" y="7030"/>
                    </a:cubicBezTo>
                    <a:lnTo>
                      <a:pt x="8789" y="7344"/>
                    </a:lnTo>
                    <a:cubicBezTo>
                      <a:pt x="8789" y="7554"/>
                      <a:pt x="8684" y="7742"/>
                      <a:pt x="8496" y="7846"/>
                    </a:cubicBezTo>
                    <a:lnTo>
                      <a:pt x="8307" y="7930"/>
                    </a:lnTo>
                    <a:cubicBezTo>
                      <a:pt x="8182" y="7867"/>
                      <a:pt x="8077" y="7826"/>
                      <a:pt x="7952" y="7763"/>
                    </a:cubicBezTo>
                    <a:lnTo>
                      <a:pt x="7910" y="7763"/>
                    </a:lnTo>
                    <a:lnTo>
                      <a:pt x="6215" y="7533"/>
                    </a:lnTo>
                    <a:lnTo>
                      <a:pt x="6090" y="7072"/>
                    </a:lnTo>
                    <a:cubicBezTo>
                      <a:pt x="6341" y="6863"/>
                      <a:pt x="6550" y="6612"/>
                      <a:pt x="6696" y="6319"/>
                    </a:cubicBezTo>
                    <a:lnTo>
                      <a:pt x="6906" y="6319"/>
                    </a:lnTo>
                    <a:cubicBezTo>
                      <a:pt x="7157" y="6319"/>
                      <a:pt x="7366" y="6256"/>
                      <a:pt x="7575" y="6131"/>
                    </a:cubicBezTo>
                    <a:close/>
                    <a:moveTo>
                      <a:pt x="5525" y="7407"/>
                    </a:moveTo>
                    <a:lnTo>
                      <a:pt x="5671" y="7951"/>
                    </a:lnTo>
                    <a:lnTo>
                      <a:pt x="4709" y="9269"/>
                    </a:lnTo>
                    <a:lnTo>
                      <a:pt x="3746" y="7951"/>
                    </a:lnTo>
                    <a:lnTo>
                      <a:pt x="3893" y="7407"/>
                    </a:lnTo>
                    <a:cubicBezTo>
                      <a:pt x="4144" y="7512"/>
                      <a:pt x="4416" y="7574"/>
                      <a:pt x="4709" y="7574"/>
                    </a:cubicBezTo>
                    <a:cubicBezTo>
                      <a:pt x="5002" y="7574"/>
                      <a:pt x="5274" y="7512"/>
                      <a:pt x="5525" y="7407"/>
                    </a:cubicBezTo>
                    <a:close/>
                    <a:moveTo>
                      <a:pt x="3139" y="8181"/>
                    </a:moveTo>
                    <a:lnTo>
                      <a:pt x="4395" y="9897"/>
                    </a:lnTo>
                    <a:lnTo>
                      <a:pt x="4395" y="10106"/>
                    </a:lnTo>
                    <a:lnTo>
                      <a:pt x="628" y="10106"/>
                    </a:lnTo>
                    <a:lnTo>
                      <a:pt x="628" y="9876"/>
                    </a:lnTo>
                    <a:cubicBezTo>
                      <a:pt x="628" y="9207"/>
                      <a:pt x="1047" y="8600"/>
                      <a:pt x="1654" y="8370"/>
                    </a:cubicBezTo>
                    <a:lnTo>
                      <a:pt x="3139" y="8181"/>
                    </a:lnTo>
                    <a:close/>
                    <a:moveTo>
                      <a:pt x="6278" y="8181"/>
                    </a:moveTo>
                    <a:lnTo>
                      <a:pt x="7763" y="8370"/>
                    </a:lnTo>
                    <a:cubicBezTo>
                      <a:pt x="8370" y="8600"/>
                      <a:pt x="8789" y="9207"/>
                      <a:pt x="8789" y="9876"/>
                    </a:cubicBezTo>
                    <a:lnTo>
                      <a:pt x="8789" y="10106"/>
                    </a:lnTo>
                    <a:lnTo>
                      <a:pt x="5022" y="10106"/>
                    </a:lnTo>
                    <a:lnTo>
                      <a:pt x="5022" y="9897"/>
                    </a:lnTo>
                    <a:lnTo>
                      <a:pt x="6278" y="8181"/>
                    </a:lnTo>
                    <a:close/>
                    <a:moveTo>
                      <a:pt x="1758" y="0"/>
                    </a:moveTo>
                    <a:lnTo>
                      <a:pt x="2281" y="1653"/>
                    </a:lnTo>
                    <a:cubicBezTo>
                      <a:pt x="1612" y="2302"/>
                      <a:pt x="1256" y="3160"/>
                      <a:pt x="1256" y="4164"/>
                    </a:cubicBezTo>
                    <a:lnTo>
                      <a:pt x="1256" y="5859"/>
                    </a:lnTo>
                    <a:cubicBezTo>
                      <a:pt x="1256" y="6047"/>
                      <a:pt x="1152" y="6214"/>
                      <a:pt x="984" y="6319"/>
                    </a:cubicBezTo>
                    <a:cubicBezTo>
                      <a:pt x="892" y="6377"/>
                      <a:pt x="794" y="6409"/>
                      <a:pt x="693" y="6409"/>
                    </a:cubicBezTo>
                    <a:cubicBezTo>
                      <a:pt x="610" y="6409"/>
                      <a:pt x="525" y="6387"/>
                      <a:pt x="440" y="6340"/>
                    </a:cubicBezTo>
                    <a:lnTo>
                      <a:pt x="1" y="6110"/>
                    </a:lnTo>
                    <a:lnTo>
                      <a:pt x="1" y="7344"/>
                    </a:lnTo>
                    <a:cubicBezTo>
                      <a:pt x="1" y="7763"/>
                      <a:pt x="210" y="8160"/>
                      <a:pt x="566" y="8370"/>
                    </a:cubicBezTo>
                    <a:cubicBezTo>
                      <a:pt x="210" y="8767"/>
                      <a:pt x="1" y="9311"/>
                      <a:pt x="1" y="9876"/>
                    </a:cubicBezTo>
                    <a:lnTo>
                      <a:pt x="1" y="10734"/>
                    </a:lnTo>
                    <a:lnTo>
                      <a:pt x="9416" y="10734"/>
                    </a:lnTo>
                    <a:lnTo>
                      <a:pt x="9416" y="9876"/>
                    </a:lnTo>
                    <a:cubicBezTo>
                      <a:pt x="9416" y="9311"/>
                      <a:pt x="9207" y="8767"/>
                      <a:pt x="8831" y="8370"/>
                    </a:cubicBezTo>
                    <a:cubicBezTo>
                      <a:pt x="9207" y="8160"/>
                      <a:pt x="9416" y="7763"/>
                      <a:pt x="9416" y="7344"/>
                    </a:cubicBezTo>
                    <a:lnTo>
                      <a:pt x="9416" y="6110"/>
                    </a:lnTo>
                    <a:lnTo>
                      <a:pt x="8956" y="6340"/>
                    </a:lnTo>
                    <a:cubicBezTo>
                      <a:pt x="8881" y="6387"/>
                      <a:pt x="8801" y="6409"/>
                      <a:pt x="8721" y="6409"/>
                    </a:cubicBezTo>
                    <a:cubicBezTo>
                      <a:pt x="8623" y="6409"/>
                      <a:pt x="8525" y="6377"/>
                      <a:pt x="8433" y="6319"/>
                    </a:cubicBezTo>
                    <a:cubicBezTo>
                      <a:pt x="8266" y="6214"/>
                      <a:pt x="8161" y="6047"/>
                      <a:pt x="8161" y="5859"/>
                    </a:cubicBezTo>
                    <a:lnTo>
                      <a:pt x="8161" y="4122"/>
                    </a:lnTo>
                    <a:cubicBezTo>
                      <a:pt x="8161" y="3222"/>
                      <a:pt x="7826" y="2364"/>
                      <a:pt x="7198" y="1716"/>
                    </a:cubicBezTo>
                    <a:lnTo>
                      <a:pt x="761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1" name="Google Shape;781;p43"/>
            <p:cNvGrpSpPr/>
            <p:nvPr/>
          </p:nvGrpSpPr>
          <p:grpSpPr>
            <a:xfrm>
              <a:off x="4319992" y="3198188"/>
              <a:ext cx="507720" cy="489404"/>
              <a:chOff x="1936232" y="3385616"/>
              <a:chExt cx="403561" cy="388972"/>
            </a:xfrm>
          </p:grpSpPr>
          <p:sp>
            <p:nvSpPr>
              <p:cNvPr id="782" name="Google Shape;782;p43"/>
              <p:cNvSpPr/>
              <p:nvPr/>
            </p:nvSpPr>
            <p:spPr>
              <a:xfrm>
                <a:off x="1936232" y="3620219"/>
                <a:ext cx="87226" cy="87251"/>
              </a:xfrm>
              <a:custGeom>
                <a:avLst/>
                <a:gdLst/>
                <a:ahLst/>
                <a:cxnLst/>
                <a:rect l="l" t="t" r="r" b="b"/>
                <a:pathLst>
                  <a:path w="1256" h="1256" extrusionOk="0">
                    <a:moveTo>
                      <a:pt x="628" y="1"/>
                    </a:moveTo>
                    <a:cubicBezTo>
                      <a:pt x="293" y="1"/>
                      <a:pt x="1" y="273"/>
                      <a:pt x="1" y="628"/>
                    </a:cubicBezTo>
                    <a:cubicBezTo>
                      <a:pt x="1" y="963"/>
                      <a:pt x="293" y="1256"/>
                      <a:pt x="628" y="1256"/>
                    </a:cubicBezTo>
                    <a:cubicBezTo>
                      <a:pt x="984" y="1256"/>
                      <a:pt x="1256" y="963"/>
                      <a:pt x="1256" y="628"/>
                    </a:cubicBezTo>
                    <a:cubicBezTo>
                      <a:pt x="1256" y="273"/>
                      <a:pt x="984" y="1"/>
                      <a:pt x="628" y="1"/>
                    </a:cubicBezTo>
                    <a:close/>
                  </a:path>
                </a:pathLst>
              </a:custGeom>
              <a:solidFill>
                <a:srgbClr val="B2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43"/>
              <p:cNvSpPr/>
              <p:nvPr/>
            </p:nvSpPr>
            <p:spPr>
              <a:xfrm>
                <a:off x="2108750" y="3432765"/>
                <a:ext cx="113949" cy="113600"/>
              </a:xfrm>
              <a:custGeom>
                <a:avLst/>
                <a:gdLst/>
                <a:ahLst/>
                <a:cxnLst/>
                <a:rect l="l" t="t" r="r" b="b"/>
                <a:pathLst>
                  <a:path w="1884" h="1926" extrusionOk="0">
                    <a:moveTo>
                      <a:pt x="0" y="0"/>
                    </a:moveTo>
                    <a:lnTo>
                      <a:pt x="0" y="1925"/>
                    </a:lnTo>
                    <a:lnTo>
                      <a:pt x="1883" y="1925"/>
                    </a:lnTo>
                    <a:lnTo>
                      <a:pt x="1883" y="0"/>
                    </a:lnTo>
                    <a:close/>
                  </a:path>
                </a:pathLst>
              </a:custGeom>
              <a:solidFill>
                <a:srgbClr val="B2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43"/>
              <p:cNvSpPr/>
              <p:nvPr/>
            </p:nvSpPr>
            <p:spPr>
              <a:xfrm>
                <a:off x="1950095" y="3385616"/>
                <a:ext cx="389698" cy="388972"/>
              </a:xfrm>
              <a:custGeom>
                <a:avLst/>
                <a:gdLst/>
                <a:ahLst/>
                <a:cxnLst/>
                <a:rect l="l" t="t" r="r" b="b"/>
                <a:pathLst>
                  <a:path w="10734" h="10714" extrusionOk="0">
                    <a:moveTo>
                      <a:pt x="8202" y="628"/>
                    </a:moveTo>
                    <a:lnTo>
                      <a:pt x="8202" y="2532"/>
                    </a:lnTo>
                    <a:lnTo>
                      <a:pt x="6319" y="2532"/>
                    </a:lnTo>
                    <a:lnTo>
                      <a:pt x="6319" y="628"/>
                    </a:lnTo>
                    <a:close/>
                    <a:moveTo>
                      <a:pt x="1883" y="6298"/>
                    </a:moveTo>
                    <a:cubicBezTo>
                      <a:pt x="2239" y="6298"/>
                      <a:pt x="2511" y="6591"/>
                      <a:pt x="2511" y="6926"/>
                    </a:cubicBezTo>
                    <a:cubicBezTo>
                      <a:pt x="2511" y="7282"/>
                      <a:pt x="2239" y="7554"/>
                      <a:pt x="1883" y="7554"/>
                    </a:cubicBezTo>
                    <a:cubicBezTo>
                      <a:pt x="1548" y="7554"/>
                      <a:pt x="1256" y="7282"/>
                      <a:pt x="1256" y="6926"/>
                    </a:cubicBezTo>
                    <a:cubicBezTo>
                      <a:pt x="1256" y="6591"/>
                      <a:pt x="1548" y="6298"/>
                      <a:pt x="1883" y="6298"/>
                    </a:cubicBezTo>
                    <a:close/>
                    <a:moveTo>
                      <a:pt x="9165" y="6298"/>
                    </a:moveTo>
                    <a:cubicBezTo>
                      <a:pt x="9688" y="6298"/>
                      <a:pt x="10106" y="6717"/>
                      <a:pt x="10106" y="7240"/>
                    </a:cubicBezTo>
                    <a:lnTo>
                      <a:pt x="10106" y="7554"/>
                    </a:lnTo>
                    <a:lnTo>
                      <a:pt x="3787" y="7554"/>
                    </a:lnTo>
                    <a:lnTo>
                      <a:pt x="3787" y="6298"/>
                    </a:lnTo>
                    <a:close/>
                    <a:moveTo>
                      <a:pt x="10106" y="8182"/>
                    </a:moveTo>
                    <a:lnTo>
                      <a:pt x="10106" y="8809"/>
                    </a:lnTo>
                    <a:lnTo>
                      <a:pt x="628" y="8809"/>
                    </a:lnTo>
                    <a:lnTo>
                      <a:pt x="628" y="8182"/>
                    </a:lnTo>
                    <a:close/>
                    <a:moveTo>
                      <a:pt x="5691" y="0"/>
                    </a:moveTo>
                    <a:lnTo>
                      <a:pt x="5691" y="3160"/>
                    </a:lnTo>
                    <a:lnTo>
                      <a:pt x="6947" y="3160"/>
                    </a:lnTo>
                    <a:lnTo>
                      <a:pt x="6947" y="4101"/>
                    </a:lnTo>
                    <a:cubicBezTo>
                      <a:pt x="6947" y="4269"/>
                      <a:pt x="6800" y="4415"/>
                      <a:pt x="6633" y="4415"/>
                    </a:cubicBezTo>
                    <a:lnTo>
                      <a:pt x="4101" y="4415"/>
                    </a:lnTo>
                    <a:cubicBezTo>
                      <a:pt x="3578" y="4415"/>
                      <a:pt x="3160" y="4855"/>
                      <a:pt x="3160" y="5357"/>
                    </a:cubicBezTo>
                    <a:lnTo>
                      <a:pt x="3160" y="7554"/>
                    </a:lnTo>
                    <a:lnTo>
                      <a:pt x="2971" y="7554"/>
                    </a:lnTo>
                    <a:cubicBezTo>
                      <a:pt x="3097" y="7366"/>
                      <a:pt x="3160" y="7156"/>
                      <a:pt x="3160" y="6926"/>
                    </a:cubicBezTo>
                    <a:cubicBezTo>
                      <a:pt x="3160" y="6236"/>
                      <a:pt x="2595" y="5671"/>
                      <a:pt x="1883" y="5671"/>
                    </a:cubicBezTo>
                    <a:cubicBezTo>
                      <a:pt x="1193" y="5671"/>
                      <a:pt x="628" y="6236"/>
                      <a:pt x="628" y="6926"/>
                    </a:cubicBezTo>
                    <a:cubicBezTo>
                      <a:pt x="628" y="7156"/>
                      <a:pt x="691" y="7387"/>
                      <a:pt x="795" y="7554"/>
                    </a:cubicBezTo>
                    <a:lnTo>
                      <a:pt x="628" y="7554"/>
                    </a:lnTo>
                    <a:lnTo>
                      <a:pt x="628" y="3788"/>
                    </a:lnTo>
                    <a:lnTo>
                      <a:pt x="0" y="3788"/>
                    </a:lnTo>
                    <a:lnTo>
                      <a:pt x="0" y="10713"/>
                    </a:lnTo>
                    <a:lnTo>
                      <a:pt x="628" y="10713"/>
                    </a:lnTo>
                    <a:lnTo>
                      <a:pt x="628" y="9437"/>
                    </a:lnTo>
                    <a:lnTo>
                      <a:pt x="10106" y="9437"/>
                    </a:lnTo>
                    <a:lnTo>
                      <a:pt x="10106" y="10713"/>
                    </a:lnTo>
                    <a:lnTo>
                      <a:pt x="10734" y="10713"/>
                    </a:lnTo>
                    <a:lnTo>
                      <a:pt x="10734" y="7240"/>
                    </a:lnTo>
                    <a:cubicBezTo>
                      <a:pt x="10734" y="6382"/>
                      <a:pt x="10023" y="5671"/>
                      <a:pt x="9165" y="5671"/>
                    </a:cubicBezTo>
                    <a:lnTo>
                      <a:pt x="3787" y="5671"/>
                    </a:lnTo>
                    <a:lnTo>
                      <a:pt x="3787" y="5357"/>
                    </a:lnTo>
                    <a:cubicBezTo>
                      <a:pt x="3787" y="5190"/>
                      <a:pt x="3913" y="5043"/>
                      <a:pt x="4101" y="5043"/>
                    </a:cubicBezTo>
                    <a:lnTo>
                      <a:pt x="6633" y="5043"/>
                    </a:lnTo>
                    <a:cubicBezTo>
                      <a:pt x="7135" y="5043"/>
                      <a:pt x="7574" y="4625"/>
                      <a:pt x="7574" y="4101"/>
                    </a:cubicBezTo>
                    <a:lnTo>
                      <a:pt x="7574" y="3160"/>
                    </a:lnTo>
                    <a:lnTo>
                      <a:pt x="8830" y="3160"/>
                    </a:lnTo>
                    <a:lnTo>
                      <a:pt x="883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85" name="Google Shape;785;p43"/>
            <p:cNvGrpSpPr/>
            <p:nvPr/>
          </p:nvGrpSpPr>
          <p:grpSpPr>
            <a:xfrm>
              <a:off x="5318486" y="3231032"/>
              <a:ext cx="470162" cy="423402"/>
              <a:chOff x="4009262" y="1648300"/>
              <a:chExt cx="443131" cy="399059"/>
            </a:xfrm>
          </p:grpSpPr>
          <p:sp>
            <p:nvSpPr>
              <p:cNvPr id="786" name="Google Shape;786;p43"/>
              <p:cNvSpPr/>
              <p:nvPr/>
            </p:nvSpPr>
            <p:spPr>
              <a:xfrm>
                <a:off x="4009262" y="1694112"/>
                <a:ext cx="400372" cy="353248"/>
              </a:xfrm>
              <a:custGeom>
                <a:avLst/>
                <a:gdLst/>
                <a:ahLst/>
                <a:cxnLst/>
                <a:rect l="l" t="t" r="r" b="b"/>
                <a:pathLst>
                  <a:path w="11028" h="9730" extrusionOk="0">
                    <a:moveTo>
                      <a:pt x="3901" y="0"/>
                    </a:moveTo>
                    <a:cubicBezTo>
                      <a:pt x="3773" y="0"/>
                      <a:pt x="3645" y="7"/>
                      <a:pt x="3516" y="21"/>
                    </a:cubicBezTo>
                    <a:cubicBezTo>
                      <a:pt x="2679" y="126"/>
                      <a:pt x="1905" y="523"/>
                      <a:pt x="1319" y="1151"/>
                    </a:cubicBezTo>
                    <a:lnTo>
                      <a:pt x="1068" y="1444"/>
                    </a:lnTo>
                    <a:cubicBezTo>
                      <a:pt x="0" y="2637"/>
                      <a:pt x="42" y="4478"/>
                      <a:pt x="1193" y="5629"/>
                    </a:cubicBezTo>
                    <a:lnTo>
                      <a:pt x="2344" y="6800"/>
                    </a:lnTo>
                    <a:cubicBezTo>
                      <a:pt x="2511" y="6947"/>
                      <a:pt x="2721" y="7051"/>
                      <a:pt x="2972" y="7072"/>
                    </a:cubicBezTo>
                    <a:cubicBezTo>
                      <a:pt x="2972" y="7302"/>
                      <a:pt x="3076" y="7512"/>
                      <a:pt x="3244" y="7679"/>
                    </a:cubicBezTo>
                    <a:cubicBezTo>
                      <a:pt x="3411" y="7846"/>
                      <a:pt x="3620" y="7951"/>
                      <a:pt x="3850" y="7951"/>
                    </a:cubicBezTo>
                    <a:cubicBezTo>
                      <a:pt x="3871" y="8181"/>
                      <a:pt x="3955" y="8411"/>
                      <a:pt x="4122" y="8579"/>
                    </a:cubicBezTo>
                    <a:cubicBezTo>
                      <a:pt x="4290" y="8746"/>
                      <a:pt x="4520" y="8830"/>
                      <a:pt x="4750" y="8851"/>
                    </a:cubicBezTo>
                    <a:cubicBezTo>
                      <a:pt x="4750" y="9081"/>
                      <a:pt x="4855" y="9290"/>
                      <a:pt x="5022" y="9458"/>
                    </a:cubicBezTo>
                    <a:cubicBezTo>
                      <a:pt x="5190" y="9646"/>
                      <a:pt x="5441" y="9730"/>
                      <a:pt x="5692" y="9730"/>
                    </a:cubicBezTo>
                    <a:cubicBezTo>
                      <a:pt x="5922" y="9730"/>
                      <a:pt x="6173" y="9646"/>
                      <a:pt x="6340" y="9458"/>
                    </a:cubicBezTo>
                    <a:lnTo>
                      <a:pt x="7240" y="8579"/>
                    </a:lnTo>
                    <a:cubicBezTo>
                      <a:pt x="7407" y="8411"/>
                      <a:pt x="7491" y="8181"/>
                      <a:pt x="7512" y="7951"/>
                    </a:cubicBezTo>
                    <a:cubicBezTo>
                      <a:pt x="7742" y="7951"/>
                      <a:pt x="7951" y="7846"/>
                      <a:pt x="8119" y="7679"/>
                    </a:cubicBezTo>
                    <a:cubicBezTo>
                      <a:pt x="8286" y="7512"/>
                      <a:pt x="8391" y="7302"/>
                      <a:pt x="8412" y="7072"/>
                    </a:cubicBezTo>
                    <a:cubicBezTo>
                      <a:pt x="8621" y="7051"/>
                      <a:pt x="8851" y="6968"/>
                      <a:pt x="9019" y="6800"/>
                    </a:cubicBezTo>
                    <a:cubicBezTo>
                      <a:pt x="9186" y="6633"/>
                      <a:pt x="9270" y="6403"/>
                      <a:pt x="9291" y="6173"/>
                    </a:cubicBezTo>
                    <a:cubicBezTo>
                      <a:pt x="9521" y="6173"/>
                      <a:pt x="9730" y="6068"/>
                      <a:pt x="9897" y="5901"/>
                    </a:cubicBezTo>
                    <a:lnTo>
                      <a:pt x="10065" y="5754"/>
                    </a:lnTo>
                    <a:cubicBezTo>
                      <a:pt x="10672" y="5126"/>
                      <a:pt x="11027" y="4310"/>
                      <a:pt x="11027" y="3473"/>
                    </a:cubicBezTo>
                    <a:cubicBezTo>
                      <a:pt x="11027" y="2616"/>
                      <a:pt x="10672" y="1820"/>
                      <a:pt x="10065" y="1193"/>
                    </a:cubicBezTo>
                    <a:lnTo>
                      <a:pt x="9667" y="795"/>
                    </a:lnTo>
                    <a:lnTo>
                      <a:pt x="9646" y="795"/>
                    </a:lnTo>
                    <a:cubicBezTo>
                      <a:pt x="9044" y="287"/>
                      <a:pt x="8289" y="33"/>
                      <a:pt x="7503" y="33"/>
                    </a:cubicBezTo>
                    <a:cubicBezTo>
                      <a:pt x="7416" y="33"/>
                      <a:pt x="7328" y="36"/>
                      <a:pt x="7240" y="42"/>
                    </a:cubicBezTo>
                    <a:cubicBezTo>
                      <a:pt x="6696" y="84"/>
                      <a:pt x="6173" y="251"/>
                      <a:pt x="5713" y="523"/>
                    </a:cubicBezTo>
                    <a:cubicBezTo>
                      <a:pt x="5155" y="174"/>
                      <a:pt x="4539" y="0"/>
                      <a:pt x="3901" y="0"/>
                    </a:cubicBezTo>
                    <a:close/>
                  </a:path>
                </a:pathLst>
              </a:custGeom>
              <a:solidFill>
                <a:srgbClr val="B2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43"/>
              <p:cNvSpPr/>
              <p:nvPr/>
            </p:nvSpPr>
            <p:spPr>
              <a:xfrm>
                <a:off x="4197187" y="1672762"/>
                <a:ext cx="239323" cy="148487"/>
              </a:xfrm>
              <a:custGeom>
                <a:avLst/>
                <a:gdLst/>
                <a:ahLst/>
                <a:cxnLst/>
                <a:rect l="l" t="t" r="r" b="b"/>
                <a:pathLst>
                  <a:path w="6592" h="4090" extrusionOk="0">
                    <a:moveTo>
                      <a:pt x="3476" y="1"/>
                    </a:moveTo>
                    <a:cubicBezTo>
                      <a:pt x="2709" y="1"/>
                      <a:pt x="1929" y="308"/>
                      <a:pt x="1340" y="909"/>
                    </a:cubicBezTo>
                    <a:lnTo>
                      <a:pt x="147" y="2101"/>
                    </a:lnTo>
                    <a:cubicBezTo>
                      <a:pt x="0" y="2248"/>
                      <a:pt x="0" y="2478"/>
                      <a:pt x="147" y="2624"/>
                    </a:cubicBezTo>
                    <a:cubicBezTo>
                      <a:pt x="218" y="2696"/>
                      <a:pt x="310" y="2733"/>
                      <a:pt x="406" y="2733"/>
                    </a:cubicBezTo>
                    <a:cubicBezTo>
                      <a:pt x="480" y="2733"/>
                      <a:pt x="556" y="2712"/>
                      <a:pt x="628" y="2666"/>
                    </a:cubicBezTo>
                    <a:lnTo>
                      <a:pt x="2323" y="1536"/>
                    </a:lnTo>
                    <a:cubicBezTo>
                      <a:pt x="2491" y="1421"/>
                      <a:pt x="2686" y="1366"/>
                      <a:pt x="2881" y="1366"/>
                    </a:cubicBezTo>
                    <a:cubicBezTo>
                      <a:pt x="3147" y="1366"/>
                      <a:pt x="3415" y="1469"/>
                      <a:pt x="3620" y="1662"/>
                    </a:cubicBezTo>
                    <a:cubicBezTo>
                      <a:pt x="3705" y="1747"/>
                      <a:pt x="3825" y="1804"/>
                      <a:pt x="3944" y="1804"/>
                    </a:cubicBezTo>
                    <a:cubicBezTo>
                      <a:pt x="4030" y="1804"/>
                      <a:pt x="4115" y="1774"/>
                      <a:pt x="4185" y="1704"/>
                    </a:cubicBezTo>
                    <a:lnTo>
                      <a:pt x="4541" y="1327"/>
                    </a:lnTo>
                    <a:lnTo>
                      <a:pt x="5001" y="1767"/>
                    </a:lnTo>
                    <a:lnTo>
                      <a:pt x="4625" y="2143"/>
                    </a:lnTo>
                    <a:cubicBezTo>
                      <a:pt x="4520" y="2227"/>
                      <a:pt x="4415" y="2311"/>
                      <a:pt x="4311" y="2352"/>
                    </a:cubicBezTo>
                    <a:lnTo>
                      <a:pt x="5880" y="3922"/>
                    </a:lnTo>
                    <a:cubicBezTo>
                      <a:pt x="5922" y="3964"/>
                      <a:pt x="5964" y="4026"/>
                      <a:pt x="6006" y="4089"/>
                    </a:cubicBezTo>
                    <a:cubicBezTo>
                      <a:pt x="6591" y="3106"/>
                      <a:pt x="6445" y="1850"/>
                      <a:pt x="5587" y="971"/>
                    </a:cubicBezTo>
                    <a:lnTo>
                      <a:pt x="5210" y="616"/>
                    </a:lnTo>
                    <a:cubicBezTo>
                      <a:pt x="4714" y="203"/>
                      <a:pt x="4099" y="1"/>
                      <a:pt x="34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43"/>
              <p:cNvSpPr/>
              <p:nvPr/>
            </p:nvSpPr>
            <p:spPr>
              <a:xfrm>
                <a:off x="4144273" y="1824986"/>
                <a:ext cx="62228" cy="59803"/>
              </a:xfrm>
              <a:custGeom>
                <a:avLst/>
                <a:gdLst/>
                <a:ahLst/>
                <a:cxnLst/>
                <a:rect l="l" t="t" r="r" b="b"/>
                <a:pathLst>
                  <a:path w="1591" h="1529" extrusionOk="0">
                    <a:moveTo>
                      <a:pt x="1235" y="1"/>
                    </a:moveTo>
                    <a:cubicBezTo>
                      <a:pt x="1151" y="1"/>
                      <a:pt x="1067" y="32"/>
                      <a:pt x="1005" y="95"/>
                    </a:cubicBezTo>
                    <a:lnTo>
                      <a:pt x="126" y="974"/>
                    </a:lnTo>
                    <a:cubicBezTo>
                      <a:pt x="0" y="1099"/>
                      <a:pt x="0" y="1309"/>
                      <a:pt x="126" y="1434"/>
                    </a:cubicBezTo>
                    <a:cubicBezTo>
                      <a:pt x="189" y="1497"/>
                      <a:pt x="267" y="1528"/>
                      <a:pt x="346" y="1528"/>
                    </a:cubicBezTo>
                    <a:cubicBezTo>
                      <a:pt x="424" y="1528"/>
                      <a:pt x="503" y="1497"/>
                      <a:pt x="565" y="1434"/>
                    </a:cubicBezTo>
                    <a:lnTo>
                      <a:pt x="1465" y="535"/>
                    </a:lnTo>
                    <a:cubicBezTo>
                      <a:pt x="1591" y="409"/>
                      <a:pt x="1591" y="221"/>
                      <a:pt x="1465" y="95"/>
                    </a:cubicBezTo>
                    <a:cubicBezTo>
                      <a:pt x="1402" y="32"/>
                      <a:pt x="1319" y="1"/>
                      <a:pt x="12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43"/>
              <p:cNvSpPr/>
              <p:nvPr/>
            </p:nvSpPr>
            <p:spPr>
              <a:xfrm>
                <a:off x="4178741" y="1856604"/>
                <a:ext cx="61407" cy="59803"/>
              </a:xfrm>
              <a:custGeom>
                <a:avLst/>
                <a:gdLst/>
                <a:ahLst/>
                <a:cxnLst/>
                <a:rect l="l" t="t" r="r" b="b"/>
                <a:pathLst>
                  <a:path w="1570" h="1529" extrusionOk="0">
                    <a:moveTo>
                      <a:pt x="1224" y="1"/>
                    </a:moveTo>
                    <a:cubicBezTo>
                      <a:pt x="1146" y="1"/>
                      <a:pt x="1067" y="32"/>
                      <a:pt x="1004" y="95"/>
                    </a:cubicBezTo>
                    <a:lnTo>
                      <a:pt x="105" y="995"/>
                    </a:lnTo>
                    <a:cubicBezTo>
                      <a:pt x="0" y="1120"/>
                      <a:pt x="0" y="1308"/>
                      <a:pt x="105" y="1434"/>
                    </a:cubicBezTo>
                    <a:cubicBezTo>
                      <a:pt x="167" y="1497"/>
                      <a:pt x="251" y="1528"/>
                      <a:pt x="335" y="1528"/>
                    </a:cubicBezTo>
                    <a:cubicBezTo>
                      <a:pt x="419" y="1528"/>
                      <a:pt x="502" y="1497"/>
                      <a:pt x="565" y="1434"/>
                    </a:cubicBezTo>
                    <a:lnTo>
                      <a:pt x="1444" y="555"/>
                    </a:lnTo>
                    <a:cubicBezTo>
                      <a:pt x="1569" y="430"/>
                      <a:pt x="1569" y="220"/>
                      <a:pt x="1444" y="95"/>
                    </a:cubicBezTo>
                    <a:cubicBezTo>
                      <a:pt x="1381" y="32"/>
                      <a:pt x="1303" y="1"/>
                      <a:pt x="12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43"/>
              <p:cNvSpPr/>
              <p:nvPr/>
            </p:nvSpPr>
            <p:spPr>
              <a:xfrm>
                <a:off x="4209777" y="1888106"/>
                <a:ext cx="61446" cy="59177"/>
              </a:xfrm>
              <a:custGeom>
                <a:avLst/>
                <a:gdLst/>
                <a:ahLst/>
                <a:cxnLst/>
                <a:rect l="l" t="t" r="r" b="b"/>
                <a:pathLst>
                  <a:path w="1571" h="1513" extrusionOk="0">
                    <a:moveTo>
                      <a:pt x="1235" y="0"/>
                    </a:moveTo>
                    <a:cubicBezTo>
                      <a:pt x="1152" y="0"/>
                      <a:pt x="1068" y="32"/>
                      <a:pt x="1005" y="95"/>
                    </a:cubicBezTo>
                    <a:lnTo>
                      <a:pt x="126" y="973"/>
                    </a:lnTo>
                    <a:cubicBezTo>
                      <a:pt x="1" y="1099"/>
                      <a:pt x="1" y="1308"/>
                      <a:pt x="126" y="1434"/>
                    </a:cubicBezTo>
                    <a:cubicBezTo>
                      <a:pt x="189" y="1486"/>
                      <a:pt x="268" y="1512"/>
                      <a:pt x="346" y="1512"/>
                    </a:cubicBezTo>
                    <a:cubicBezTo>
                      <a:pt x="425" y="1512"/>
                      <a:pt x="503" y="1486"/>
                      <a:pt x="566" y="1434"/>
                    </a:cubicBezTo>
                    <a:lnTo>
                      <a:pt x="1466" y="534"/>
                    </a:lnTo>
                    <a:cubicBezTo>
                      <a:pt x="1570" y="408"/>
                      <a:pt x="1570" y="220"/>
                      <a:pt x="1466" y="95"/>
                    </a:cubicBezTo>
                    <a:cubicBezTo>
                      <a:pt x="1403" y="32"/>
                      <a:pt x="1319" y="0"/>
                      <a:pt x="12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43"/>
              <p:cNvSpPr/>
              <p:nvPr/>
            </p:nvSpPr>
            <p:spPr>
              <a:xfrm>
                <a:off x="4244170" y="1922485"/>
                <a:ext cx="61407" cy="59764"/>
              </a:xfrm>
              <a:custGeom>
                <a:avLst/>
                <a:gdLst/>
                <a:ahLst/>
                <a:cxnLst/>
                <a:rect l="l" t="t" r="r" b="b"/>
                <a:pathLst>
                  <a:path w="1570" h="1528" extrusionOk="0">
                    <a:moveTo>
                      <a:pt x="1225" y="0"/>
                    </a:moveTo>
                    <a:cubicBezTo>
                      <a:pt x="1146" y="0"/>
                      <a:pt x="1068" y="32"/>
                      <a:pt x="1005" y="94"/>
                    </a:cubicBezTo>
                    <a:lnTo>
                      <a:pt x="105" y="994"/>
                    </a:lnTo>
                    <a:cubicBezTo>
                      <a:pt x="1" y="1120"/>
                      <a:pt x="1" y="1308"/>
                      <a:pt x="105" y="1434"/>
                    </a:cubicBezTo>
                    <a:cubicBezTo>
                      <a:pt x="168" y="1496"/>
                      <a:pt x="252" y="1528"/>
                      <a:pt x="335" y="1528"/>
                    </a:cubicBezTo>
                    <a:cubicBezTo>
                      <a:pt x="419" y="1528"/>
                      <a:pt x="503" y="1496"/>
                      <a:pt x="566" y="1434"/>
                    </a:cubicBezTo>
                    <a:lnTo>
                      <a:pt x="1444" y="555"/>
                    </a:lnTo>
                    <a:cubicBezTo>
                      <a:pt x="1570" y="429"/>
                      <a:pt x="1570" y="220"/>
                      <a:pt x="1444" y="94"/>
                    </a:cubicBezTo>
                    <a:cubicBezTo>
                      <a:pt x="1382" y="32"/>
                      <a:pt x="1303" y="0"/>
                      <a:pt x="12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43"/>
              <p:cNvSpPr/>
              <p:nvPr/>
            </p:nvSpPr>
            <p:spPr>
              <a:xfrm>
                <a:off x="4051295" y="1648300"/>
                <a:ext cx="401098" cy="353248"/>
              </a:xfrm>
              <a:custGeom>
                <a:avLst/>
                <a:gdLst/>
                <a:ahLst/>
                <a:cxnLst/>
                <a:rect l="l" t="t" r="r" b="b"/>
                <a:pathLst>
                  <a:path w="11048" h="9730" extrusionOk="0">
                    <a:moveTo>
                      <a:pt x="7519" y="656"/>
                    </a:moveTo>
                    <a:cubicBezTo>
                      <a:pt x="8140" y="656"/>
                      <a:pt x="8753" y="853"/>
                      <a:pt x="9248" y="1256"/>
                    </a:cubicBezTo>
                    <a:lnTo>
                      <a:pt x="9625" y="1632"/>
                    </a:lnTo>
                    <a:cubicBezTo>
                      <a:pt x="10483" y="2511"/>
                      <a:pt x="10629" y="3745"/>
                      <a:pt x="10044" y="4750"/>
                    </a:cubicBezTo>
                    <a:cubicBezTo>
                      <a:pt x="10023" y="4687"/>
                      <a:pt x="9960" y="4624"/>
                      <a:pt x="9918" y="4562"/>
                    </a:cubicBezTo>
                    <a:lnTo>
                      <a:pt x="8349" y="3013"/>
                    </a:lnTo>
                    <a:cubicBezTo>
                      <a:pt x="8474" y="2971"/>
                      <a:pt x="8579" y="2888"/>
                      <a:pt x="8663" y="2804"/>
                    </a:cubicBezTo>
                    <a:lnTo>
                      <a:pt x="9039" y="2427"/>
                    </a:lnTo>
                    <a:lnTo>
                      <a:pt x="8600" y="1988"/>
                    </a:lnTo>
                    <a:lnTo>
                      <a:pt x="8223" y="2365"/>
                    </a:lnTo>
                    <a:cubicBezTo>
                      <a:pt x="8158" y="2430"/>
                      <a:pt x="8080" y="2457"/>
                      <a:pt x="8000" y="2457"/>
                    </a:cubicBezTo>
                    <a:cubicBezTo>
                      <a:pt x="7876" y="2457"/>
                      <a:pt x="7747" y="2391"/>
                      <a:pt x="7658" y="2302"/>
                    </a:cubicBezTo>
                    <a:cubicBezTo>
                      <a:pt x="7459" y="2114"/>
                      <a:pt x="7201" y="2019"/>
                      <a:pt x="6942" y="2019"/>
                    </a:cubicBezTo>
                    <a:cubicBezTo>
                      <a:pt x="6739" y="2019"/>
                      <a:pt x="6536" y="2078"/>
                      <a:pt x="6361" y="2197"/>
                    </a:cubicBezTo>
                    <a:lnTo>
                      <a:pt x="4666" y="3327"/>
                    </a:lnTo>
                    <a:cubicBezTo>
                      <a:pt x="4594" y="3372"/>
                      <a:pt x="4518" y="3394"/>
                      <a:pt x="4444" y="3394"/>
                    </a:cubicBezTo>
                    <a:cubicBezTo>
                      <a:pt x="4348" y="3394"/>
                      <a:pt x="4256" y="3356"/>
                      <a:pt x="4185" y="3285"/>
                    </a:cubicBezTo>
                    <a:cubicBezTo>
                      <a:pt x="4038" y="3139"/>
                      <a:pt x="4038" y="2888"/>
                      <a:pt x="4185" y="2741"/>
                    </a:cubicBezTo>
                    <a:lnTo>
                      <a:pt x="5378" y="1549"/>
                    </a:lnTo>
                    <a:cubicBezTo>
                      <a:pt x="5968" y="958"/>
                      <a:pt x="6750" y="656"/>
                      <a:pt x="7519" y="656"/>
                    </a:cubicBezTo>
                    <a:close/>
                    <a:moveTo>
                      <a:pt x="3916" y="4928"/>
                    </a:moveTo>
                    <a:cubicBezTo>
                      <a:pt x="3997" y="4928"/>
                      <a:pt x="4080" y="4959"/>
                      <a:pt x="4143" y="5022"/>
                    </a:cubicBezTo>
                    <a:cubicBezTo>
                      <a:pt x="4269" y="5147"/>
                      <a:pt x="4269" y="5336"/>
                      <a:pt x="4143" y="5461"/>
                    </a:cubicBezTo>
                    <a:lnTo>
                      <a:pt x="3243" y="6340"/>
                    </a:lnTo>
                    <a:cubicBezTo>
                      <a:pt x="3181" y="6403"/>
                      <a:pt x="3102" y="6434"/>
                      <a:pt x="3024" y="6434"/>
                    </a:cubicBezTo>
                    <a:cubicBezTo>
                      <a:pt x="2945" y="6434"/>
                      <a:pt x="2867" y="6403"/>
                      <a:pt x="2804" y="6340"/>
                    </a:cubicBezTo>
                    <a:cubicBezTo>
                      <a:pt x="2678" y="6214"/>
                      <a:pt x="2678" y="6026"/>
                      <a:pt x="2804" y="5901"/>
                    </a:cubicBezTo>
                    <a:lnTo>
                      <a:pt x="3704" y="5022"/>
                    </a:lnTo>
                    <a:cubicBezTo>
                      <a:pt x="3756" y="4959"/>
                      <a:pt x="3834" y="4928"/>
                      <a:pt x="3916" y="4928"/>
                    </a:cubicBezTo>
                    <a:close/>
                    <a:moveTo>
                      <a:pt x="4802" y="5806"/>
                    </a:moveTo>
                    <a:cubicBezTo>
                      <a:pt x="4881" y="5806"/>
                      <a:pt x="4959" y="5838"/>
                      <a:pt x="5022" y="5901"/>
                    </a:cubicBezTo>
                    <a:cubicBezTo>
                      <a:pt x="5147" y="6026"/>
                      <a:pt x="5147" y="6214"/>
                      <a:pt x="5022" y="6340"/>
                    </a:cubicBezTo>
                    <a:lnTo>
                      <a:pt x="4143" y="7240"/>
                    </a:lnTo>
                    <a:cubicBezTo>
                      <a:pt x="4080" y="7303"/>
                      <a:pt x="3997" y="7334"/>
                      <a:pt x="3913" y="7334"/>
                    </a:cubicBezTo>
                    <a:cubicBezTo>
                      <a:pt x="3829" y="7334"/>
                      <a:pt x="3745" y="7303"/>
                      <a:pt x="3683" y="7240"/>
                    </a:cubicBezTo>
                    <a:cubicBezTo>
                      <a:pt x="3578" y="7114"/>
                      <a:pt x="3578" y="6905"/>
                      <a:pt x="3683" y="6779"/>
                    </a:cubicBezTo>
                    <a:lnTo>
                      <a:pt x="4582" y="5901"/>
                    </a:lnTo>
                    <a:cubicBezTo>
                      <a:pt x="4645" y="5838"/>
                      <a:pt x="4724" y="5806"/>
                      <a:pt x="4802" y="5806"/>
                    </a:cubicBezTo>
                    <a:close/>
                    <a:moveTo>
                      <a:pt x="3907" y="637"/>
                    </a:moveTo>
                    <a:cubicBezTo>
                      <a:pt x="4328" y="637"/>
                      <a:pt x="4752" y="730"/>
                      <a:pt x="5147" y="921"/>
                    </a:cubicBezTo>
                    <a:cubicBezTo>
                      <a:pt x="5064" y="984"/>
                      <a:pt x="5001" y="1046"/>
                      <a:pt x="4917" y="1109"/>
                    </a:cubicBezTo>
                    <a:lnTo>
                      <a:pt x="3725" y="2302"/>
                    </a:lnTo>
                    <a:cubicBezTo>
                      <a:pt x="3348" y="2699"/>
                      <a:pt x="3348" y="3327"/>
                      <a:pt x="3725" y="3725"/>
                    </a:cubicBezTo>
                    <a:cubicBezTo>
                      <a:pt x="3930" y="3918"/>
                      <a:pt x="4191" y="4020"/>
                      <a:pt x="4451" y="4020"/>
                    </a:cubicBezTo>
                    <a:cubicBezTo>
                      <a:pt x="4642" y="4020"/>
                      <a:pt x="4833" y="3965"/>
                      <a:pt x="5001" y="3850"/>
                    </a:cubicBezTo>
                    <a:lnTo>
                      <a:pt x="6696" y="2720"/>
                    </a:lnTo>
                    <a:cubicBezTo>
                      <a:pt x="6768" y="2675"/>
                      <a:pt x="6848" y="2653"/>
                      <a:pt x="6928" y="2653"/>
                    </a:cubicBezTo>
                    <a:cubicBezTo>
                      <a:pt x="7032" y="2653"/>
                      <a:pt x="7136" y="2691"/>
                      <a:pt x="7219" y="2762"/>
                    </a:cubicBezTo>
                    <a:lnTo>
                      <a:pt x="9458" y="5022"/>
                    </a:lnTo>
                    <a:cubicBezTo>
                      <a:pt x="9583" y="5147"/>
                      <a:pt x="9583" y="5336"/>
                      <a:pt x="9479" y="5461"/>
                    </a:cubicBezTo>
                    <a:cubicBezTo>
                      <a:pt x="9416" y="5524"/>
                      <a:pt x="9332" y="5555"/>
                      <a:pt x="9248" y="5555"/>
                    </a:cubicBezTo>
                    <a:cubicBezTo>
                      <a:pt x="9165" y="5555"/>
                      <a:pt x="9081" y="5524"/>
                      <a:pt x="9018" y="5461"/>
                    </a:cubicBezTo>
                    <a:lnTo>
                      <a:pt x="7240" y="3683"/>
                    </a:lnTo>
                    <a:lnTo>
                      <a:pt x="6800" y="4122"/>
                    </a:lnTo>
                    <a:lnTo>
                      <a:pt x="8579" y="5901"/>
                    </a:lnTo>
                    <a:cubicBezTo>
                      <a:pt x="8704" y="6026"/>
                      <a:pt x="8704" y="6214"/>
                      <a:pt x="8579" y="6340"/>
                    </a:cubicBezTo>
                    <a:cubicBezTo>
                      <a:pt x="8516" y="6403"/>
                      <a:pt x="8438" y="6434"/>
                      <a:pt x="8359" y="6434"/>
                    </a:cubicBezTo>
                    <a:cubicBezTo>
                      <a:pt x="8281" y="6434"/>
                      <a:pt x="8202" y="6403"/>
                      <a:pt x="8139" y="6340"/>
                    </a:cubicBezTo>
                    <a:lnTo>
                      <a:pt x="6361" y="4562"/>
                    </a:lnTo>
                    <a:lnTo>
                      <a:pt x="5922" y="5022"/>
                    </a:lnTo>
                    <a:lnTo>
                      <a:pt x="7700" y="6800"/>
                    </a:lnTo>
                    <a:cubicBezTo>
                      <a:pt x="7805" y="6905"/>
                      <a:pt x="7805" y="7114"/>
                      <a:pt x="7700" y="7240"/>
                    </a:cubicBezTo>
                    <a:cubicBezTo>
                      <a:pt x="7637" y="7303"/>
                      <a:pt x="7554" y="7334"/>
                      <a:pt x="7470" y="7334"/>
                    </a:cubicBezTo>
                    <a:cubicBezTo>
                      <a:pt x="7386" y="7334"/>
                      <a:pt x="7303" y="7303"/>
                      <a:pt x="7240" y="7240"/>
                    </a:cubicBezTo>
                    <a:cubicBezTo>
                      <a:pt x="7072" y="7072"/>
                      <a:pt x="6863" y="6968"/>
                      <a:pt x="6633" y="6968"/>
                    </a:cubicBezTo>
                    <a:cubicBezTo>
                      <a:pt x="6612" y="6738"/>
                      <a:pt x="6528" y="6507"/>
                      <a:pt x="6361" y="6340"/>
                    </a:cubicBezTo>
                    <a:cubicBezTo>
                      <a:pt x="6194" y="6173"/>
                      <a:pt x="5984" y="6089"/>
                      <a:pt x="5733" y="6068"/>
                    </a:cubicBezTo>
                    <a:cubicBezTo>
                      <a:pt x="5733" y="5838"/>
                      <a:pt x="5629" y="5629"/>
                      <a:pt x="5461" y="5461"/>
                    </a:cubicBezTo>
                    <a:cubicBezTo>
                      <a:pt x="5294" y="5294"/>
                      <a:pt x="5085" y="5189"/>
                      <a:pt x="4854" y="5189"/>
                    </a:cubicBezTo>
                    <a:cubicBezTo>
                      <a:pt x="4834" y="4959"/>
                      <a:pt x="4750" y="4729"/>
                      <a:pt x="4582" y="4562"/>
                    </a:cubicBezTo>
                    <a:cubicBezTo>
                      <a:pt x="4394" y="4384"/>
                      <a:pt x="4154" y="4295"/>
                      <a:pt x="3913" y="4295"/>
                    </a:cubicBezTo>
                    <a:cubicBezTo>
                      <a:pt x="3672" y="4295"/>
                      <a:pt x="3432" y="4384"/>
                      <a:pt x="3243" y="4562"/>
                    </a:cubicBezTo>
                    <a:lnTo>
                      <a:pt x="2365" y="5461"/>
                    </a:lnTo>
                    <a:cubicBezTo>
                      <a:pt x="2281" y="5524"/>
                      <a:pt x="2218" y="5629"/>
                      <a:pt x="2176" y="5712"/>
                    </a:cubicBezTo>
                    <a:lnTo>
                      <a:pt x="1632" y="5189"/>
                    </a:lnTo>
                    <a:cubicBezTo>
                      <a:pt x="732" y="4269"/>
                      <a:pt x="691" y="2825"/>
                      <a:pt x="1549" y="1862"/>
                    </a:cubicBezTo>
                    <a:lnTo>
                      <a:pt x="1800" y="1569"/>
                    </a:lnTo>
                    <a:cubicBezTo>
                      <a:pt x="2357" y="958"/>
                      <a:pt x="3127" y="637"/>
                      <a:pt x="3907" y="637"/>
                    </a:cubicBezTo>
                    <a:close/>
                    <a:moveTo>
                      <a:pt x="5691" y="6701"/>
                    </a:moveTo>
                    <a:cubicBezTo>
                      <a:pt x="5775" y="6701"/>
                      <a:pt x="5859" y="6727"/>
                      <a:pt x="5922" y="6779"/>
                    </a:cubicBezTo>
                    <a:cubicBezTo>
                      <a:pt x="6026" y="6905"/>
                      <a:pt x="6026" y="7114"/>
                      <a:pt x="5922" y="7240"/>
                    </a:cubicBezTo>
                    <a:lnTo>
                      <a:pt x="5022" y="8119"/>
                    </a:lnTo>
                    <a:cubicBezTo>
                      <a:pt x="4959" y="8181"/>
                      <a:pt x="4881" y="8213"/>
                      <a:pt x="4802" y="8213"/>
                    </a:cubicBezTo>
                    <a:cubicBezTo>
                      <a:pt x="4724" y="8213"/>
                      <a:pt x="4645" y="8181"/>
                      <a:pt x="4582" y="8119"/>
                    </a:cubicBezTo>
                    <a:cubicBezTo>
                      <a:pt x="4457" y="7993"/>
                      <a:pt x="4457" y="7805"/>
                      <a:pt x="4582" y="7679"/>
                    </a:cubicBezTo>
                    <a:lnTo>
                      <a:pt x="5461" y="6779"/>
                    </a:lnTo>
                    <a:cubicBezTo>
                      <a:pt x="5524" y="6727"/>
                      <a:pt x="5608" y="6701"/>
                      <a:pt x="5691" y="6701"/>
                    </a:cubicBezTo>
                    <a:close/>
                    <a:moveTo>
                      <a:pt x="6581" y="7585"/>
                    </a:moveTo>
                    <a:cubicBezTo>
                      <a:pt x="6659" y="7585"/>
                      <a:pt x="6738" y="7616"/>
                      <a:pt x="6800" y="7679"/>
                    </a:cubicBezTo>
                    <a:cubicBezTo>
                      <a:pt x="6926" y="7805"/>
                      <a:pt x="6926" y="7993"/>
                      <a:pt x="6800" y="8119"/>
                    </a:cubicBezTo>
                    <a:lnTo>
                      <a:pt x="5922" y="9018"/>
                    </a:lnTo>
                    <a:cubicBezTo>
                      <a:pt x="5859" y="9081"/>
                      <a:pt x="5775" y="9112"/>
                      <a:pt x="5691" y="9112"/>
                    </a:cubicBezTo>
                    <a:cubicBezTo>
                      <a:pt x="5608" y="9112"/>
                      <a:pt x="5524" y="9081"/>
                      <a:pt x="5461" y="9018"/>
                    </a:cubicBezTo>
                    <a:cubicBezTo>
                      <a:pt x="5357" y="8893"/>
                      <a:pt x="5357" y="8683"/>
                      <a:pt x="5461" y="8558"/>
                    </a:cubicBezTo>
                    <a:lnTo>
                      <a:pt x="6361" y="7679"/>
                    </a:lnTo>
                    <a:cubicBezTo>
                      <a:pt x="6424" y="7616"/>
                      <a:pt x="6502" y="7585"/>
                      <a:pt x="6581" y="7585"/>
                    </a:cubicBezTo>
                    <a:close/>
                    <a:moveTo>
                      <a:pt x="3917" y="0"/>
                    </a:moveTo>
                    <a:cubicBezTo>
                      <a:pt x="3790" y="0"/>
                      <a:pt x="3663" y="7"/>
                      <a:pt x="3536" y="21"/>
                    </a:cubicBezTo>
                    <a:cubicBezTo>
                      <a:pt x="2678" y="126"/>
                      <a:pt x="1904" y="523"/>
                      <a:pt x="1339" y="1151"/>
                    </a:cubicBezTo>
                    <a:lnTo>
                      <a:pt x="1088" y="1444"/>
                    </a:lnTo>
                    <a:cubicBezTo>
                      <a:pt x="0" y="2637"/>
                      <a:pt x="63" y="4478"/>
                      <a:pt x="1214" y="5629"/>
                    </a:cubicBezTo>
                    <a:lnTo>
                      <a:pt x="2365" y="6779"/>
                    </a:lnTo>
                    <a:cubicBezTo>
                      <a:pt x="2532" y="6947"/>
                      <a:pt x="2741" y="7051"/>
                      <a:pt x="2971" y="7072"/>
                    </a:cubicBezTo>
                    <a:cubicBezTo>
                      <a:pt x="2992" y="7303"/>
                      <a:pt x="3097" y="7512"/>
                      <a:pt x="3243" y="7679"/>
                    </a:cubicBezTo>
                    <a:cubicBezTo>
                      <a:pt x="3411" y="7847"/>
                      <a:pt x="3641" y="7930"/>
                      <a:pt x="3871" y="7951"/>
                    </a:cubicBezTo>
                    <a:cubicBezTo>
                      <a:pt x="3871" y="8181"/>
                      <a:pt x="3976" y="8391"/>
                      <a:pt x="4143" y="8579"/>
                    </a:cubicBezTo>
                    <a:cubicBezTo>
                      <a:pt x="4310" y="8746"/>
                      <a:pt x="4541" y="8830"/>
                      <a:pt x="4750" y="8851"/>
                    </a:cubicBezTo>
                    <a:cubicBezTo>
                      <a:pt x="4771" y="9060"/>
                      <a:pt x="4854" y="9290"/>
                      <a:pt x="5022" y="9458"/>
                    </a:cubicBezTo>
                    <a:cubicBezTo>
                      <a:pt x="5210" y="9646"/>
                      <a:pt x="5461" y="9730"/>
                      <a:pt x="5691" y="9730"/>
                    </a:cubicBezTo>
                    <a:cubicBezTo>
                      <a:pt x="5942" y="9730"/>
                      <a:pt x="6173" y="9646"/>
                      <a:pt x="6361" y="9458"/>
                    </a:cubicBezTo>
                    <a:lnTo>
                      <a:pt x="7261" y="8579"/>
                    </a:lnTo>
                    <a:cubicBezTo>
                      <a:pt x="7428" y="8411"/>
                      <a:pt x="7512" y="8181"/>
                      <a:pt x="7533" y="7951"/>
                    </a:cubicBezTo>
                    <a:cubicBezTo>
                      <a:pt x="7742" y="7951"/>
                      <a:pt x="7972" y="7847"/>
                      <a:pt x="8139" y="7679"/>
                    </a:cubicBezTo>
                    <a:cubicBezTo>
                      <a:pt x="8307" y="7512"/>
                      <a:pt x="8411" y="7303"/>
                      <a:pt x="8411" y="7072"/>
                    </a:cubicBezTo>
                    <a:cubicBezTo>
                      <a:pt x="8642" y="7051"/>
                      <a:pt x="8872" y="6968"/>
                      <a:pt x="9039" y="6779"/>
                    </a:cubicBezTo>
                    <a:cubicBezTo>
                      <a:pt x="9207" y="6633"/>
                      <a:pt x="9290" y="6403"/>
                      <a:pt x="9311" y="6173"/>
                    </a:cubicBezTo>
                    <a:cubicBezTo>
                      <a:pt x="9520" y="6152"/>
                      <a:pt x="9751" y="6068"/>
                      <a:pt x="9918" y="5901"/>
                    </a:cubicBezTo>
                    <a:lnTo>
                      <a:pt x="10064" y="5754"/>
                    </a:lnTo>
                    <a:cubicBezTo>
                      <a:pt x="10692" y="5126"/>
                      <a:pt x="11048" y="4310"/>
                      <a:pt x="11048" y="3473"/>
                    </a:cubicBezTo>
                    <a:cubicBezTo>
                      <a:pt x="11027" y="2616"/>
                      <a:pt x="10692" y="1800"/>
                      <a:pt x="10064" y="1193"/>
                    </a:cubicBezTo>
                    <a:lnTo>
                      <a:pt x="9667" y="795"/>
                    </a:lnTo>
                    <a:cubicBezTo>
                      <a:pt x="9064" y="287"/>
                      <a:pt x="8309" y="33"/>
                      <a:pt x="7508" y="33"/>
                    </a:cubicBezTo>
                    <a:cubicBezTo>
                      <a:pt x="7419" y="33"/>
                      <a:pt x="7330" y="36"/>
                      <a:pt x="7240" y="42"/>
                    </a:cubicBezTo>
                    <a:cubicBezTo>
                      <a:pt x="6717" y="84"/>
                      <a:pt x="6194" y="251"/>
                      <a:pt x="5712" y="502"/>
                    </a:cubicBezTo>
                    <a:cubicBezTo>
                      <a:pt x="5173" y="172"/>
                      <a:pt x="4546" y="0"/>
                      <a:pt x="39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3" name="Google Shape;793;p43"/>
            <p:cNvGrpSpPr/>
            <p:nvPr/>
          </p:nvGrpSpPr>
          <p:grpSpPr>
            <a:xfrm>
              <a:off x="3336506" y="3211842"/>
              <a:ext cx="466859" cy="461601"/>
              <a:chOff x="3889298" y="3913474"/>
              <a:chExt cx="414176" cy="409511"/>
            </a:xfrm>
          </p:grpSpPr>
          <p:sp>
            <p:nvSpPr>
              <p:cNvPr id="794" name="Google Shape;794;p43"/>
              <p:cNvSpPr/>
              <p:nvPr/>
            </p:nvSpPr>
            <p:spPr>
              <a:xfrm rot="8100000" flipH="1">
                <a:off x="4084289" y="4165509"/>
                <a:ext cx="128976" cy="125582"/>
              </a:xfrm>
              <a:prstGeom prst="round2SameRect">
                <a:avLst>
                  <a:gd name="adj1" fmla="val 31201"/>
                  <a:gd name="adj2" fmla="val 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43"/>
              <p:cNvSpPr/>
              <p:nvPr/>
            </p:nvSpPr>
            <p:spPr>
              <a:xfrm flipH="1">
                <a:off x="3889298" y="3913474"/>
                <a:ext cx="414176" cy="409511"/>
              </a:xfrm>
              <a:custGeom>
                <a:avLst/>
                <a:gdLst/>
                <a:ahLst/>
                <a:cxnLst/>
                <a:rect l="l" t="t" r="r" b="b"/>
                <a:pathLst>
                  <a:path w="11973" h="11839" extrusionOk="0">
                    <a:moveTo>
                      <a:pt x="9322" y="655"/>
                    </a:moveTo>
                    <a:cubicBezTo>
                      <a:pt x="9413" y="655"/>
                      <a:pt x="9499" y="686"/>
                      <a:pt x="9547" y="749"/>
                    </a:cubicBezTo>
                    <a:lnTo>
                      <a:pt x="11027" y="2198"/>
                    </a:lnTo>
                    <a:cubicBezTo>
                      <a:pt x="11122" y="2324"/>
                      <a:pt x="11122" y="2545"/>
                      <a:pt x="11027" y="2671"/>
                    </a:cubicBezTo>
                    <a:cubicBezTo>
                      <a:pt x="10964" y="2718"/>
                      <a:pt x="10870" y="2742"/>
                      <a:pt x="10779" y="2742"/>
                    </a:cubicBezTo>
                    <a:cubicBezTo>
                      <a:pt x="10689" y="2742"/>
                      <a:pt x="10602" y="2718"/>
                      <a:pt x="10555" y="2671"/>
                    </a:cubicBezTo>
                    <a:lnTo>
                      <a:pt x="10303" y="2419"/>
                    </a:lnTo>
                    <a:lnTo>
                      <a:pt x="9074" y="1190"/>
                    </a:lnTo>
                    <a:cubicBezTo>
                      <a:pt x="8916" y="1096"/>
                      <a:pt x="8916" y="907"/>
                      <a:pt x="9074" y="749"/>
                    </a:cubicBezTo>
                    <a:cubicBezTo>
                      <a:pt x="9137" y="686"/>
                      <a:pt x="9232" y="655"/>
                      <a:pt x="9322" y="655"/>
                    </a:cubicBezTo>
                    <a:close/>
                    <a:moveTo>
                      <a:pt x="9106" y="2230"/>
                    </a:moveTo>
                    <a:lnTo>
                      <a:pt x="9547" y="2702"/>
                    </a:lnTo>
                    <a:lnTo>
                      <a:pt x="9011" y="3270"/>
                    </a:lnTo>
                    <a:lnTo>
                      <a:pt x="8538" y="2797"/>
                    </a:lnTo>
                    <a:lnTo>
                      <a:pt x="9106" y="2230"/>
                    </a:lnTo>
                    <a:close/>
                    <a:moveTo>
                      <a:pt x="6333" y="1694"/>
                    </a:moveTo>
                    <a:cubicBezTo>
                      <a:pt x="6396" y="1694"/>
                      <a:pt x="6522" y="1726"/>
                      <a:pt x="6554" y="1789"/>
                    </a:cubicBezTo>
                    <a:lnTo>
                      <a:pt x="8759" y="3994"/>
                    </a:lnTo>
                    <a:lnTo>
                      <a:pt x="9988" y="5223"/>
                    </a:lnTo>
                    <a:cubicBezTo>
                      <a:pt x="10082" y="5254"/>
                      <a:pt x="10114" y="5349"/>
                      <a:pt x="10114" y="5475"/>
                    </a:cubicBezTo>
                    <a:cubicBezTo>
                      <a:pt x="10114" y="5538"/>
                      <a:pt x="10082" y="5664"/>
                      <a:pt x="9988" y="5695"/>
                    </a:cubicBezTo>
                    <a:cubicBezTo>
                      <a:pt x="9925" y="5727"/>
                      <a:pt x="9830" y="5821"/>
                      <a:pt x="9767" y="5821"/>
                    </a:cubicBezTo>
                    <a:cubicBezTo>
                      <a:pt x="9673" y="5821"/>
                      <a:pt x="9547" y="5790"/>
                      <a:pt x="9515" y="5695"/>
                    </a:cubicBezTo>
                    <a:lnTo>
                      <a:pt x="6081" y="2261"/>
                    </a:lnTo>
                    <a:cubicBezTo>
                      <a:pt x="6018" y="2198"/>
                      <a:pt x="5987" y="2104"/>
                      <a:pt x="5987" y="2041"/>
                    </a:cubicBezTo>
                    <a:cubicBezTo>
                      <a:pt x="5987" y="1946"/>
                      <a:pt x="6018" y="1852"/>
                      <a:pt x="6081" y="1789"/>
                    </a:cubicBezTo>
                    <a:cubicBezTo>
                      <a:pt x="6176" y="1726"/>
                      <a:pt x="6239" y="1694"/>
                      <a:pt x="6333" y="1694"/>
                    </a:cubicBezTo>
                    <a:close/>
                    <a:moveTo>
                      <a:pt x="6333" y="3459"/>
                    </a:moveTo>
                    <a:lnTo>
                      <a:pt x="8286" y="5412"/>
                    </a:lnTo>
                    <a:lnTo>
                      <a:pt x="7782" y="5947"/>
                    </a:lnTo>
                    <a:lnTo>
                      <a:pt x="7026" y="5191"/>
                    </a:lnTo>
                    <a:cubicBezTo>
                      <a:pt x="6979" y="5128"/>
                      <a:pt x="6892" y="5097"/>
                      <a:pt x="6802" y="5097"/>
                    </a:cubicBezTo>
                    <a:cubicBezTo>
                      <a:pt x="6711" y="5097"/>
                      <a:pt x="6617" y="5128"/>
                      <a:pt x="6554" y="5191"/>
                    </a:cubicBezTo>
                    <a:cubicBezTo>
                      <a:pt x="6459" y="5317"/>
                      <a:pt x="6459" y="5538"/>
                      <a:pt x="6554" y="5664"/>
                    </a:cubicBezTo>
                    <a:lnTo>
                      <a:pt x="7310" y="6420"/>
                    </a:lnTo>
                    <a:lnTo>
                      <a:pt x="6837" y="6893"/>
                    </a:lnTo>
                    <a:lnTo>
                      <a:pt x="4884" y="4908"/>
                    </a:lnTo>
                    <a:lnTo>
                      <a:pt x="6333" y="3459"/>
                    </a:lnTo>
                    <a:close/>
                    <a:moveTo>
                      <a:pt x="4348" y="5506"/>
                    </a:moveTo>
                    <a:lnTo>
                      <a:pt x="6333" y="7460"/>
                    </a:lnTo>
                    <a:lnTo>
                      <a:pt x="5860" y="7932"/>
                    </a:lnTo>
                    <a:lnTo>
                      <a:pt x="5388" y="7460"/>
                    </a:lnTo>
                    <a:cubicBezTo>
                      <a:pt x="5325" y="7412"/>
                      <a:pt x="5238" y="7389"/>
                      <a:pt x="5152" y="7389"/>
                    </a:cubicBezTo>
                    <a:cubicBezTo>
                      <a:pt x="5065" y="7389"/>
                      <a:pt x="4978" y="7412"/>
                      <a:pt x="4915" y="7460"/>
                    </a:cubicBezTo>
                    <a:cubicBezTo>
                      <a:pt x="4789" y="7586"/>
                      <a:pt x="4789" y="7838"/>
                      <a:pt x="4915" y="7932"/>
                    </a:cubicBezTo>
                    <a:lnTo>
                      <a:pt x="5388" y="8405"/>
                    </a:lnTo>
                    <a:lnTo>
                      <a:pt x="5167" y="8657"/>
                    </a:lnTo>
                    <a:cubicBezTo>
                      <a:pt x="4915" y="8846"/>
                      <a:pt x="4632" y="8940"/>
                      <a:pt x="4360" y="8940"/>
                    </a:cubicBezTo>
                    <a:cubicBezTo>
                      <a:pt x="4088" y="8940"/>
                      <a:pt x="3828" y="8846"/>
                      <a:pt x="3624" y="8657"/>
                    </a:cubicBezTo>
                    <a:lnTo>
                      <a:pt x="3151" y="8184"/>
                    </a:lnTo>
                    <a:cubicBezTo>
                      <a:pt x="2742" y="7775"/>
                      <a:pt x="2742" y="7113"/>
                      <a:pt x="3151" y="6735"/>
                    </a:cubicBezTo>
                    <a:lnTo>
                      <a:pt x="4348" y="5506"/>
                    </a:lnTo>
                    <a:close/>
                    <a:moveTo>
                      <a:pt x="2678" y="8657"/>
                    </a:moveTo>
                    <a:lnTo>
                      <a:pt x="3151" y="9129"/>
                    </a:lnTo>
                    <a:lnTo>
                      <a:pt x="2899" y="9350"/>
                    </a:lnTo>
                    <a:cubicBezTo>
                      <a:pt x="2836" y="9413"/>
                      <a:pt x="2749" y="9444"/>
                      <a:pt x="2663" y="9444"/>
                    </a:cubicBezTo>
                    <a:cubicBezTo>
                      <a:pt x="2576" y="9444"/>
                      <a:pt x="2489" y="9413"/>
                      <a:pt x="2426" y="9350"/>
                    </a:cubicBezTo>
                    <a:cubicBezTo>
                      <a:pt x="2300" y="9255"/>
                      <a:pt x="2300" y="9003"/>
                      <a:pt x="2426" y="8877"/>
                    </a:cubicBezTo>
                    <a:lnTo>
                      <a:pt x="2678" y="8657"/>
                    </a:lnTo>
                    <a:close/>
                    <a:moveTo>
                      <a:pt x="9389" y="1"/>
                    </a:moveTo>
                    <a:cubicBezTo>
                      <a:pt x="9121" y="1"/>
                      <a:pt x="8853" y="103"/>
                      <a:pt x="8664" y="308"/>
                    </a:cubicBezTo>
                    <a:cubicBezTo>
                      <a:pt x="8255" y="686"/>
                      <a:pt x="8255" y="1379"/>
                      <a:pt x="8664" y="1757"/>
                    </a:cubicBezTo>
                    <a:lnTo>
                      <a:pt x="8097" y="2324"/>
                    </a:lnTo>
                    <a:lnTo>
                      <a:pt x="7121" y="1316"/>
                    </a:lnTo>
                    <a:cubicBezTo>
                      <a:pt x="6932" y="1127"/>
                      <a:pt x="6648" y="1001"/>
                      <a:pt x="6365" y="1001"/>
                    </a:cubicBezTo>
                    <a:cubicBezTo>
                      <a:pt x="6081" y="1001"/>
                      <a:pt x="5829" y="1127"/>
                      <a:pt x="5608" y="1316"/>
                    </a:cubicBezTo>
                    <a:cubicBezTo>
                      <a:pt x="5419" y="1537"/>
                      <a:pt x="5293" y="1789"/>
                      <a:pt x="5293" y="2072"/>
                    </a:cubicBezTo>
                    <a:cubicBezTo>
                      <a:pt x="5293" y="2356"/>
                      <a:pt x="5419" y="2639"/>
                      <a:pt x="5608" y="2828"/>
                    </a:cubicBezTo>
                    <a:lnTo>
                      <a:pt x="5860" y="3049"/>
                    </a:lnTo>
                    <a:lnTo>
                      <a:pt x="2678" y="6263"/>
                    </a:lnTo>
                    <a:cubicBezTo>
                      <a:pt x="2143" y="6767"/>
                      <a:pt x="2048" y="7460"/>
                      <a:pt x="2269" y="8090"/>
                    </a:cubicBezTo>
                    <a:lnTo>
                      <a:pt x="1922" y="8468"/>
                    </a:lnTo>
                    <a:cubicBezTo>
                      <a:pt x="1607" y="8783"/>
                      <a:pt x="1513" y="9255"/>
                      <a:pt x="1733" y="9634"/>
                    </a:cubicBezTo>
                    <a:lnTo>
                      <a:pt x="95" y="11240"/>
                    </a:lnTo>
                    <a:cubicBezTo>
                      <a:pt x="1" y="11366"/>
                      <a:pt x="1" y="11618"/>
                      <a:pt x="95" y="11713"/>
                    </a:cubicBezTo>
                    <a:cubicBezTo>
                      <a:pt x="190" y="11807"/>
                      <a:pt x="284" y="11839"/>
                      <a:pt x="347" y="11839"/>
                    </a:cubicBezTo>
                    <a:cubicBezTo>
                      <a:pt x="410" y="11839"/>
                      <a:pt x="536" y="11807"/>
                      <a:pt x="568" y="11713"/>
                    </a:cubicBezTo>
                    <a:lnTo>
                      <a:pt x="2206" y="10106"/>
                    </a:lnTo>
                    <a:cubicBezTo>
                      <a:pt x="2363" y="10201"/>
                      <a:pt x="2458" y="10232"/>
                      <a:pt x="2615" y="10232"/>
                    </a:cubicBezTo>
                    <a:cubicBezTo>
                      <a:pt x="2899" y="10232"/>
                      <a:pt x="3183" y="10106"/>
                      <a:pt x="3372" y="9917"/>
                    </a:cubicBezTo>
                    <a:lnTo>
                      <a:pt x="3718" y="9571"/>
                    </a:lnTo>
                    <a:cubicBezTo>
                      <a:pt x="3939" y="9634"/>
                      <a:pt x="4159" y="9665"/>
                      <a:pt x="4348" y="9665"/>
                    </a:cubicBezTo>
                    <a:cubicBezTo>
                      <a:pt x="4789" y="9665"/>
                      <a:pt x="5262" y="9508"/>
                      <a:pt x="5577" y="9161"/>
                    </a:cubicBezTo>
                    <a:lnTo>
                      <a:pt x="8759" y="5979"/>
                    </a:lnTo>
                    <a:lnTo>
                      <a:pt x="9011" y="6199"/>
                    </a:lnTo>
                    <a:cubicBezTo>
                      <a:pt x="9200" y="6420"/>
                      <a:pt x="9484" y="6515"/>
                      <a:pt x="9767" y="6515"/>
                    </a:cubicBezTo>
                    <a:cubicBezTo>
                      <a:pt x="10019" y="6515"/>
                      <a:pt x="10303" y="6420"/>
                      <a:pt x="10492" y="6199"/>
                    </a:cubicBezTo>
                    <a:cubicBezTo>
                      <a:pt x="10712" y="6010"/>
                      <a:pt x="10807" y="5727"/>
                      <a:pt x="10807" y="5475"/>
                    </a:cubicBezTo>
                    <a:cubicBezTo>
                      <a:pt x="10807" y="5191"/>
                      <a:pt x="10712" y="4908"/>
                      <a:pt x="10492" y="4719"/>
                    </a:cubicBezTo>
                    <a:lnTo>
                      <a:pt x="9515" y="3711"/>
                    </a:lnTo>
                    <a:lnTo>
                      <a:pt x="10082" y="3207"/>
                    </a:lnTo>
                    <a:cubicBezTo>
                      <a:pt x="10271" y="3427"/>
                      <a:pt x="10555" y="3522"/>
                      <a:pt x="10807" y="3522"/>
                    </a:cubicBezTo>
                    <a:cubicBezTo>
                      <a:pt x="11090" y="3522"/>
                      <a:pt x="11374" y="3427"/>
                      <a:pt x="11563" y="3207"/>
                    </a:cubicBezTo>
                    <a:cubicBezTo>
                      <a:pt x="11972" y="2828"/>
                      <a:pt x="11972" y="2167"/>
                      <a:pt x="11563" y="1757"/>
                    </a:cubicBezTo>
                    <a:lnTo>
                      <a:pt x="10114" y="308"/>
                    </a:lnTo>
                    <a:cubicBezTo>
                      <a:pt x="9925" y="103"/>
                      <a:pt x="9657" y="1"/>
                      <a:pt x="93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6" name="Google Shape;796;p43"/>
            <p:cNvGrpSpPr/>
            <p:nvPr/>
          </p:nvGrpSpPr>
          <p:grpSpPr>
            <a:xfrm>
              <a:off x="6292730" y="3132618"/>
              <a:ext cx="462576" cy="494578"/>
              <a:chOff x="6292730" y="3132618"/>
              <a:chExt cx="462576" cy="494578"/>
            </a:xfrm>
          </p:grpSpPr>
          <p:grpSp>
            <p:nvGrpSpPr>
              <p:cNvPr id="797" name="Google Shape;797;p43"/>
              <p:cNvGrpSpPr/>
              <p:nvPr/>
            </p:nvGrpSpPr>
            <p:grpSpPr>
              <a:xfrm>
                <a:off x="6292730" y="3132618"/>
                <a:ext cx="462576" cy="494578"/>
                <a:chOff x="5970735" y="3154600"/>
                <a:chExt cx="426770" cy="456295"/>
              </a:xfrm>
            </p:grpSpPr>
            <p:sp>
              <p:nvSpPr>
                <p:cNvPr id="798" name="Google Shape;798;p43"/>
                <p:cNvSpPr/>
                <p:nvPr/>
              </p:nvSpPr>
              <p:spPr>
                <a:xfrm flipH="1">
                  <a:off x="5970735" y="3345820"/>
                  <a:ext cx="82007" cy="72083"/>
                </a:xfrm>
                <a:custGeom>
                  <a:avLst/>
                  <a:gdLst/>
                  <a:ahLst/>
                  <a:cxnLst/>
                  <a:rect l="l" t="t" r="r" b="b"/>
                  <a:pathLst>
                    <a:path w="41681" h="36637" extrusionOk="0">
                      <a:moveTo>
                        <a:pt x="13113" y="0"/>
                      </a:moveTo>
                      <a:cubicBezTo>
                        <a:pt x="10043" y="0"/>
                        <a:pt x="6974" y="1165"/>
                        <a:pt x="4645" y="3493"/>
                      </a:cubicBezTo>
                      <a:cubicBezTo>
                        <a:pt x="251" y="7908"/>
                        <a:pt x="0" y="14960"/>
                        <a:pt x="3913" y="19646"/>
                      </a:cubicBezTo>
                      <a:cubicBezTo>
                        <a:pt x="4143" y="19918"/>
                        <a:pt x="4394" y="20190"/>
                        <a:pt x="4645" y="20462"/>
                      </a:cubicBezTo>
                      <a:lnTo>
                        <a:pt x="20840" y="36636"/>
                      </a:lnTo>
                      <a:lnTo>
                        <a:pt x="37035" y="20462"/>
                      </a:lnTo>
                      <a:cubicBezTo>
                        <a:pt x="37286" y="20190"/>
                        <a:pt x="37537" y="19918"/>
                        <a:pt x="37768" y="19646"/>
                      </a:cubicBezTo>
                      <a:cubicBezTo>
                        <a:pt x="41680" y="14960"/>
                        <a:pt x="41429" y="7908"/>
                        <a:pt x="37035" y="3493"/>
                      </a:cubicBezTo>
                      <a:cubicBezTo>
                        <a:pt x="34706" y="1165"/>
                        <a:pt x="31632" y="0"/>
                        <a:pt x="28559" y="0"/>
                      </a:cubicBezTo>
                      <a:cubicBezTo>
                        <a:pt x="25807" y="0"/>
                        <a:pt x="23055" y="934"/>
                        <a:pt x="20840" y="2803"/>
                      </a:cubicBezTo>
                      <a:cubicBezTo>
                        <a:pt x="18616" y="934"/>
                        <a:pt x="15864" y="0"/>
                        <a:pt x="13113" y="0"/>
                      </a:cubicBezTo>
                      <a:close/>
                    </a:path>
                  </a:pathLst>
                </a:custGeom>
                <a:solidFill>
                  <a:srgbClr val="B2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99" name="Google Shape;799;p43"/>
                <p:cNvGrpSpPr/>
                <p:nvPr/>
              </p:nvGrpSpPr>
              <p:grpSpPr>
                <a:xfrm flipH="1">
                  <a:off x="6057319" y="3270727"/>
                  <a:ext cx="340186" cy="340168"/>
                  <a:chOff x="5053900" y="3804850"/>
                  <a:chExt cx="483150" cy="483125"/>
                </a:xfrm>
              </p:grpSpPr>
              <p:sp>
                <p:nvSpPr>
                  <p:cNvPr id="800" name="Google Shape;800;p43"/>
                  <p:cNvSpPr/>
                  <p:nvPr/>
                </p:nvSpPr>
                <p:spPr>
                  <a:xfrm>
                    <a:off x="5053900" y="3804850"/>
                    <a:ext cx="483150" cy="483125"/>
                  </a:xfrm>
                  <a:custGeom>
                    <a:avLst/>
                    <a:gdLst/>
                    <a:ahLst/>
                    <a:cxnLst/>
                    <a:rect l="l" t="t" r="r" b="b"/>
                    <a:pathLst>
                      <a:path w="19326" h="19325" extrusionOk="0">
                        <a:moveTo>
                          <a:pt x="9663" y="1132"/>
                        </a:moveTo>
                        <a:cubicBezTo>
                          <a:pt x="14367" y="1132"/>
                          <a:pt x="18193" y="4958"/>
                          <a:pt x="18193" y="9662"/>
                        </a:cubicBezTo>
                        <a:cubicBezTo>
                          <a:pt x="18193" y="14367"/>
                          <a:pt x="14367" y="18192"/>
                          <a:pt x="9663" y="18192"/>
                        </a:cubicBezTo>
                        <a:cubicBezTo>
                          <a:pt x="4959" y="18192"/>
                          <a:pt x="1133" y="14367"/>
                          <a:pt x="1133" y="9662"/>
                        </a:cubicBezTo>
                        <a:cubicBezTo>
                          <a:pt x="1133" y="4958"/>
                          <a:pt x="4959" y="1132"/>
                          <a:pt x="9663" y="1132"/>
                        </a:cubicBezTo>
                        <a:close/>
                        <a:moveTo>
                          <a:pt x="9663" y="0"/>
                        </a:moveTo>
                        <a:cubicBezTo>
                          <a:pt x="7094" y="0"/>
                          <a:pt x="4669" y="1009"/>
                          <a:pt x="2839" y="2838"/>
                        </a:cubicBezTo>
                        <a:cubicBezTo>
                          <a:pt x="1009" y="4668"/>
                          <a:pt x="1" y="7093"/>
                          <a:pt x="1" y="9662"/>
                        </a:cubicBezTo>
                        <a:cubicBezTo>
                          <a:pt x="1" y="12232"/>
                          <a:pt x="1009" y="14657"/>
                          <a:pt x="2839" y="16486"/>
                        </a:cubicBezTo>
                        <a:cubicBezTo>
                          <a:pt x="4669" y="18316"/>
                          <a:pt x="7094" y="19325"/>
                          <a:pt x="9663" y="19325"/>
                        </a:cubicBezTo>
                        <a:cubicBezTo>
                          <a:pt x="12233" y="19325"/>
                          <a:pt x="14657" y="18316"/>
                          <a:pt x="16487" y="16486"/>
                        </a:cubicBezTo>
                        <a:cubicBezTo>
                          <a:pt x="18317" y="14657"/>
                          <a:pt x="19325" y="12232"/>
                          <a:pt x="19325" y="9662"/>
                        </a:cubicBezTo>
                        <a:cubicBezTo>
                          <a:pt x="19325" y="7093"/>
                          <a:pt x="18317" y="4668"/>
                          <a:pt x="16487" y="2838"/>
                        </a:cubicBezTo>
                        <a:cubicBezTo>
                          <a:pt x="14657" y="1009"/>
                          <a:pt x="12233" y="0"/>
                          <a:pt x="9663" y="0"/>
                        </a:cubicBezTo>
                        <a:close/>
                      </a:path>
                    </a:pathLst>
                  </a:custGeom>
                  <a:solidFill>
                    <a:schemeClr val="dk1"/>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01" name="Google Shape;801;p43"/>
                  <p:cNvSpPr/>
                  <p:nvPr/>
                </p:nvSpPr>
                <p:spPr>
                  <a:xfrm rot="10800000">
                    <a:off x="5170122" y="4066248"/>
                    <a:ext cx="250675" cy="92765"/>
                  </a:xfrm>
                  <a:custGeom>
                    <a:avLst/>
                    <a:gdLst/>
                    <a:ahLst/>
                    <a:cxnLst/>
                    <a:rect l="l" t="t" r="r" b="b"/>
                    <a:pathLst>
                      <a:path w="10026" h="4529" extrusionOk="0">
                        <a:moveTo>
                          <a:pt x="5006" y="0"/>
                        </a:moveTo>
                        <a:cubicBezTo>
                          <a:pt x="2684" y="0"/>
                          <a:pt x="659" y="1572"/>
                          <a:pt x="79" y="3820"/>
                        </a:cubicBezTo>
                        <a:cubicBezTo>
                          <a:pt x="1" y="4125"/>
                          <a:pt x="182" y="4433"/>
                          <a:pt x="487" y="4511"/>
                        </a:cubicBezTo>
                        <a:cubicBezTo>
                          <a:pt x="533" y="4523"/>
                          <a:pt x="580" y="4528"/>
                          <a:pt x="625" y="4528"/>
                        </a:cubicBezTo>
                        <a:cubicBezTo>
                          <a:pt x="878" y="4528"/>
                          <a:pt x="1109" y="4359"/>
                          <a:pt x="1175" y="4103"/>
                        </a:cubicBezTo>
                        <a:cubicBezTo>
                          <a:pt x="1625" y="2352"/>
                          <a:pt x="3205" y="1126"/>
                          <a:pt x="5013" y="1126"/>
                        </a:cubicBezTo>
                        <a:cubicBezTo>
                          <a:pt x="6822" y="1126"/>
                          <a:pt x="8401" y="2352"/>
                          <a:pt x="8851" y="4103"/>
                        </a:cubicBezTo>
                        <a:cubicBezTo>
                          <a:pt x="8917" y="4359"/>
                          <a:pt x="9148" y="4528"/>
                          <a:pt x="9401" y="4528"/>
                        </a:cubicBezTo>
                        <a:cubicBezTo>
                          <a:pt x="9447" y="4528"/>
                          <a:pt x="9493" y="4523"/>
                          <a:pt x="9539" y="4511"/>
                        </a:cubicBezTo>
                        <a:cubicBezTo>
                          <a:pt x="9844" y="4433"/>
                          <a:pt x="10025" y="4125"/>
                          <a:pt x="9947" y="3820"/>
                        </a:cubicBezTo>
                        <a:cubicBezTo>
                          <a:pt x="9368" y="1572"/>
                          <a:pt x="7342" y="0"/>
                          <a:pt x="5020" y="0"/>
                        </a:cubicBezTo>
                        <a:cubicBezTo>
                          <a:pt x="5018" y="0"/>
                          <a:pt x="5015" y="0"/>
                          <a:pt x="5013" y="0"/>
                        </a:cubicBezTo>
                        <a:cubicBezTo>
                          <a:pt x="5011" y="0"/>
                          <a:pt x="5009" y="0"/>
                          <a:pt x="5006" y="0"/>
                        </a:cubicBezTo>
                        <a:close/>
                      </a:path>
                    </a:pathLst>
                  </a:custGeom>
                  <a:solidFill>
                    <a:schemeClr val="dk1"/>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802" name="Google Shape;802;p43"/>
                <p:cNvSpPr/>
                <p:nvPr/>
              </p:nvSpPr>
              <p:spPr>
                <a:xfrm flipH="1">
                  <a:off x="6008853" y="3188525"/>
                  <a:ext cx="119937" cy="105331"/>
                </a:xfrm>
                <a:custGeom>
                  <a:avLst/>
                  <a:gdLst/>
                  <a:ahLst/>
                  <a:cxnLst/>
                  <a:rect l="l" t="t" r="r" b="b"/>
                  <a:pathLst>
                    <a:path w="41681" h="36637" extrusionOk="0">
                      <a:moveTo>
                        <a:pt x="13113" y="0"/>
                      </a:moveTo>
                      <a:cubicBezTo>
                        <a:pt x="10043" y="0"/>
                        <a:pt x="6974" y="1165"/>
                        <a:pt x="4645" y="3493"/>
                      </a:cubicBezTo>
                      <a:cubicBezTo>
                        <a:pt x="251" y="7908"/>
                        <a:pt x="0" y="14960"/>
                        <a:pt x="3913" y="19646"/>
                      </a:cubicBezTo>
                      <a:cubicBezTo>
                        <a:pt x="4143" y="19918"/>
                        <a:pt x="4394" y="20190"/>
                        <a:pt x="4645" y="20462"/>
                      </a:cubicBezTo>
                      <a:lnTo>
                        <a:pt x="20840" y="36636"/>
                      </a:lnTo>
                      <a:lnTo>
                        <a:pt x="37035" y="20462"/>
                      </a:lnTo>
                      <a:cubicBezTo>
                        <a:pt x="37286" y="20190"/>
                        <a:pt x="37537" y="19918"/>
                        <a:pt x="37768" y="19646"/>
                      </a:cubicBezTo>
                      <a:cubicBezTo>
                        <a:pt x="41680" y="14960"/>
                        <a:pt x="41429" y="7908"/>
                        <a:pt x="37035" y="3493"/>
                      </a:cubicBezTo>
                      <a:cubicBezTo>
                        <a:pt x="34706" y="1165"/>
                        <a:pt x="31632" y="0"/>
                        <a:pt x="28559" y="0"/>
                      </a:cubicBezTo>
                      <a:cubicBezTo>
                        <a:pt x="25807" y="0"/>
                        <a:pt x="23055" y="934"/>
                        <a:pt x="20840" y="2803"/>
                      </a:cubicBezTo>
                      <a:cubicBezTo>
                        <a:pt x="18616" y="934"/>
                        <a:pt x="15864" y="0"/>
                        <a:pt x="13113" y="0"/>
                      </a:cubicBezTo>
                      <a:close/>
                    </a:path>
                  </a:pathLst>
                </a:custGeom>
                <a:solidFill>
                  <a:srgbClr val="B2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43"/>
                <p:cNvSpPr/>
                <p:nvPr/>
              </p:nvSpPr>
              <p:spPr>
                <a:xfrm flipH="1">
                  <a:off x="5979778" y="3154600"/>
                  <a:ext cx="119937" cy="105331"/>
                </a:xfrm>
                <a:custGeom>
                  <a:avLst/>
                  <a:gdLst/>
                  <a:ahLst/>
                  <a:cxnLst/>
                  <a:rect l="l" t="t" r="r" b="b"/>
                  <a:pathLst>
                    <a:path w="41681" h="36637" extrusionOk="0">
                      <a:moveTo>
                        <a:pt x="13113" y="0"/>
                      </a:moveTo>
                      <a:cubicBezTo>
                        <a:pt x="10043" y="0"/>
                        <a:pt x="6974" y="1165"/>
                        <a:pt x="4645" y="3493"/>
                      </a:cubicBezTo>
                      <a:cubicBezTo>
                        <a:pt x="251" y="7908"/>
                        <a:pt x="0" y="14960"/>
                        <a:pt x="3913" y="19646"/>
                      </a:cubicBezTo>
                      <a:cubicBezTo>
                        <a:pt x="4143" y="19918"/>
                        <a:pt x="4394" y="20190"/>
                        <a:pt x="4645" y="20462"/>
                      </a:cubicBezTo>
                      <a:lnTo>
                        <a:pt x="20840" y="36636"/>
                      </a:lnTo>
                      <a:lnTo>
                        <a:pt x="37035" y="20462"/>
                      </a:lnTo>
                      <a:cubicBezTo>
                        <a:pt x="37286" y="20190"/>
                        <a:pt x="37537" y="19918"/>
                        <a:pt x="37768" y="19646"/>
                      </a:cubicBezTo>
                      <a:cubicBezTo>
                        <a:pt x="41680" y="14960"/>
                        <a:pt x="41429" y="7908"/>
                        <a:pt x="37035" y="3493"/>
                      </a:cubicBezTo>
                      <a:cubicBezTo>
                        <a:pt x="34706" y="1165"/>
                        <a:pt x="31632" y="0"/>
                        <a:pt x="28559" y="0"/>
                      </a:cubicBezTo>
                      <a:cubicBezTo>
                        <a:pt x="25807" y="0"/>
                        <a:pt x="23055" y="934"/>
                        <a:pt x="20840" y="2803"/>
                      </a:cubicBezTo>
                      <a:cubicBezTo>
                        <a:pt x="18616" y="934"/>
                        <a:pt x="15864" y="0"/>
                        <a:pt x="13113"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4" name="Google Shape;804;p43"/>
              <p:cNvSpPr/>
              <p:nvPr/>
            </p:nvSpPr>
            <p:spPr>
              <a:xfrm>
                <a:off x="6498063" y="3391575"/>
                <a:ext cx="51900" cy="51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43"/>
              <p:cNvSpPr/>
              <p:nvPr/>
            </p:nvSpPr>
            <p:spPr>
              <a:xfrm>
                <a:off x="6596180" y="3391575"/>
                <a:ext cx="51900" cy="51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grpId="0"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773"/>
                                        </p:tgtEl>
                                        <p:attrNameLst>
                                          <p:attrName>ppt_x</p:attrName>
                                          <p:attrName>ppt_y</p:attrName>
                                        </p:attrNameLst>
                                      </p:cBhvr>
                                    </p:animMotion>
                                    <p:animRot by="1500000">
                                      <p:cBhvr>
                                        <p:cTn id="7" dur="125" fill="hold">
                                          <p:stCondLst>
                                            <p:cond delay="0"/>
                                          </p:stCondLst>
                                        </p:cTn>
                                        <p:tgtEl>
                                          <p:spTgt spid="773"/>
                                        </p:tgtEl>
                                        <p:attrNameLst>
                                          <p:attrName>r</p:attrName>
                                        </p:attrNameLst>
                                      </p:cBhvr>
                                    </p:animRot>
                                    <p:animRot by="-1500000">
                                      <p:cBhvr>
                                        <p:cTn id="8" dur="125" fill="hold">
                                          <p:stCondLst>
                                            <p:cond delay="125"/>
                                          </p:stCondLst>
                                        </p:cTn>
                                        <p:tgtEl>
                                          <p:spTgt spid="773"/>
                                        </p:tgtEl>
                                        <p:attrNameLst>
                                          <p:attrName>r</p:attrName>
                                        </p:attrNameLst>
                                      </p:cBhvr>
                                    </p:animRot>
                                    <p:animRot by="-1500000">
                                      <p:cBhvr>
                                        <p:cTn id="9" dur="125" fill="hold">
                                          <p:stCondLst>
                                            <p:cond delay="250"/>
                                          </p:stCondLst>
                                        </p:cTn>
                                        <p:tgtEl>
                                          <p:spTgt spid="773"/>
                                        </p:tgtEl>
                                        <p:attrNameLst>
                                          <p:attrName>r</p:attrName>
                                        </p:attrNameLst>
                                      </p:cBhvr>
                                    </p:animRot>
                                    <p:animRot by="1500000">
                                      <p:cBhvr>
                                        <p:cTn id="10" dur="125" fill="hold">
                                          <p:stCondLst>
                                            <p:cond delay="375"/>
                                          </p:stCondLst>
                                        </p:cTn>
                                        <p:tgtEl>
                                          <p:spTgt spid="773"/>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772">
                                            <p:txEl>
                                              <p:pRg st="0" end="0"/>
                                            </p:txEl>
                                          </p:spTgt>
                                        </p:tgtEl>
                                        <p:attrNameLst>
                                          <p:attrName>style.visibility</p:attrName>
                                        </p:attrNameLst>
                                      </p:cBhvr>
                                      <p:to>
                                        <p:strVal val="visible"/>
                                      </p:to>
                                    </p:set>
                                    <p:animEffect transition="in" filter="fade">
                                      <p:cBhvr>
                                        <p:cTn id="15" dur="500"/>
                                        <p:tgtEl>
                                          <p:spTgt spid="77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9"/>
        <p:cNvGrpSpPr/>
        <p:nvPr/>
      </p:nvGrpSpPr>
      <p:grpSpPr>
        <a:xfrm>
          <a:off x="0" y="0"/>
          <a:ext cx="0" cy="0"/>
          <a:chOff x="0" y="0"/>
          <a:chExt cx="0" cy="0"/>
        </a:xfrm>
      </p:grpSpPr>
      <p:sp>
        <p:nvSpPr>
          <p:cNvPr id="810" name="Google Shape;810;p44"/>
          <p:cNvSpPr txBox="1">
            <a:spLocks noGrp="1"/>
          </p:cNvSpPr>
          <p:nvPr>
            <p:ph type="title" idx="6"/>
          </p:nvPr>
        </p:nvSpPr>
        <p:spPr>
          <a:xfrm>
            <a:off x="713232" y="365760"/>
            <a:ext cx="7717500" cy="822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Technology To Be Used</a:t>
            </a:r>
            <a:endParaRPr u="none" dirty="0"/>
          </a:p>
        </p:txBody>
      </p:sp>
      <p:sp>
        <p:nvSpPr>
          <p:cNvPr id="811" name="Google Shape;811;p44"/>
          <p:cNvSpPr txBox="1">
            <a:spLocks noGrp="1"/>
          </p:cNvSpPr>
          <p:nvPr>
            <p:ph type="title"/>
          </p:nvPr>
        </p:nvSpPr>
        <p:spPr>
          <a:xfrm>
            <a:off x="989600" y="3135104"/>
            <a:ext cx="1838700" cy="572700"/>
          </a:xfrm>
          <a:prstGeom prst="rect">
            <a:avLst/>
          </a:prstGeom>
        </p:spPr>
        <p:txBody>
          <a:bodyPr spcFirstLastPara="1" wrap="square" lIns="91425" tIns="91425" rIns="91425" bIns="91425" anchor="b" anchorCtr="0">
            <a:noAutofit/>
          </a:bodyPr>
          <a:lstStyle/>
          <a:p>
            <a:pPr lvl="0"/>
            <a:r>
              <a:rPr lang="en-US" dirty="0"/>
              <a:t>Frontend</a:t>
            </a:r>
            <a:endParaRPr dirty="0"/>
          </a:p>
        </p:txBody>
      </p:sp>
      <p:sp>
        <p:nvSpPr>
          <p:cNvPr id="812" name="Google Shape;812;p44"/>
          <p:cNvSpPr txBox="1">
            <a:spLocks noGrp="1"/>
          </p:cNvSpPr>
          <p:nvPr>
            <p:ph type="subTitle" idx="1"/>
          </p:nvPr>
        </p:nvSpPr>
        <p:spPr>
          <a:xfrm>
            <a:off x="1046125" y="3624773"/>
            <a:ext cx="1725600" cy="776700"/>
          </a:xfrm>
          <a:prstGeom prst="rect">
            <a:avLst/>
          </a:prstGeom>
        </p:spPr>
        <p:txBody>
          <a:bodyPr spcFirstLastPara="1" wrap="square" lIns="91425" tIns="91425" rIns="91425" bIns="91425" anchor="t" anchorCtr="0">
            <a:noAutofit/>
          </a:bodyPr>
          <a:lstStyle/>
          <a:p>
            <a:pPr marL="0" lvl="0" indent="0"/>
            <a:r>
              <a:rPr lang="en-US" dirty="0"/>
              <a:t>HTML, CSS, JavaScript, Bootstrap</a:t>
            </a:r>
            <a:endParaRPr dirty="0"/>
          </a:p>
        </p:txBody>
      </p:sp>
      <p:sp>
        <p:nvSpPr>
          <p:cNvPr id="813" name="Google Shape;813;p44"/>
          <p:cNvSpPr txBox="1">
            <a:spLocks noGrp="1"/>
          </p:cNvSpPr>
          <p:nvPr>
            <p:ph type="title" idx="2"/>
          </p:nvPr>
        </p:nvSpPr>
        <p:spPr>
          <a:xfrm>
            <a:off x="3652650" y="3135104"/>
            <a:ext cx="1838700" cy="572700"/>
          </a:xfrm>
          <a:prstGeom prst="rect">
            <a:avLst/>
          </a:prstGeom>
        </p:spPr>
        <p:txBody>
          <a:bodyPr spcFirstLastPara="1" wrap="square" lIns="91425" tIns="91425" rIns="91425" bIns="91425" anchor="b" anchorCtr="0">
            <a:noAutofit/>
          </a:bodyPr>
          <a:lstStyle/>
          <a:p>
            <a:pPr lvl="0"/>
            <a:r>
              <a:rPr lang="en-US" dirty="0"/>
              <a:t>Backend</a:t>
            </a:r>
            <a:endParaRPr dirty="0"/>
          </a:p>
        </p:txBody>
      </p:sp>
      <p:sp>
        <p:nvSpPr>
          <p:cNvPr id="814" name="Google Shape;814;p44"/>
          <p:cNvSpPr txBox="1">
            <a:spLocks noGrp="1"/>
          </p:cNvSpPr>
          <p:nvPr>
            <p:ph type="subTitle" idx="3"/>
          </p:nvPr>
        </p:nvSpPr>
        <p:spPr>
          <a:xfrm>
            <a:off x="3713425" y="3624773"/>
            <a:ext cx="1725600" cy="776700"/>
          </a:xfrm>
          <a:prstGeom prst="rect">
            <a:avLst/>
          </a:prstGeom>
        </p:spPr>
        <p:txBody>
          <a:bodyPr spcFirstLastPara="1" wrap="square" lIns="91425" tIns="91425" rIns="91425" bIns="91425" anchor="t" anchorCtr="0">
            <a:noAutofit/>
          </a:bodyPr>
          <a:lstStyle/>
          <a:p>
            <a:pPr marL="0" lvl="0" indent="0"/>
            <a:r>
              <a:rPr lang="en-US" dirty="0"/>
              <a:t>PHP / Python</a:t>
            </a:r>
            <a:endParaRPr dirty="0"/>
          </a:p>
        </p:txBody>
      </p:sp>
      <p:sp>
        <p:nvSpPr>
          <p:cNvPr id="815" name="Google Shape;815;p44"/>
          <p:cNvSpPr txBox="1">
            <a:spLocks noGrp="1"/>
          </p:cNvSpPr>
          <p:nvPr>
            <p:ph type="title" idx="4"/>
          </p:nvPr>
        </p:nvSpPr>
        <p:spPr>
          <a:xfrm>
            <a:off x="6315700" y="3135104"/>
            <a:ext cx="1838700" cy="572700"/>
          </a:xfrm>
          <a:prstGeom prst="rect">
            <a:avLst/>
          </a:prstGeom>
        </p:spPr>
        <p:txBody>
          <a:bodyPr spcFirstLastPara="1" wrap="square" lIns="91425" tIns="91425" rIns="91425" bIns="91425" anchor="b" anchorCtr="0">
            <a:noAutofit/>
          </a:bodyPr>
          <a:lstStyle/>
          <a:p>
            <a:pPr lvl="0"/>
            <a:r>
              <a:rPr lang="en-US" dirty="0"/>
              <a:t>Database</a:t>
            </a:r>
            <a:endParaRPr dirty="0"/>
          </a:p>
        </p:txBody>
      </p:sp>
      <p:sp>
        <p:nvSpPr>
          <p:cNvPr id="816" name="Google Shape;816;p44"/>
          <p:cNvSpPr txBox="1">
            <a:spLocks noGrp="1"/>
          </p:cNvSpPr>
          <p:nvPr>
            <p:ph type="subTitle" idx="5"/>
          </p:nvPr>
        </p:nvSpPr>
        <p:spPr>
          <a:xfrm>
            <a:off x="6372275" y="3624773"/>
            <a:ext cx="1725600" cy="776700"/>
          </a:xfrm>
          <a:prstGeom prst="rect">
            <a:avLst/>
          </a:prstGeom>
        </p:spPr>
        <p:txBody>
          <a:bodyPr spcFirstLastPara="1" wrap="square" lIns="91425" tIns="91425" rIns="91425" bIns="91425" anchor="t" anchorCtr="0">
            <a:noAutofit/>
          </a:bodyPr>
          <a:lstStyle/>
          <a:p>
            <a:pPr marL="0" lvl="0" indent="0">
              <a:buSzPts val="1100"/>
            </a:pPr>
            <a:r>
              <a:rPr lang="en-US" dirty="0"/>
              <a:t>MySQL ,</a:t>
            </a:r>
          </a:p>
          <a:p>
            <a:pPr marL="0" lvl="0" indent="0">
              <a:buSzPts val="1100"/>
            </a:pPr>
            <a:r>
              <a:rPr lang="en-US" dirty="0"/>
              <a:t>SQLite</a:t>
            </a:r>
            <a:endParaRPr dirty="0"/>
          </a:p>
        </p:txBody>
      </p:sp>
      <p:grpSp>
        <p:nvGrpSpPr>
          <p:cNvPr id="817" name="Google Shape;817;p44"/>
          <p:cNvGrpSpPr/>
          <p:nvPr/>
        </p:nvGrpSpPr>
        <p:grpSpPr>
          <a:xfrm>
            <a:off x="1474250" y="2144388"/>
            <a:ext cx="6203945" cy="868800"/>
            <a:chOff x="1474250" y="2137350"/>
            <a:chExt cx="6203945" cy="868800"/>
          </a:xfrm>
        </p:grpSpPr>
        <p:sp>
          <p:nvSpPr>
            <p:cNvPr id="818" name="Google Shape;818;p44"/>
            <p:cNvSpPr/>
            <p:nvPr/>
          </p:nvSpPr>
          <p:spPr>
            <a:xfrm>
              <a:off x="1474250" y="2137350"/>
              <a:ext cx="868800" cy="868800"/>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4"/>
            <p:cNvSpPr/>
            <p:nvPr/>
          </p:nvSpPr>
          <p:spPr>
            <a:xfrm>
              <a:off x="4141820" y="2137350"/>
              <a:ext cx="868800" cy="868800"/>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4"/>
            <p:cNvSpPr/>
            <p:nvPr/>
          </p:nvSpPr>
          <p:spPr>
            <a:xfrm>
              <a:off x="6809395" y="2137350"/>
              <a:ext cx="868800" cy="868800"/>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21" name="Google Shape;821;p44"/>
            <p:cNvCxnSpPr>
              <a:stCxn id="818" idx="6"/>
              <a:endCxn id="819" idx="2"/>
            </p:cNvCxnSpPr>
            <p:nvPr/>
          </p:nvCxnSpPr>
          <p:spPr>
            <a:xfrm>
              <a:off x="2343050" y="2571750"/>
              <a:ext cx="1798800" cy="0"/>
            </a:xfrm>
            <a:prstGeom prst="straightConnector1">
              <a:avLst/>
            </a:prstGeom>
            <a:noFill/>
            <a:ln w="28575" cap="flat" cmpd="sng">
              <a:solidFill>
                <a:schemeClr val="dk1"/>
              </a:solidFill>
              <a:prstDash val="solid"/>
              <a:round/>
              <a:headEnd type="none" w="med" len="med"/>
              <a:tailEnd type="none" w="med" len="med"/>
            </a:ln>
          </p:spPr>
        </p:cxnSp>
        <p:cxnSp>
          <p:nvCxnSpPr>
            <p:cNvPr id="822" name="Google Shape;822;p44"/>
            <p:cNvCxnSpPr/>
            <p:nvPr/>
          </p:nvCxnSpPr>
          <p:spPr>
            <a:xfrm>
              <a:off x="5002925" y="2571750"/>
              <a:ext cx="1798800" cy="0"/>
            </a:xfrm>
            <a:prstGeom prst="straightConnector1">
              <a:avLst/>
            </a:prstGeom>
            <a:noFill/>
            <a:ln w="28575" cap="flat" cmpd="sng">
              <a:solidFill>
                <a:schemeClr val="dk1"/>
              </a:solidFill>
              <a:prstDash val="solid"/>
              <a:round/>
              <a:headEnd type="none" w="med" len="med"/>
              <a:tailEnd type="none" w="med" len="med"/>
            </a:ln>
          </p:spPr>
        </p:cxnSp>
      </p:grpSp>
      <p:pic>
        <p:nvPicPr>
          <p:cNvPr id="3" name="Picture 2">
            <a:extLst>
              <a:ext uri="{FF2B5EF4-FFF2-40B4-BE49-F238E27FC236}">
                <a16:creationId xmlns:a16="http://schemas.microsoft.com/office/drawing/2014/main" id="{FB23E0EE-95CA-2838-2BCB-BE1BB9A74E37}"/>
              </a:ext>
            </a:extLst>
          </p:cNvPr>
          <p:cNvPicPr>
            <a:picLocks noChangeAspect="1"/>
          </p:cNvPicPr>
          <p:nvPr/>
        </p:nvPicPr>
        <p:blipFill>
          <a:blip r:embed="rId3"/>
          <a:stretch>
            <a:fillRect/>
          </a:stretch>
        </p:blipFill>
        <p:spPr>
          <a:xfrm>
            <a:off x="4323709" y="2276057"/>
            <a:ext cx="562564" cy="591386"/>
          </a:xfrm>
          <a:prstGeom prst="rect">
            <a:avLst/>
          </a:prstGeom>
        </p:spPr>
      </p:pic>
      <p:pic>
        <p:nvPicPr>
          <p:cNvPr id="7" name="Picture 6">
            <a:extLst>
              <a:ext uri="{FF2B5EF4-FFF2-40B4-BE49-F238E27FC236}">
                <a16:creationId xmlns:a16="http://schemas.microsoft.com/office/drawing/2014/main" id="{531E5E72-1F7D-536B-DDF6-CC78B282F3A5}"/>
              </a:ext>
            </a:extLst>
          </p:cNvPr>
          <p:cNvPicPr>
            <a:picLocks noChangeAspect="1"/>
          </p:cNvPicPr>
          <p:nvPr/>
        </p:nvPicPr>
        <p:blipFill>
          <a:blip r:embed="rId4"/>
          <a:stretch>
            <a:fillRect/>
          </a:stretch>
        </p:blipFill>
        <p:spPr>
          <a:xfrm>
            <a:off x="1543316" y="2184361"/>
            <a:ext cx="683082" cy="683082"/>
          </a:xfrm>
          <a:prstGeom prst="rect">
            <a:avLst/>
          </a:prstGeom>
        </p:spPr>
      </p:pic>
      <p:pic>
        <p:nvPicPr>
          <p:cNvPr id="9" name="Picture 8">
            <a:extLst>
              <a:ext uri="{FF2B5EF4-FFF2-40B4-BE49-F238E27FC236}">
                <a16:creationId xmlns:a16="http://schemas.microsoft.com/office/drawing/2014/main" id="{7CB53A11-7E8C-3BBE-ED20-7AC22022448A}"/>
              </a:ext>
            </a:extLst>
          </p:cNvPr>
          <p:cNvPicPr>
            <a:picLocks noChangeAspect="1"/>
          </p:cNvPicPr>
          <p:nvPr/>
        </p:nvPicPr>
        <p:blipFill>
          <a:blip r:embed="rId5"/>
          <a:stretch>
            <a:fillRect/>
          </a:stretch>
        </p:blipFill>
        <p:spPr>
          <a:xfrm>
            <a:off x="7013361" y="2280120"/>
            <a:ext cx="587323" cy="58732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grpId="0"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810"/>
                                        </p:tgtEl>
                                        <p:attrNameLst>
                                          <p:attrName>ppt_x</p:attrName>
                                          <p:attrName>ppt_y</p:attrName>
                                        </p:attrNameLst>
                                      </p:cBhvr>
                                    </p:animMotion>
                                    <p:animRot by="1500000">
                                      <p:cBhvr>
                                        <p:cTn id="7" dur="125" fill="hold">
                                          <p:stCondLst>
                                            <p:cond delay="0"/>
                                          </p:stCondLst>
                                        </p:cTn>
                                        <p:tgtEl>
                                          <p:spTgt spid="810"/>
                                        </p:tgtEl>
                                        <p:attrNameLst>
                                          <p:attrName>r</p:attrName>
                                        </p:attrNameLst>
                                      </p:cBhvr>
                                    </p:animRot>
                                    <p:animRot by="-1500000">
                                      <p:cBhvr>
                                        <p:cTn id="8" dur="125" fill="hold">
                                          <p:stCondLst>
                                            <p:cond delay="125"/>
                                          </p:stCondLst>
                                        </p:cTn>
                                        <p:tgtEl>
                                          <p:spTgt spid="810"/>
                                        </p:tgtEl>
                                        <p:attrNameLst>
                                          <p:attrName>r</p:attrName>
                                        </p:attrNameLst>
                                      </p:cBhvr>
                                    </p:animRot>
                                    <p:animRot by="-1500000">
                                      <p:cBhvr>
                                        <p:cTn id="9" dur="125" fill="hold">
                                          <p:stCondLst>
                                            <p:cond delay="250"/>
                                          </p:stCondLst>
                                        </p:cTn>
                                        <p:tgtEl>
                                          <p:spTgt spid="810"/>
                                        </p:tgtEl>
                                        <p:attrNameLst>
                                          <p:attrName>r</p:attrName>
                                        </p:attrNameLst>
                                      </p:cBhvr>
                                    </p:animRot>
                                    <p:animRot by="1500000">
                                      <p:cBhvr>
                                        <p:cTn id="10" dur="125" fill="hold">
                                          <p:stCondLst>
                                            <p:cond delay="375"/>
                                          </p:stCondLst>
                                        </p:cTn>
                                        <p:tgtEl>
                                          <p:spTgt spid="81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08"/>
        <p:cNvGrpSpPr/>
        <p:nvPr/>
      </p:nvGrpSpPr>
      <p:grpSpPr>
        <a:xfrm>
          <a:off x="0" y="0"/>
          <a:ext cx="0" cy="0"/>
          <a:chOff x="0" y="0"/>
          <a:chExt cx="0" cy="0"/>
        </a:xfrm>
      </p:grpSpPr>
      <p:sp>
        <p:nvSpPr>
          <p:cNvPr id="709" name="Google Shape;709;p40"/>
          <p:cNvSpPr txBox="1">
            <a:spLocks noGrp="1"/>
          </p:cNvSpPr>
          <p:nvPr>
            <p:ph type="title"/>
          </p:nvPr>
        </p:nvSpPr>
        <p:spPr>
          <a:xfrm>
            <a:off x="2104859" y="3569275"/>
            <a:ext cx="4354743" cy="465300"/>
          </a:xfrm>
          <a:prstGeom prst="rect">
            <a:avLst/>
          </a:prstGeom>
        </p:spPr>
        <p:txBody>
          <a:bodyPr spcFirstLastPara="1" wrap="square" lIns="91425" tIns="91425" rIns="91425" bIns="91425" anchor="t" anchorCtr="0">
            <a:noAutofit/>
          </a:bodyPr>
          <a:lstStyle/>
          <a:p>
            <a:pPr lvl="0"/>
            <a:r>
              <a:rPr lang="en-US" sz="5400" dirty="0"/>
              <a:t>Core Features</a:t>
            </a:r>
          </a:p>
        </p:txBody>
      </p:sp>
      <p:sp>
        <p:nvSpPr>
          <p:cNvPr id="710" name="Google Shape;710;p40"/>
          <p:cNvSpPr txBox="1">
            <a:spLocks noGrp="1"/>
          </p:cNvSpPr>
          <p:nvPr>
            <p:ph type="subTitle" idx="1"/>
          </p:nvPr>
        </p:nvSpPr>
        <p:spPr>
          <a:xfrm>
            <a:off x="2385150" y="1198475"/>
            <a:ext cx="4872900" cy="1761000"/>
          </a:xfrm>
          <a:prstGeom prst="rect">
            <a:avLst/>
          </a:prstGeom>
        </p:spPr>
        <p:txBody>
          <a:bodyPr spcFirstLastPara="1" wrap="square" lIns="91425" tIns="91425" rIns="91425" bIns="91425" anchor="b" anchorCtr="0">
            <a:noAutofit/>
          </a:bodyPr>
          <a:lstStyle/>
          <a:p>
            <a:pPr algn="l"/>
            <a:r>
              <a:rPr lang="en-GB" sz="1800" b="1" dirty="0"/>
              <a:t>- User Login (Donor, Requester, Admin)</a:t>
            </a:r>
          </a:p>
          <a:p>
            <a:pPr algn="l"/>
            <a:r>
              <a:rPr lang="en-GB" sz="1800" b="1" dirty="0"/>
              <a:t>- Search donors by group &amp; location</a:t>
            </a:r>
          </a:p>
          <a:p>
            <a:pPr algn="l"/>
            <a:r>
              <a:rPr lang="en-GB" sz="1800" b="1" dirty="0"/>
              <a:t>- Post blood requests (with urgency flag)</a:t>
            </a:r>
          </a:p>
          <a:p>
            <a:pPr algn="l"/>
            <a:r>
              <a:rPr lang="en-GB" sz="1800" b="1" dirty="0"/>
              <a:t>- Admin management panel</a:t>
            </a:r>
          </a:p>
          <a:p>
            <a:pPr algn="l"/>
            <a:r>
              <a:rPr lang="en-GB" sz="1800" b="1" dirty="0"/>
              <a:t>- Notification system</a:t>
            </a:r>
          </a:p>
          <a:p>
            <a:pPr algn="l"/>
            <a:r>
              <a:rPr lang="en-GB" sz="1800" b="1" dirty="0"/>
              <a:t>- Mobile responsive design</a:t>
            </a:r>
          </a:p>
        </p:txBody>
      </p:sp>
      <p:sp>
        <p:nvSpPr>
          <p:cNvPr id="711" name="Google Shape;711;p40"/>
          <p:cNvSpPr/>
          <p:nvPr/>
        </p:nvSpPr>
        <p:spPr>
          <a:xfrm>
            <a:off x="7921652" y="1016442"/>
            <a:ext cx="590613" cy="248975"/>
          </a:xfrm>
          <a:custGeom>
            <a:avLst/>
            <a:gdLst/>
            <a:ahLst/>
            <a:cxnLst/>
            <a:rect l="l" t="t" r="r" b="b"/>
            <a:pathLst>
              <a:path w="10735" h="4526" extrusionOk="0">
                <a:moveTo>
                  <a:pt x="3819" y="634"/>
                </a:moveTo>
                <a:cubicBezTo>
                  <a:pt x="4190" y="634"/>
                  <a:pt x="4562" y="759"/>
                  <a:pt x="4855" y="1010"/>
                </a:cubicBezTo>
                <a:cubicBezTo>
                  <a:pt x="5001" y="1157"/>
                  <a:pt x="5210" y="1387"/>
                  <a:pt x="5608" y="1387"/>
                </a:cubicBezTo>
                <a:lnTo>
                  <a:pt x="6905" y="1387"/>
                </a:lnTo>
                <a:cubicBezTo>
                  <a:pt x="6759" y="1743"/>
                  <a:pt x="6424" y="2015"/>
                  <a:pt x="6005" y="2015"/>
                </a:cubicBezTo>
                <a:lnTo>
                  <a:pt x="4729" y="2015"/>
                </a:lnTo>
                <a:lnTo>
                  <a:pt x="4729" y="2642"/>
                </a:lnTo>
                <a:lnTo>
                  <a:pt x="7219" y="2642"/>
                </a:lnTo>
                <a:lnTo>
                  <a:pt x="8746" y="1638"/>
                </a:lnTo>
                <a:cubicBezTo>
                  <a:pt x="8902" y="1531"/>
                  <a:pt x="9075" y="1483"/>
                  <a:pt x="9248" y="1483"/>
                </a:cubicBezTo>
                <a:cubicBezTo>
                  <a:pt x="9447" y="1483"/>
                  <a:pt x="9645" y="1547"/>
                  <a:pt x="9813" y="1659"/>
                </a:cubicBezTo>
                <a:lnTo>
                  <a:pt x="6842" y="3898"/>
                </a:lnTo>
                <a:lnTo>
                  <a:pt x="628" y="3898"/>
                </a:lnTo>
                <a:lnTo>
                  <a:pt x="628" y="2015"/>
                </a:lnTo>
                <a:lnTo>
                  <a:pt x="1653" y="2015"/>
                </a:lnTo>
                <a:lnTo>
                  <a:pt x="2783" y="1010"/>
                </a:lnTo>
                <a:cubicBezTo>
                  <a:pt x="3076" y="759"/>
                  <a:pt x="3447" y="634"/>
                  <a:pt x="3819" y="634"/>
                </a:cubicBezTo>
                <a:close/>
                <a:moveTo>
                  <a:pt x="3811" y="1"/>
                </a:moveTo>
                <a:cubicBezTo>
                  <a:pt x="3290" y="1"/>
                  <a:pt x="2773" y="184"/>
                  <a:pt x="2365" y="550"/>
                </a:cubicBezTo>
                <a:lnTo>
                  <a:pt x="1402" y="1387"/>
                </a:lnTo>
                <a:lnTo>
                  <a:pt x="0" y="1387"/>
                </a:lnTo>
                <a:lnTo>
                  <a:pt x="0" y="4526"/>
                </a:lnTo>
                <a:lnTo>
                  <a:pt x="7052" y="4526"/>
                </a:lnTo>
                <a:lnTo>
                  <a:pt x="10734" y="1764"/>
                </a:lnTo>
                <a:lnTo>
                  <a:pt x="10546" y="1513"/>
                </a:lnTo>
                <a:cubicBezTo>
                  <a:pt x="10247" y="1084"/>
                  <a:pt x="9762" y="856"/>
                  <a:pt x="9267" y="856"/>
                </a:cubicBezTo>
                <a:cubicBezTo>
                  <a:pt x="8965" y="856"/>
                  <a:pt x="8660" y="941"/>
                  <a:pt x="8391" y="1115"/>
                </a:cubicBezTo>
                <a:lnTo>
                  <a:pt x="7428" y="1743"/>
                </a:lnTo>
                <a:cubicBezTo>
                  <a:pt x="7533" y="1534"/>
                  <a:pt x="7575" y="1303"/>
                  <a:pt x="7575" y="1073"/>
                </a:cubicBezTo>
                <a:lnTo>
                  <a:pt x="7575" y="759"/>
                </a:lnTo>
                <a:lnTo>
                  <a:pt x="5629" y="759"/>
                </a:lnTo>
                <a:cubicBezTo>
                  <a:pt x="5482" y="759"/>
                  <a:pt x="5419" y="676"/>
                  <a:pt x="5273" y="550"/>
                </a:cubicBezTo>
                <a:cubicBezTo>
                  <a:pt x="4855" y="184"/>
                  <a:pt x="4331" y="1"/>
                  <a:pt x="38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12" name="Google Shape;712;p40"/>
          <p:cNvGrpSpPr/>
          <p:nvPr/>
        </p:nvGrpSpPr>
        <p:grpSpPr>
          <a:xfrm>
            <a:off x="7617843" y="407229"/>
            <a:ext cx="205706" cy="299027"/>
            <a:chOff x="7755376" y="4015381"/>
            <a:chExt cx="135744" cy="197338"/>
          </a:xfrm>
        </p:grpSpPr>
        <p:sp>
          <p:nvSpPr>
            <p:cNvPr id="713" name="Google Shape;713;p40"/>
            <p:cNvSpPr/>
            <p:nvPr/>
          </p:nvSpPr>
          <p:spPr>
            <a:xfrm>
              <a:off x="7755376" y="4068642"/>
              <a:ext cx="96077" cy="144077"/>
            </a:xfrm>
            <a:custGeom>
              <a:avLst/>
              <a:gdLst/>
              <a:ahLst/>
              <a:cxnLst/>
              <a:rect l="l" t="t" r="r" b="b"/>
              <a:pathLst>
                <a:path w="3139" h="4708" extrusionOk="0">
                  <a:moveTo>
                    <a:pt x="1569" y="0"/>
                  </a:moveTo>
                  <a:lnTo>
                    <a:pt x="209" y="2364"/>
                  </a:lnTo>
                  <a:cubicBezTo>
                    <a:pt x="63" y="2595"/>
                    <a:pt x="0" y="2867"/>
                    <a:pt x="0" y="3139"/>
                  </a:cubicBezTo>
                  <a:cubicBezTo>
                    <a:pt x="0" y="3997"/>
                    <a:pt x="691" y="4708"/>
                    <a:pt x="1569" y="4708"/>
                  </a:cubicBezTo>
                  <a:cubicBezTo>
                    <a:pt x="2427" y="4708"/>
                    <a:pt x="3139" y="3997"/>
                    <a:pt x="3139" y="3139"/>
                  </a:cubicBezTo>
                  <a:cubicBezTo>
                    <a:pt x="3139" y="2867"/>
                    <a:pt x="3055" y="2595"/>
                    <a:pt x="2929" y="2364"/>
                  </a:cubicBezTo>
                  <a:lnTo>
                    <a:pt x="1569" y="0"/>
                  </a:lnTo>
                  <a:close/>
                </a:path>
              </a:pathLst>
            </a:custGeom>
            <a:solidFill>
              <a:srgbClr val="B2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40"/>
            <p:cNvSpPr/>
            <p:nvPr/>
          </p:nvSpPr>
          <p:spPr>
            <a:xfrm>
              <a:off x="7776359" y="4015381"/>
              <a:ext cx="114760" cy="170924"/>
            </a:xfrm>
            <a:custGeom>
              <a:avLst/>
              <a:gdLst/>
              <a:ahLst/>
              <a:cxnLst/>
              <a:rect l="l" t="t" r="r" b="b"/>
              <a:pathLst>
                <a:path w="3161" h="4708" extrusionOk="0">
                  <a:moveTo>
                    <a:pt x="1570" y="1256"/>
                  </a:moveTo>
                  <a:lnTo>
                    <a:pt x="2386" y="2657"/>
                  </a:lnTo>
                  <a:cubicBezTo>
                    <a:pt x="2470" y="2804"/>
                    <a:pt x="2512" y="2971"/>
                    <a:pt x="2512" y="3139"/>
                  </a:cubicBezTo>
                  <a:cubicBezTo>
                    <a:pt x="2512" y="3662"/>
                    <a:pt x="2093" y="4080"/>
                    <a:pt x="1570" y="4080"/>
                  </a:cubicBezTo>
                  <a:cubicBezTo>
                    <a:pt x="1068" y="4080"/>
                    <a:pt x="628" y="3662"/>
                    <a:pt x="628" y="3139"/>
                  </a:cubicBezTo>
                  <a:cubicBezTo>
                    <a:pt x="628" y="2971"/>
                    <a:pt x="670" y="2804"/>
                    <a:pt x="754" y="2657"/>
                  </a:cubicBezTo>
                  <a:lnTo>
                    <a:pt x="1570" y="1256"/>
                  </a:lnTo>
                  <a:close/>
                  <a:moveTo>
                    <a:pt x="1591" y="0"/>
                  </a:moveTo>
                  <a:lnTo>
                    <a:pt x="231" y="2344"/>
                  </a:lnTo>
                  <a:cubicBezTo>
                    <a:pt x="84" y="2595"/>
                    <a:pt x="22" y="2867"/>
                    <a:pt x="22" y="3139"/>
                  </a:cubicBezTo>
                  <a:cubicBezTo>
                    <a:pt x="1" y="3997"/>
                    <a:pt x="712" y="4708"/>
                    <a:pt x="1570" y="4708"/>
                  </a:cubicBezTo>
                  <a:cubicBezTo>
                    <a:pt x="2449" y="4708"/>
                    <a:pt x="3160" y="3997"/>
                    <a:pt x="3160" y="3139"/>
                  </a:cubicBezTo>
                  <a:cubicBezTo>
                    <a:pt x="3160" y="2867"/>
                    <a:pt x="3077" y="2595"/>
                    <a:pt x="2930" y="2344"/>
                  </a:cubicBezTo>
                  <a:lnTo>
                    <a:pt x="15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5" name="Google Shape;715;p40"/>
          <p:cNvGrpSpPr/>
          <p:nvPr/>
        </p:nvGrpSpPr>
        <p:grpSpPr>
          <a:xfrm>
            <a:off x="8512539" y="407158"/>
            <a:ext cx="224236" cy="224280"/>
            <a:chOff x="7932213" y="1463813"/>
            <a:chExt cx="127125" cy="127150"/>
          </a:xfrm>
        </p:grpSpPr>
        <p:sp>
          <p:nvSpPr>
            <p:cNvPr id="716" name="Google Shape;716;p40"/>
            <p:cNvSpPr/>
            <p:nvPr/>
          </p:nvSpPr>
          <p:spPr>
            <a:xfrm>
              <a:off x="7932213" y="1527113"/>
              <a:ext cx="127125" cy="25"/>
            </a:xfrm>
            <a:custGeom>
              <a:avLst/>
              <a:gdLst/>
              <a:ahLst/>
              <a:cxnLst/>
              <a:rect l="l" t="t" r="r" b="b"/>
              <a:pathLst>
                <a:path w="5085" h="1" fill="none" extrusionOk="0">
                  <a:moveTo>
                    <a:pt x="0" y="1"/>
                  </a:moveTo>
                  <a:lnTo>
                    <a:pt x="5085" y="1"/>
                  </a:lnTo>
                </a:path>
              </a:pathLst>
            </a:custGeom>
            <a:no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40"/>
            <p:cNvSpPr/>
            <p:nvPr/>
          </p:nvSpPr>
          <p:spPr>
            <a:xfrm>
              <a:off x="7996013" y="1463813"/>
              <a:ext cx="25" cy="127150"/>
            </a:xfrm>
            <a:custGeom>
              <a:avLst/>
              <a:gdLst/>
              <a:ahLst/>
              <a:cxnLst/>
              <a:rect l="l" t="t" r="r" b="b"/>
              <a:pathLst>
                <a:path w="1" h="5086" fill="none" extrusionOk="0">
                  <a:moveTo>
                    <a:pt x="1" y="5085"/>
                  </a:moveTo>
                  <a:lnTo>
                    <a:pt x="1" y="1"/>
                  </a:lnTo>
                </a:path>
              </a:pathLst>
            </a:custGeom>
            <a:no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8" name="Google Shape;718;p40"/>
          <p:cNvSpPr/>
          <p:nvPr/>
        </p:nvSpPr>
        <p:spPr>
          <a:xfrm>
            <a:off x="8198463" y="794986"/>
            <a:ext cx="134762" cy="44"/>
          </a:xfrm>
          <a:custGeom>
            <a:avLst/>
            <a:gdLst/>
            <a:ahLst/>
            <a:cxnLst/>
            <a:rect l="l" t="t" r="r" b="b"/>
            <a:pathLst>
              <a:path w="3056" h="1" fill="none" extrusionOk="0">
                <a:moveTo>
                  <a:pt x="1" y="1"/>
                </a:moveTo>
                <a:lnTo>
                  <a:pt x="3055" y="1"/>
                </a:lnTo>
              </a:path>
            </a:pathLst>
          </a:custGeom>
          <a:no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19" name="Google Shape;719;p40"/>
          <p:cNvGrpSpPr/>
          <p:nvPr/>
        </p:nvGrpSpPr>
        <p:grpSpPr>
          <a:xfrm>
            <a:off x="8420033" y="1402255"/>
            <a:ext cx="319454" cy="433097"/>
            <a:chOff x="8107742" y="840353"/>
            <a:chExt cx="299760" cy="406359"/>
          </a:xfrm>
        </p:grpSpPr>
        <p:sp>
          <p:nvSpPr>
            <p:cNvPr id="720" name="Google Shape;720;p40"/>
            <p:cNvSpPr/>
            <p:nvPr/>
          </p:nvSpPr>
          <p:spPr>
            <a:xfrm>
              <a:off x="8107742" y="869102"/>
              <a:ext cx="225509" cy="377609"/>
            </a:xfrm>
            <a:custGeom>
              <a:avLst/>
              <a:gdLst/>
              <a:ahLst/>
              <a:cxnLst/>
              <a:rect l="l" t="t" r="r" b="b"/>
              <a:pathLst>
                <a:path w="6236" h="10442" extrusionOk="0">
                  <a:moveTo>
                    <a:pt x="3118" y="1"/>
                  </a:moveTo>
                  <a:cubicBezTo>
                    <a:pt x="3118" y="1"/>
                    <a:pt x="0" y="5608"/>
                    <a:pt x="0" y="7324"/>
                  </a:cubicBezTo>
                  <a:cubicBezTo>
                    <a:pt x="0" y="9061"/>
                    <a:pt x="1402" y="10442"/>
                    <a:pt x="3118" y="10442"/>
                  </a:cubicBezTo>
                  <a:cubicBezTo>
                    <a:pt x="4833" y="10442"/>
                    <a:pt x="6235" y="9061"/>
                    <a:pt x="6235" y="7324"/>
                  </a:cubicBezTo>
                  <a:cubicBezTo>
                    <a:pt x="6235" y="5608"/>
                    <a:pt x="3118" y="1"/>
                    <a:pt x="3118" y="1"/>
                  </a:cubicBezTo>
                  <a:close/>
                </a:path>
              </a:pathLst>
            </a:custGeom>
            <a:solidFill>
              <a:srgbClr val="B2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40"/>
            <p:cNvSpPr/>
            <p:nvPr/>
          </p:nvSpPr>
          <p:spPr>
            <a:xfrm>
              <a:off x="8181233" y="840353"/>
              <a:ext cx="226269" cy="378368"/>
            </a:xfrm>
            <a:custGeom>
              <a:avLst/>
              <a:gdLst/>
              <a:ahLst/>
              <a:cxnLst/>
              <a:rect l="l" t="t" r="r" b="b"/>
              <a:pathLst>
                <a:path w="6257" h="10463" fill="none" extrusionOk="0">
                  <a:moveTo>
                    <a:pt x="6257" y="7345"/>
                  </a:moveTo>
                  <a:cubicBezTo>
                    <a:pt x="6257" y="9081"/>
                    <a:pt x="4855" y="10462"/>
                    <a:pt x="3118" y="10462"/>
                  </a:cubicBezTo>
                  <a:cubicBezTo>
                    <a:pt x="1402" y="10462"/>
                    <a:pt x="1" y="9060"/>
                    <a:pt x="1" y="7345"/>
                  </a:cubicBezTo>
                  <a:cubicBezTo>
                    <a:pt x="1" y="5608"/>
                    <a:pt x="3118" y="1"/>
                    <a:pt x="3118" y="1"/>
                  </a:cubicBezTo>
                  <a:cubicBezTo>
                    <a:pt x="3118" y="1"/>
                    <a:pt x="6257" y="5629"/>
                    <a:pt x="6257" y="7345"/>
                  </a:cubicBezTo>
                  <a:close/>
                </a:path>
              </a:pathLst>
            </a:custGeom>
            <a:noFill/>
            <a:ln w="28575" cap="rnd" cmpd="sng">
              <a:solidFill>
                <a:srgbClr val="231F2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grpId="0"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709"/>
                                        </p:tgtEl>
                                        <p:attrNameLst>
                                          <p:attrName>ppt_x</p:attrName>
                                          <p:attrName>ppt_y</p:attrName>
                                        </p:attrNameLst>
                                      </p:cBhvr>
                                    </p:animMotion>
                                    <p:animRot by="1500000">
                                      <p:cBhvr>
                                        <p:cTn id="7" dur="125" fill="hold">
                                          <p:stCondLst>
                                            <p:cond delay="0"/>
                                          </p:stCondLst>
                                        </p:cTn>
                                        <p:tgtEl>
                                          <p:spTgt spid="709"/>
                                        </p:tgtEl>
                                        <p:attrNameLst>
                                          <p:attrName>r</p:attrName>
                                        </p:attrNameLst>
                                      </p:cBhvr>
                                    </p:animRot>
                                    <p:animRot by="-1500000">
                                      <p:cBhvr>
                                        <p:cTn id="8" dur="125" fill="hold">
                                          <p:stCondLst>
                                            <p:cond delay="125"/>
                                          </p:stCondLst>
                                        </p:cTn>
                                        <p:tgtEl>
                                          <p:spTgt spid="709"/>
                                        </p:tgtEl>
                                        <p:attrNameLst>
                                          <p:attrName>r</p:attrName>
                                        </p:attrNameLst>
                                      </p:cBhvr>
                                    </p:animRot>
                                    <p:animRot by="-1500000">
                                      <p:cBhvr>
                                        <p:cTn id="9" dur="125" fill="hold">
                                          <p:stCondLst>
                                            <p:cond delay="250"/>
                                          </p:stCondLst>
                                        </p:cTn>
                                        <p:tgtEl>
                                          <p:spTgt spid="709"/>
                                        </p:tgtEl>
                                        <p:attrNameLst>
                                          <p:attrName>r</p:attrName>
                                        </p:attrNameLst>
                                      </p:cBhvr>
                                    </p:animRot>
                                    <p:animRot by="1500000">
                                      <p:cBhvr>
                                        <p:cTn id="10" dur="125" fill="hold">
                                          <p:stCondLst>
                                            <p:cond delay="375"/>
                                          </p:stCondLst>
                                        </p:cTn>
                                        <p:tgtEl>
                                          <p:spTgt spid="709"/>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710">
                                            <p:txEl>
                                              <p:pRg st="0" end="0"/>
                                            </p:txEl>
                                          </p:spTgt>
                                        </p:tgtEl>
                                        <p:attrNameLst>
                                          <p:attrName>style.visibility</p:attrName>
                                        </p:attrNameLst>
                                      </p:cBhvr>
                                      <p:to>
                                        <p:strVal val="visible"/>
                                      </p:to>
                                    </p:set>
                                    <p:animEffect transition="in" filter="fade">
                                      <p:cBhvr>
                                        <p:cTn id="15" dur="500"/>
                                        <p:tgtEl>
                                          <p:spTgt spid="710">
                                            <p:txEl>
                                              <p:pRg st="0" end="0"/>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710">
                                            <p:txEl>
                                              <p:pRg st="1" end="1"/>
                                            </p:txEl>
                                          </p:spTgt>
                                        </p:tgtEl>
                                        <p:attrNameLst>
                                          <p:attrName>style.visibility</p:attrName>
                                        </p:attrNameLst>
                                      </p:cBhvr>
                                      <p:to>
                                        <p:strVal val="visible"/>
                                      </p:to>
                                    </p:set>
                                    <p:animEffect transition="in" filter="fade">
                                      <p:cBhvr>
                                        <p:cTn id="18" dur="500"/>
                                        <p:tgtEl>
                                          <p:spTgt spid="710">
                                            <p:txEl>
                                              <p:pRg st="1" end="1"/>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710">
                                            <p:txEl>
                                              <p:pRg st="2" end="2"/>
                                            </p:txEl>
                                          </p:spTgt>
                                        </p:tgtEl>
                                        <p:attrNameLst>
                                          <p:attrName>style.visibility</p:attrName>
                                        </p:attrNameLst>
                                      </p:cBhvr>
                                      <p:to>
                                        <p:strVal val="visible"/>
                                      </p:to>
                                    </p:set>
                                    <p:animEffect transition="in" filter="fade">
                                      <p:cBhvr>
                                        <p:cTn id="21" dur="500"/>
                                        <p:tgtEl>
                                          <p:spTgt spid="710">
                                            <p:txEl>
                                              <p:pRg st="2" end="2"/>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710">
                                            <p:txEl>
                                              <p:pRg st="3" end="3"/>
                                            </p:txEl>
                                          </p:spTgt>
                                        </p:tgtEl>
                                        <p:attrNameLst>
                                          <p:attrName>style.visibility</p:attrName>
                                        </p:attrNameLst>
                                      </p:cBhvr>
                                      <p:to>
                                        <p:strVal val="visible"/>
                                      </p:to>
                                    </p:set>
                                    <p:animEffect transition="in" filter="fade">
                                      <p:cBhvr>
                                        <p:cTn id="24" dur="500"/>
                                        <p:tgtEl>
                                          <p:spTgt spid="710">
                                            <p:txEl>
                                              <p:pRg st="3" end="3"/>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710">
                                            <p:txEl>
                                              <p:pRg st="4" end="4"/>
                                            </p:txEl>
                                          </p:spTgt>
                                        </p:tgtEl>
                                        <p:attrNameLst>
                                          <p:attrName>style.visibility</p:attrName>
                                        </p:attrNameLst>
                                      </p:cBhvr>
                                      <p:to>
                                        <p:strVal val="visible"/>
                                      </p:to>
                                    </p:set>
                                    <p:animEffect transition="in" filter="fade">
                                      <p:cBhvr>
                                        <p:cTn id="27" dur="500"/>
                                        <p:tgtEl>
                                          <p:spTgt spid="710">
                                            <p:txEl>
                                              <p:pRg st="4" end="4"/>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710">
                                            <p:txEl>
                                              <p:pRg st="5" end="5"/>
                                            </p:txEl>
                                          </p:spTgt>
                                        </p:tgtEl>
                                        <p:attrNameLst>
                                          <p:attrName>style.visibility</p:attrName>
                                        </p:attrNameLst>
                                      </p:cBhvr>
                                      <p:to>
                                        <p:strVal val="visible"/>
                                      </p:to>
                                    </p:set>
                                    <p:animEffect transition="in" filter="fade">
                                      <p:cBhvr>
                                        <p:cTn id="30" dur="500"/>
                                        <p:tgtEl>
                                          <p:spTgt spid="71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16"/>
        <p:cNvGrpSpPr/>
        <p:nvPr/>
      </p:nvGrpSpPr>
      <p:grpSpPr>
        <a:xfrm>
          <a:off x="0" y="0"/>
          <a:ext cx="0" cy="0"/>
          <a:chOff x="0" y="0"/>
          <a:chExt cx="0" cy="0"/>
        </a:xfrm>
      </p:grpSpPr>
      <p:sp>
        <p:nvSpPr>
          <p:cNvPr id="617" name="Google Shape;617;p38"/>
          <p:cNvSpPr/>
          <p:nvPr/>
        </p:nvSpPr>
        <p:spPr>
          <a:xfrm rot="3600588">
            <a:off x="2909629" y="3059282"/>
            <a:ext cx="669198" cy="578889"/>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8"/>
          <p:cNvSpPr txBox="1">
            <a:spLocks noGrp="1"/>
          </p:cNvSpPr>
          <p:nvPr>
            <p:ph type="body" idx="1"/>
          </p:nvPr>
        </p:nvSpPr>
        <p:spPr>
          <a:xfrm>
            <a:off x="3160721" y="2879225"/>
            <a:ext cx="4334700" cy="1454650"/>
          </a:xfrm>
          <a:prstGeom prst="rect">
            <a:avLst/>
          </a:prstGeom>
        </p:spPr>
        <p:txBody>
          <a:bodyPr spcFirstLastPara="1" wrap="square" lIns="274300" tIns="91425" rIns="274300" bIns="91425" anchor="t" anchorCtr="0">
            <a:noAutofit/>
          </a:bodyPr>
          <a:lstStyle/>
          <a:p>
            <a:r>
              <a:rPr lang="en-GB" dirty="0"/>
              <a:t>Make blood accessible for emergencies</a:t>
            </a:r>
          </a:p>
          <a:p>
            <a:r>
              <a:rPr lang="en-GB" dirty="0"/>
              <a:t>Simplify donor search and request manage</a:t>
            </a:r>
          </a:p>
          <a:p>
            <a:r>
              <a:rPr lang="en-GB" dirty="0"/>
              <a:t>Secure and reliable platform</a:t>
            </a:r>
          </a:p>
          <a:p>
            <a:r>
              <a:rPr lang="en-GB" dirty="0"/>
              <a:t>Raise awareness and encourage donation</a:t>
            </a:r>
          </a:p>
        </p:txBody>
      </p:sp>
      <p:sp>
        <p:nvSpPr>
          <p:cNvPr id="619" name="Google Shape;619;p38"/>
          <p:cNvSpPr txBox="1">
            <a:spLocks noGrp="1"/>
          </p:cNvSpPr>
          <p:nvPr>
            <p:ph type="title"/>
          </p:nvPr>
        </p:nvSpPr>
        <p:spPr>
          <a:xfrm>
            <a:off x="713250" y="613410"/>
            <a:ext cx="7717500" cy="822900"/>
          </a:xfrm>
          <a:prstGeom prst="rect">
            <a:avLst/>
          </a:prstGeom>
        </p:spPr>
        <p:txBody>
          <a:bodyPr spcFirstLastPara="1" wrap="square" lIns="91425" tIns="91425" rIns="91425" bIns="91425" anchor="ctr" anchorCtr="0">
            <a:noAutofit/>
          </a:bodyPr>
          <a:lstStyle/>
          <a:p>
            <a:pPr lvl="0"/>
            <a:r>
              <a:rPr lang="en-US" dirty="0"/>
              <a:t>Objectives</a:t>
            </a:r>
            <a:endParaRPr dirty="0"/>
          </a:p>
        </p:txBody>
      </p:sp>
      <p:grpSp>
        <p:nvGrpSpPr>
          <p:cNvPr id="620" name="Google Shape;620;p38"/>
          <p:cNvGrpSpPr/>
          <p:nvPr/>
        </p:nvGrpSpPr>
        <p:grpSpPr>
          <a:xfrm>
            <a:off x="1648579" y="2879225"/>
            <a:ext cx="1130255" cy="1136752"/>
            <a:chOff x="1519695" y="2959150"/>
            <a:chExt cx="1130255" cy="1136752"/>
          </a:xfrm>
        </p:grpSpPr>
        <p:sp>
          <p:nvSpPr>
            <p:cNvPr id="621" name="Google Shape;621;p38"/>
            <p:cNvSpPr/>
            <p:nvPr/>
          </p:nvSpPr>
          <p:spPr>
            <a:xfrm>
              <a:off x="1519695" y="3991608"/>
              <a:ext cx="1032983" cy="104294"/>
            </a:xfrm>
            <a:custGeom>
              <a:avLst/>
              <a:gdLst/>
              <a:ahLst/>
              <a:cxnLst/>
              <a:rect l="l" t="t" r="r" b="b"/>
              <a:pathLst>
                <a:path w="118973" h="12012" extrusionOk="0">
                  <a:moveTo>
                    <a:pt x="101062" y="1"/>
                  </a:moveTo>
                  <a:lnTo>
                    <a:pt x="90307" y="1"/>
                  </a:lnTo>
                  <a:lnTo>
                    <a:pt x="77125" y="1"/>
                  </a:lnTo>
                  <a:lnTo>
                    <a:pt x="50887" y="1"/>
                  </a:lnTo>
                  <a:lnTo>
                    <a:pt x="39756" y="1"/>
                  </a:lnTo>
                  <a:lnTo>
                    <a:pt x="28624" y="1"/>
                  </a:lnTo>
                  <a:lnTo>
                    <a:pt x="4123" y="1"/>
                  </a:lnTo>
                  <a:lnTo>
                    <a:pt x="1" y="1"/>
                  </a:lnTo>
                  <a:lnTo>
                    <a:pt x="1" y="12011"/>
                  </a:lnTo>
                  <a:lnTo>
                    <a:pt x="118973" y="12011"/>
                  </a:lnTo>
                  <a:lnTo>
                    <a:pt x="118973" y="1"/>
                  </a:lnTo>
                  <a:lnTo>
                    <a:pt x="114851" y="1"/>
                  </a:lnTo>
                  <a:lnTo>
                    <a:pt x="10106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8"/>
            <p:cNvSpPr/>
            <p:nvPr/>
          </p:nvSpPr>
          <p:spPr>
            <a:xfrm>
              <a:off x="1745700" y="3066116"/>
              <a:ext cx="253442" cy="253433"/>
            </a:xfrm>
            <a:custGeom>
              <a:avLst/>
              <a:gdLst/>
              <a:ahLst/>
              <a:cxnLst/>
              <a:rect l="l" t="t" r="r" b="b"/>
              <a:pathLst>
                <a:path w="29190" h="29189" extrusionOk="0">
                  <a:moveTo>
                    <a:pt x="29189" y="12576"/>
                  </a:moveTo>
                  <a:cubicBezTo>
                    <a:pt x="29189" y="5650"/>
                    <a:pt x="23540" y="0"/>
                    <a:pt x="16614" y="0"/>
                  </a:cubicBezTo>
                  <a:lnTo>
                    <a:pt x="12576" y="0"/>
                  </a:lnTo>
                  <a:cubicBezTo>
                    <a:pt x="5650" y="0"/>
                    <a:pt x="1" y="5650"/>
                    <a:pt x="1" y="12576"/>
                  </a:cubicBezTo>
                  <a:lnTo>
                    <a:pt x="1" y="17995"/>
                  </a:lnTo>
                  <a:lnTo>
                    <a:pt x="1" y="29189"/>
                  </a:lnTo>
                  <a:lnTo>
                    <a:pt x="12660" y="29189"/>
                  </a:lnTo>
                  <a:lnTo>
                    <a:pt x="29189" y="29189"/>
                  </a:lnTo>
                  <a:lnTo>
                    <a:pt x="29189" y="17995"/>
                  </a:lnTo>
                  <a:lnTo>
                    <a:pt x="29189" y="12576"/>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3" name="Google Shape;623;p38"/>
            <p:cNvGrpSpPr/>
            <p:nvPr/>
          </p:nvGrpSpPr>
          <p:grpSpPr>
            <a:xfrm>
              <a:off x="1555486" y="3315781"/>
              <a:ext cx="633857" cy="579713"/>
              <a:chOff x="1555486" y="3315781"/>
              <a:chExt cx="633857" cy="579713"/>
            </a:xfrm>
          </p:grpSpPr>
          <p:sp>
            <p:nvSpPr>
              <p:cNvPr id="624" name="Google Shape;624;p38"/>
              <p:cNvSpPr/>
              <p:nvPr/>
            </p:nvSpPr>
            <p:spPr>
              <a:xfrm>
                <a:off x="1734950" y="3727100"/>
                <a:ext cx="110700" cy="1602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8"/>
              <p:cNvSpPr/>
              <p:nvPr/>
            </p:nvSpPr>
            <p:spPr>
              <a:xfrm>
                <a:off x="1555486" y="3315781"/>
                <a:ext cx="633857" cy="579713"/>
              </a:xfrm>
              <a:custGeom>
                <a:avLst/>
                <a:gdLst/>
                <a:ahLst/>
                <a:cxnLst/>
                <a:rect l="l" t="t" r="r" b="b"/>
                <a:pathLst>
                  <a:path w="73004" h="66768" extrusionOk="0">
                    <a:moveTo>
                      <a:pt x="51096" y="63"/>
                    </a:moveTo>
                    <a:lnTo>
                      <a:pt x="34567" y="63"/>
                    </a:lnTo>
                    <a:lnTo>
                      <a:pt x="21908" y="63"/>
                    </a:lnTo>
                    <a:lnTo>
                      <a:pt x="608" y="63"/>
                    </a:lnTo>
                    <a:cubicBezTo>
                      <a:pt x="398" y="63"/>
                      <a:pt x="210" y="42"/>
                      <a:pt x="1" y="21"/>
                    </a:cubicBezTo>
                    <a:lnTo>
                      <a:pt x="1" y="66767"/>
                    </a:lnTo>
                    <a:lnTo>
                      <a:pt x="24502" y="66767"/>
                    </a:lnTo>
                    <a:lnTo>
                      <a:pt x="24502" y="54297"/>
                    </a:lnTo>
                    <a:lnTo>
                      <a:pt x="35634" y="54297"/>
                    </a:lnTo>
                    <a:lnTo>
                      <a:pt x="46765" y="54297"/>
                    </a:lnTo>
                    <a:lnTo>
                      <a:pt x="46765" y="66767"/>
                    </a:lnTo>
                    <a:lnTo>
                      <a:pt x="73003" y="66767"/>
                    </a:lnTo>
                    <a:lnTo>
                      <a:pt x="73003" y="20924"/>
                    </a:lnTo>
                    <a:lnTo>
                      <a:pt x="73003" y="0"/>
                    </a:lnTo>
                    <a:cubicBezTo>
                      <a:pt x="72794" y="42"/>
                      <a:pt x="72606" y="63"/>
                      <a:pt x="72396" y="6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6" name="Google Shape;626;p38"/>
            <p:cNvSpPr/>
            <p:nvPr/>
          </p:nvSpPr>
          <p:spPr>
            <a:xfrm>
              <a:off x="1877496" y="3042281"/>
              <a:ext cx="142254" cy="142254"/>
            </a:xfrm>
            <a:custGeom>
              <a:avLst/>
              <a:gdLst/>
              <a:ahLst/>
              <a:cxnLst/>
              <a:rect l="l" t="t" r="r" b="b"/>
              <a:pathLst>
                <a:path w="16384" h="16384" extrusionOk="0">
                  <a:moveTo>
                    <a:pt x="8202" y="0"/>
                  </a:moveTo>
                  <a:cubicBezTo>
                    <a:pt x="6863" y="0"/>
                    <a:pt x="5775" y="1088"/>
                    <a:pt x="5775" y="2427"/>
                  </a:cubicBezTo>
                  <a:lnTo>
                    <a:pt x="5775" y="5775"/>
                  </a:lnTo>
                  <a:lnTo>
                    <a:pt x="2428" y="5775"/>
                  </a:lnTo>
                  <a:cubicBezTo>
                    <a:pt x="1088" y="5775"/>
                    <a:pt x="0" y="6842"/>
                    <a:pt x="0" y="8181"/>
                  </a:cubicBezTo>
                  <a:cubicBezTo>
                    <a:pt x="0" y="9520"/>
                    <a:pt x="1088" y="10608"/>
                    <a:pt x="2428" y="10608"/>
                  </a:cubicBezTo>
                  <a:lnTo>
                    <a:pt x="5775" y="10608"/>
                  </a:lnTo>
                  <a:lnTo>
                    <a:pt x="5775" y="13956"/>
                  </a:lnTo>
                  <a:cubicBezTo>
                    <a:pt x="5775" y="15295"/>
                    <a:pt x="6863" y="16383"/>
                    <a:pt x="8202" y="16383"/>
                  </a:cubicBezTo>
                  <a:cubicBezTo>
                    <a:pt x="9521" y="16383"/>
                    <a:pt x="10609" y="15295"/>
                    <a:pt x="10609" y="13956"/>
                  </a:cubicBezTo>
                  <a:lnTo>
                    <a:pt x="10609" y="10608"/>
                  </a:lnTo>
                  <a:lnTo>
                    <a:pt x="13956" y="10608"/>
                  </a:lnTo>
                  <a:cubicBezTo>
                    <a:pt x="15296" y="10608"/>
                    <a:pt x="16384" y="9520"/>
                    <a:pt x="16384" y="8181"/>
                  </a:cubicBezTo>
                  <a:cubicBezTo>
                    <a:pt x="16384" y="6842"/>
                    <a:pt x="15296" y="5775"/>
                    <a:pt x="13956" y="5775"/>
                  </a:cubicBezTo>
                  <a:lnTo>
                    <a:pt x="10609" y="5775"/>
                  </a:lnTo>
                  <a:lnTo>
                    <a:pt x="10609" y="2427"/>
                  </a:lnTo>
                  <a:cubicBezTo>
                    <a:pt x="10609" y="1088"/>
                    <a:pt x="9521" y="0"/>
                    <a:pt x="820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7" name="Google Shape;627;p38"/>
            <p:cNvGrpSpPr/>
            <p:nvPr/>
          </p:nvGrpSpPr>
          <p:grpSpPr>
            <a:xfrm>
              <a:off x="1725799" y="3313697"/>
              <a:ext cx="445652" cy="311224"/>
              <a:chOff x="1649599" y="3389897"/>
              <a:chExt cx="445652" cy="311224"/>
            </a:xfrm>
          </p:grpSpPr>
          <p:sp>
            <p:nvSpPr>
              <p:cNvPr id="628" name="Google Shape;628;p38"/>
              <p:cNvSpPr/>
              <p:nvPr/>
            </p:nvSpPr>
            <p:spPr>
              <a:xfrm>
                <a:off x="1649599" y="3389897"/>
                <a:ext cx="41971" cy="69226"/>
              </a:xfrm>
              <a:custGeom>
                <a:avLst/>
                <a:gdLst/>
                <a:ahLst/>
                <a:cxnLst/>
                <a:rect l="l" t="t" r="r" b="b"/>
                <a:pathLst>
                  <a:path w="4834" h="7973" extrusionOk="0">
                    <a:moveTo>
                      <a:pt x="2427" y="1"/>
                    </a:moveTo>
                    <a:cubicBezTo>
                      <a:pt x="1088" y="1"/>
                      <a:pt x="0" y="1068"/>
                      <a:pt x="0" y="2407"/>
                    </a:cubicBezTo>
                    <a:lnTo>
                      <a:pt x="0" y="5546"/>
                    </a:lnTo>
                    <a:cubicBezTo>
                      <a:pt x="0" y="6885"/>
                      <a:pt x="1088" y="7973"/>
                      <a:pt x="2427" y="7973"/>
                    </a:cubicBezTo>
                    <a:cubicBezTo>
                      <a:pt x="3766" y="7973"/>
                      <a:pt x="4834" y="6885"/>
                      <a:pt x="4834" y="5546"/>
                    </a:cubicBezTo>
                    <a:lnTo>
                      <a:pt x="4834" y="2407"/>
                    </a:lnTo>
                    <a:cubicBezTo>
                      <a:pt x="4834" y="1068"/>
                      <a:pt x="3766" y="1"/>
                      <a:pt x="242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8"/>
              <p:cNvSpPr/>
              <p:nvPr/>
            </p:nvSpPr>
            <p:spPr>
              <a:xfrm>
                <a:off x="1784217" y="3389897"/>
                <a:ext cx="41971" cy="69226"/>
              </a:xfrm>
              <a:custGeom>
                <a:avLst/>
                <a:gdLst/>
                <a:ahLst/>
                <a:cxnLst/>
                <a:rect l="l" t="t" r="r" b="b"/>
                <a:pathLst>
                  <a:path w="4834" h="7973" extrusionOk="0">
                    <a:moveTo>
                      <a:pt x="2407" y="1"/>
                    </a:moveTo>
                    <a:cubicBezTo>
                      <a:pt x="1068" y="1"/>
                      <a:pt x="1" y="1068"/>
                      <a:pt x="1" y="2407"/>
                    </a:cubicBezTo>
                    <a:lnTo>
                      <a:pt x="1" y="5546"/>
                    </a:lnTo>
                    <a:cubicBezTo>
                      <a:pt x="1" y="6885"/>
                      <a:pt x="1068" y="7973"/>
                      <a:pt x="2407" y="7973"/>
                    </a:cubicBezTo>
                    <a:cubicBezTo>
                      <a:pt x="3746" y="7973"/>
                      <a:pt x="4834" y="6885"/>
                      <a:pt x="4834" y="5546"/>
                    </a:cubicBezTo>
                    <a:lnTo>
                      <a:pt x="4834" y="2407"/>
                    </a:lnTo>
                    <a:cubicBezTo>
                      <a:pt x="4834" y="1068"/>
                      <a:pt x="3746" y="1"/>
                      <a:pt x="240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8"/>
              <p:cNvSpPr/>
              <p:nvPr/>
            </p:nvSpPr>
            <p:spPr>
              <a:xfrm>
                <a:off x="1918662" y="3389897"/>
                <a:ext cx="42154" cy="69226"/>
              </a:xfrm>
              <a:custGeom>
                <a:avLst/>
                <a:gdLst/>
                <a:ahLst/>
                <a:cxnLst/>
                <a:rect l="l" t="t" r="r" b="b"/>
                <a:pathLst>
                  <a:path w="4855" h="7973" extrusionOk="0">
                    <a:moveTo>
                      <a:pt x="2427" y="1"/>
                    </a:moveTo>
                    <a:cubicBezTo>
                      <a:pt x="1088" y="1"/>
                      <a:pt x="0" y="1068"/>
                      <a:pt x="0" y="2407"/>
                    </a:cubicBezTo>
                    <a:lnTo>
                      <a:pt x="0" y="5546"/>
                    </a:lnTo>
                    <a:cubicBezTo>
                      <a:pt x="0" y="6885"/>
                      <a:pt x="1088" y="7973"/>
                      <a:pt x="2427" y="7973"/>
                    </a:cubicBezTo>
                    <a:cubicBezTo>
                      <a:pt x="3766" y="7973"/>
                      <a:pt x="4854" y="6885"/>
                      <a:pt x="4854" y="5546"/>
                    </a:cubicBezTo>
                    <a:lnTo>
                      <a:pt x="4854" y="2407"/>
                    </a:lnTo>
                    <a:cubicBezTo>
                      <a:pt x="4854" y="1068"/>
                      <a:pt x="3766" y="1"/>
                      <a:pt x="242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8"/>
              <p:cNvSpPr/>
              <p:nvPr/>
            </p:nvSpPr>
            <p:spPr>
              <a:xfrm>
                <a:off x="2053280" y="3389897"/>
                <a:ext cx="41971" cy="69226"/>
              </a:xfrm>
              <a:custGeom>
                <a:avLst/>
                <a:gdLst/>
                <a:ahLst/>
                <a:cxnLst/>
                <a:rect l="l" t="t" r="r" b="b"/>
                <a:pathLst>
                  <a:path w="4834" h="7973" extrusionOk="0">
                    <a:moveTo>
                      <a:pt x="2428" y="1"/>
                    </a:moveTo>
                    <a:cubicBezTo>
                      <a:pt x="1089" y="1"/>
                      <a:pt x="0" y="1068"/>
                      <a:pt x="0" y="2407"/>
                    </a:cubicBezTo>
                    <a:lnTo>
                      <a:pt x="0" y="5546"/>
                    </a:lnTo>
                    <a:cubicBezTo>
                      <a:pt x="0" y="6885"/>
                      <a:pt x="1089" y="7973"/>
                      <a:pt x="2428" y="7973"/>
                    </a:cubicBezTo>
                    <a:cubicBezTo>
                      <a:pt x="3767" y="7973"/>
                      <a:pt x="4834" y="6885"/>
                      <a:pt x="4834" y="5546"/>
                    </a:cubicBezTo>
                    <a:lnTo>
                      <a:pt x="4834" y="2407"/>
                    </a:lnTo>
                    <a:cubicBezTo>
                      <a:pt x="4834" y="1068"/>
                      <a:pt x="3767" y="1"/>
                      <a:pt x="242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8"/>
              <p:cNvSpPr/>
              <p:nvPr/>
            </p:nvSpPr>
            <p:spPr>
              <a:xfrm>
                <a:off x="1649599" y="3510901"/>
                <a:ext cx="41971" cy="69217"/>
              </a:xfrm>
              <a:custGeom>
                <a:avLst/>
                <a:gdLst/>
                <a:ahLst/>
                <a:cxnLst/>
                <a:rect l="l" t="t" r="r" b="b"/>
                <a:pathLst>
                  <a:path w="4834" h="7972" extrusionOk="0">
                    <a:moveTo>
                      <a:pt x="2427" y="0"/>
                    </a:moveTo>
                    <a:cubicBezTo>
                      <a:pt x="1088" y="0"/>
                      <a:pt x="0" y="1088"/>
                      <a:pt x="0" y="2406"/>
                    </a:cubicBezTo>
                    <a:lnTo>
                      <a:pt x="0" y="5545"/>
                    </a:lnTo>
                    <a:cubicBezTo>
                      <a:pt x="0" y="6884"/>
                      <a:pt x="1088" y="7972"/>
                      <a:pt x="2427" y="7972"/>
                    </a:cubicBezTo>
                    <a:cubicBezTo>
                      <a:pt x="3766" y="7972"/>
                      <a:pt x="4834" y="6884"/>
                      <a:pt x="4834" y="5545"/>
                    </a:cubicBezTo>
                    <a:lnTo>
                      <a:pt x="4834" y="2406"/>
                    </a:lnTo>
                    <a:cubicBezTo>
                      <a:pt x="4834" y="1088"/>
                      <a:pt x="3766" y="0"/>
                      <a:pt x="242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8"/>
              <p:cNvSpPr/>
              <p:nvPr/>
            </p:nvSpPr>
            <p:spPr>
              <a:xfrm>
                <a:off x="1784217" y="3510901"/>
                <a:ext cx="41971" cy="69217"/>
              </a:xfrm>
              <a:custGeom>
                <a:avLst/>
                <a:gdLst/>
                <a:ahLst/>
                <a:cxnLst/>
                <a:rect l="l" t="t" r="r" b="b"/>
                <a:pathLst>
                  <a:path w="4834" h="7972" extrusionOk="0">
                    <a:moveTo>
                      <a:pt x="2407" y="0"/>
                    </a:moveTo>
                    <a:cubicBezTo>
                      <a:pt x="1068" y="0"/>
                      <a:pt x="1" y="1088"/>
                      <a:pt x="1" y="2406"/>
                    </a:cubicBezTo>
                    <a:lnTo>
                      <a:pt x="1" y="5545"/>
                    </a:lnTo>
                    <a:cubicBezTo>
                      <a:pt x="1" y="6884"/>
                      <a:pt x="1068" y="7972"/>
                      <a:pt x="2407" y="7972"/>
                    </a:cubicBezTo>
                    <a:cubicBezTo>
                      <a:pt x="3746" y="7972"/>
                      <a:pt x="4834" y="6884"/>
                      <a:pt x="4834" y="5545"/>
                    </a:cubicBezTo>
                    <a:lnTo>
                      <a:pt x="4834" y="2406"/>
                    </a:lnTo>
                    <a:cubicBezTo>
                      <a:pt x="4834" y="1088"/>
                      <a:pt x="3746" y="0"/>
                      <a:pt x="240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8"/>
              <p:cNvSpPr/>
              <p:nvPr/>
            </p:nvSpPr>
            <p:spPr>
              <a:xfrm>
                <a:off x="1918662" y="3510901"/>
                <a:ext cx="42154" cy="69217"/>
              </a:xfrm>
              <a:custGeom>
                <a:avLst/>
                <a:gdLst/>
                <a:ahLst/>
                <a:cxnLst/>
                <a:rect l="l" t="t" r="r" b="b"/>
                <a:pathLst>
                  <a:path w="4855" h="7972" extrusionOk="0">
                    <a:moveTo>
                      <a:pt x="2427" y="0"/>
                    </a:moveTo>
                    <a:cubicBezTo>
                      <a:pt x="1088" y="0"/>
                      <a:pt x="0" y="1088"/>
                      <a:pt x="0" y="2406"/>
                    </a:cubicBezTo>
                    <a:lnTo>
                      <a:pt x="0" y="5545"/>
                    </a:lnTo>
                    <a:cubicBezTo>
                      <a:pt x="0" y="6884"/>
                      <a:pt x="1088" y="7972"/>
                      <a:pt x="2427" y="7972"/>
                    </a:cubicBezTo>
                    <a:cubicBezTo>
                      <a:pt x="3766" y="7972"/>
                      <a:pt x="4854" y="6884"/>
                      <a:pt x="4854" y="5545"/>
                    </a:cubicBezTo>
                    <a:lnTo>
                      <a:pt x="4854" y="2406"/>
                    </a:lnTo>
                    <a:cubicBezTo>
                      <a:pt x="4854" y="1088"/>
                      <a:pt x="3766" y="0"/>
                      <a:pt x="242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8"/>
              <p:cNvSpPr/>
              <p:nvPr/>
            </p:nvSpPr>
            <p:spPr>
              <a:xfrm>
                <a:off x="2053280" y="3510901"/>
                <a:ext cx="41971" cy="69217"/>
              </a:xfrm>
              <a:custGeom>
                <a:avLst/>
                <a:gdLst/>
                <a:ahLst/>
                <a:cxnLst/>
                <a:rect l="l" t="t" r="r" b="b"/>
                <a:pathLst>
                  <a:path w="4834" h="7972" extrusionOk="0">
                    <a:moveTo>
                      <a:pt x="2428" y="0"/>
                    </a:moveTo>
                    <a:cubicBezTo>
                      <a:pt x="1089" y="0"/>
                      <a:pt x="0" y="1088"/>
                      <a:pt x="0" y="2406"/>
                    </a:cubicBezTo>
                    <a:lnTo>
                      <a:pt x="0" y="5545"/>
                    </a:lnTo>
                    <a:cubicBezTo>
                      <a:pt x="0" y="6884"/>
                      <a:pt x="1089" y="7972"/>
                      <a:pt x="2428" y="7972"/>
                    </a:cubicBezTo>
                    <a:cubicBezTo>
                      <a:pt x="3767" y="7972"/>
                      <a:pt x="4834" y="6884"/>
                      <a:pt x="4834" y="5545"/>
                    </a:cubicBezTo>
                    <a:lnTo>
                      <a:pt x="4834" y="2406"/>
                    </a:lnTo>
                    <a:cubicBezTo>
                      <a:pt x="4834" y="1088"/>
                      <a:pt x="3767" y="0"/>
                      <a:pt x="242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8"/>
              <p:cNvSpPr/>
              <p:nvPr/>
            </p:nvSpPr>
            <p:spPr>
              <a:xfrm>
                <a:off x="1649599" y="3631896"/>
                <a:ext cx="41971" cy="69226"/>
              </a:xfrm>
              <a:custGeom>
                <a:avLst/>
                <a:gdLst/>
                <a:ahLst/>
                <a:cxnLst/>
                <a:rect l="l" t="t" r="r" b="b"/>
                <a:pathLst>
                  <a:path w="4834" h="7973" extrusionOk="0">
                    <a:moveTo>
                      <a:pt x="2427" y="0"/>
                    </a:moveTo>
                    <a:cubicBezTo>
                      <a:pt x="1088" y="0"/>
                      <a:pt x="0" y="1088"/>
                      <a:pt x="0" y="2427"/>
                    </a:cubicBezTo>
                    <a:lnTo>
                      <a:pt x="0" y="5566"/>
                    </a:lnTo>
                    <a:cubicBezTo>
                      <a:pt x="0" y="6905"/>
                      <a:pt x="1088" y="7972"/>
                      <a:pt x="2427" y="7972"/>
                    </a:cubicBezTo>
                    <a:cubicBezTo>
                      <a:pt x="3766" y="7972"/>
                      <a:pt x="4834" y="6905"/>
                      <a:pt x="4834" y="5566"/>
                    </a:cubicBezTo>
                    <a:lnTo>
                      <a:pt x="4834" y="2427"/>
                    </a:lnTo>
                    <a:cubicBezTo>
                      <a:pt x="4834" y="1088"/>
                      <a:pt x="3766" y="0"/>
                      <a:pt x="242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8"/>
              <p:cNvSpPr/>
              <p:nvPr/>
            </p:nvSpPr>
            <p:spPr>
              <a:xfrm>
                <a:off x="1784217" y="3631896"/>
                <a:ext cx="41971" cy="69226"/>
              </a:xfrm>
              <a:custGeom>
                <a:avLst/>
                <a:gdLst/>
                <a:ahLst/>
                <a:cxnLst/>
                <a:rect l="l" t="t" r="r" b="b"/>
                <a:pathLst>
                  <a:path w="4834" h="7973" extrusionOk="0">
                    <a:moveTo>
                      <a:pt x="2407" y="0"/>
                    </a:moveTo>
                    <a:cubicBezTo>
                      <a:pt x="1068" y="0"/>
                      <a:pt x="1" y="1088"/>
                      <a:pt x="1" y="2427"/>
                    </a:cubicBezTo>
                    <a:lnTo>
                      <a:pt x="1" y="5566"/>
                    </a:lnTo>
                    <a:cubicBezTo>
                      <a:pt x="1" y="6905"/>
                      <a:pt x="1068" y="7972"/>
                      <a:pt x="2407" y="7972"/>
                    </a:cubicBezTo>
                    <a:cubicBezTo>
                      <a:pt x="3746" y="7972"/>
                      <a:pt x="4834" y="6905"/>
                      <a:pt x="4834" y="5566"/>
                    </a:cubicBezTo>
                    <a:lnTo>
                      <a:pt x="4834" y="2427"/>
                    </a:lnTo>
                    <a:cubicBezTo>
                      <a:pt x="4834" y="1088"/>
                      <a:pt x="3746" y="0"/>
                      <a:pt x="240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8"/>
              <p:cNvSpPr/>
              <p:nvPr/>
            </p:nvSpPr>
            <p:spPr>
              <a:xfrm>
                <a:off x="1918662" y="3631896"/>
                <a:ext cx="42154" cy="69226"/>
              </a:xfrm>
              <a:custGeom>
                <a:avLst/>
                <a:gdLst/>
                <a:ahLst/>
                <a:cxnLst/>
                <a:rect l="l" t="t" r="r" b="b"/>
                <a:pathLst>
                  <a:path w="4855" h="7973" extrusionOk="0">
                    <a:moveTo>
                      <a:pt x="2427" y="0"/>
                    </a:moveTo>
                    <a:cubicBezTo>
                      <a:pt x="1088" y="0"/>
                      <a:pt x="0" y="1088"/>
                      <a:pt x="0" y="2427"/>
                    </a:cubicBezTo>
                    <a:lnTo>
                      <a:pt x="0" y="5566"/>
                    </a:lnTo>
                    <a:cubicBezTo>
                      <a:pt x="0" y="6905"/>
                      <a:pt x="1088" y="7972"/>
                      <a:pt x="2427" y="7972"/>
                    </a:cubicBezTo>
                    <a:cubicBezTo>
                      <a:pt x="3766" y="7972"/>
                      <a:pt x="4854" y="6905"/>
                      <a:pt x="4854" y="5566"/>
                    </a:cubicBezTo>
                    <a:lnTo>
                      <a:pt x="4854" y="2427"/>
                    </a:lnTo>
                    <a:cubicBezTo>
                      <a:pt x="4854" y="1088"/>
                      <a:pt x="3766" y="0"/>
                      <a:pt x="242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8"/>
              <p:cNvSpPr/>
              <p:nvPr/>
            </p:nvSpPr>
            <p:spPr>
              <a:xfrm>
                <a:off x="2053280" y="3631896"/>
                <a:ext cx="41971" cy="69226"/>
              </a:xfrm>
              <a:custGeom>
                <a:avLst/>
                <a:gdLst/>
                <a:ahLst/>
                <a:cxnLst/>
                <a:rect l="l" t="t" r="r" b="b"/>
                <a:pathLst>
                  <a:path w="4834" h="7973" extrusionOk="0">
                    <a:moveTo>
                      <a:pt x="2428" y="0"/>
                    </a:moveTo>
                    <a:cubicBezTo>
                      <a:pt x="1089" y="0"/>
                      <a:pt x="0" y="1088"/>
                      <a:pt x="0" y="2427"/>
                    </a:cubicBezTo>
                    <a:lnTo>
                      <a:pt x="0" y="5566"/>
                    </a:lnTo>
                    <a:cubicBezTo>
                      <a:pt x="0" y="6905"/>
                      <a:pt x="1089" y="7972"/>
                      <a:pt x="2428" y="7972"/>
                    </a:cubicBezTo>
                    <a:cubicBezTo>
                      <a:pt x="3767" y="7972"/>
                      <a:pt x="4834" y="6905"/>
                      <a:pt x="4834" y="5566"/>
                    </a:cubicBezTo>
                    <a:lnTo>
                      <a:pt x="4834" y="2427"/>
                    </a:lnTo>
                    <a:cubicBezTo>
                      <a:pt x="4834" y="1088"/>
                      <a:pt x="3767" y="0"/>
                      <a:pt x="242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0" name="Google Shape;640;p38"/>
            <p:cNvGrpSpPr/>
            <p:nvPr/>
          </p:nvGrpSpPr>
          <p:grpSpPr>
            <a:xfrm>
              <a:off x="2340950" y="3510094"/>
              <a:ext cx="176598" cy="190403"/>
              <a:chOff x="2264750" y="3586294"/>
              <a:chExt cx="176598" cy="190403"/>
            </a:xfrm>
          </p:grpSpPr>
          <p:sp>
            <p:nvSpPr>
              <p:cNvPr id="641" name="Google Shape;641;p38"/>
              <p:cNvSpPr/>
              <p:nvPr/>
            </p:nvSpPr>
            <p:spPr>
              <a:xfrm>
                <a:off x="2264750" y="3586294"/>
                <a:ext cx="41971" cy="69226"/>
              </a:xfrm>
              <a:custGeom>
                <a:avLst/>
                <a:gdLst/>
                <a:ahLst/>
                <a:cxnLst/>
                <a:rect l="l" t="t" r="r" b="b"/>
                <a:pathLst>
                  <a:path w="4834" h="7973" extrusionOk="0">
                    <a:moveTo>
                      <a:pt x="2428" y="0"/>
                    </a:moveTo>
                    <a:cubicBezTo>
                      <a:pt x="1089" y="0"/>
                      <a:pt x="1" y="1088"/>
                      <a:pt x="1" y="2427"/>
                    </a:cubicBezTo>
                    <a:lnTo>
                      <a:pt x="1" y="5566"/>
                    </a:lnTo>
                    <a:cubicBezTo>
                      <a:pt x="1" y="6905"/>
                      <a:pt x="1089" y="7972"/>
                      <a:pt x="2428" y="7972"/>
                    </a:cubicBezTo>
                    <a:cubicBezTo>
                      <a:pt x="3767" y="7972"/>
                      <a:pt x="4834" y="6905"/>
                      <a:pt x="4834" y="5566"/>
                    </a:cubicBezTo>
                    <a:lnTo>
                      <a:pt x="4834" y="2427"/>
                    </a:lnTo>
                    <a:cubicBezTo>
                      <a:pt x="4834" y="1088"/>
                      <a:pt x="3767" y="0"/>
                      <a:pt x="242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8"/>
              <p:cNvSpPr/>
              <p:nvPr/>
            </p:nvSpPr>
            <p:spPr>
              <a:xfrm>
                <a:off x="2399368" y="3586294"/>
                <a:ext cx="41980" cy="69226"/>
              </a:xfrm>
              <a:custGeom>
                <a:avLst/>
                <a:gdLst/>
                <a:ahLst/>
                <a:cxnLst/>
                <a:rect l="l" t="t" r="r" b="b"/>
                <a:pathLst>
                  <a:path w="4835" h="7973" extrusionOk="0">
                    <a:moveTo>
                      <a:pt x="2428" y="0"/>
                    </a:moveTo>
                    <a:cubicBezTo>
                      <a:pt x="1089" y="0"/>
                      <a:pt x="1" y="1088"/>
                      <a:pt x="1" y="2427"/>
                    </a:cubicBezTo>
                    <a:lnTo>
                      <a:pt x="1" y="5566"/>
                    </a:lnTo>
                    <a:cubicBezTo>
                      <a:pt x="1" y="6905"/>
                      <a:pt x="1089" y="7972"/>
                      <a:pt x="2428" y="7972"/>
                    </a:cubicBezTo>
                    <a:cubicBezTo>
                      <a:pt x="3746" y="7972"/>
                      <a:pt x="4834" y="6905"/>
                      <a:pt x="4834" y="5566"/>
                    </a:cubicBezTo>
                    <a:lnTo>
                      <a:pt x="4834" y="2427"/>
                    </a:lnTo>
                    <a:cubicBezTo>
                      <a:pt x="4834" y="1088"/>
                      <a:pt x="3746" y="0"/>
                      <a:pt x="242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8"/>
              <p:cNvSpPr/>
              <p:nvPr/>
            </p:nvSpPr>
            <p:spPr>
              <a:xfrm>
                <a:off x="2264750" y="3707471"/>
                <a:ext cx="41971" cy="69226"/>
              </a:xfrm>
              <a:custGeom>
                <a:avLst/>
                <a:gdLst/>
                <a:ahLst/>
                <a:cxnLst/>
                <a:rect l="l" t="t" r="r" b="b"/>
                <a:pathLst>
                  <a:path w="4834" h="7973" extrusionOk="0">
                    <a:moveTo>
                      <a:pt x="2428" y="0"/>
                    </a:moveTo>
                    <a:cubicBezTo>
                      <a:pt x="1089" y="0"/>
                      <a:pt x="1" y="1068"/>
                      <a:pt x="1" y="2407"/>
                    </a:cubicBezTo>
                    <a:lnTo>
                      <a:pt x="1" y="5545"/>
                    </a:lnTo>
                    <a:cubicBezTo>
                      <a:pt x="1" y="6884"/>
                      <a:pt x="1089" y="7972"/>
                      <a:pt x="2428" y="7972"/>
                    </a:cubicBezTo>
                    <a:cubicBezTo>
                      <a:pt x="3767" y="7972"/>
                      <a:pt x="4834" y="6884"/>
                      <a:pt x="4834" y="5545"/>
                    </a:cubicBezTo>
                    <a:lnTo>
                      <a:pt x="4834" y="2407"/>
                    </a:lnTo>
                    <a:cubicBezTo>
                      <a:pt x="4834" y="1068"/>
                      <a:pt x="3767" y="0"/>
                      <a:pt x="242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8"/>
              <p:cNvSpPr/>
              <p:nvPr/>
            </p:nvSpPr>
            <p:spPr>
              <a:xfrm>
                <a:off x="2399368" y="3707471"/>
                <a:ext cx="41980" cy="69226"/>
              </a:xfrm>
              <a:custGeom>
                <a:avLst/>
                <a:gdLst/>
                <a:ahLst/>
                <a:cxnLst/>
                <a:rect l="l" t="t" r="r" b="b"/>
                <a:pathLst>
                  <a:path w="4835" h="7973" extrusionOk="0">
                    <a:moveTo>
                      <a:pt x="2428" y="0"/>
                    </a:moveTo>
                    <a:cubicBezTo>
                      <a:pt x="1089" y="0"/>
                      <a:pt x="1" y="1068"/>
                      <a:pt x="1" y="2407"/>
                    </a:cubicBezTo>
                    <a:lnTo>
                      <a:pt x="1" y="5545"/>
                    </a:lnTo>
                    <a:cubicBezTo>
                      <a:pt x="1" y="6884"/>
                      <a:pt x="1089" y="7972"/>
                      <a:pt x="2428" y="7972"/>
                    </a:cubicBezTo>
                    <a:cubicBezTo>
                      <a:pt x="3746" y="7972"/>
                      <a:pt x="4834" y="6884"/>
                      <a:pt x="4834" y="5545"/>
                    </a:cubicBezTo>
                    <a:lnTo>
                      <a:pt x="4834" y="2407"/>
                    </a:lnTo>
                    <a:cubicBezTo>
                      <a:pt x="4834" y="1068"/>
                      <a:pt x="3746" y="0"/>
                      <a:pt x="242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5" name="Google Shape;645;p38"/>
            <p:cNvSpPr/>
            <p:nvPr/>
          </p:nvSpPr>
          <p:spPr>
            <a:xfrm>
              <a:off x="1845495" y="3706075"/>
              <a:ext cx="193140" cy="204386"/>
            </a:xfrm>
            <a:custGeom>
              <a:avLst/>
              <a:gdLst/>
              <a:ahLst/>
              <a:cxnLst/>
              <a:rect l="l" t="t" r="r" b="b"/>
              <a:pathLst>
                <a:path w="11132" h="23540" extrusionOk="0">
                  <a:moveTo>
                    <a:pt x="11132" y="12450"/>
                  </a:moveTo>
                  <a:lnTo>
                    <a:pt x="11132" y="1"/>
                  </a:lnTo>
                  <a:lnTo>
                    <a:pt x="1" y="1"/>
                  </a:lnTo>
                  <a:lnTo>
                    <a:pt x="1" y="23540"/>
                  </a:lnTo>
                  <a:lnTo>
                    <a:pt x="11132" y="2354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8"/>
            <p:cNvSpPr/>
            <p:nvPr/>
          </p:nvSpPr>
          <p:spPr>
            <a:xfrm>
              <a:off x="1574822" y="2959150"/>
              <a:ext cx="1075128" cy="1075128"/>
            </a:xfrm>
            <a:custGeom>
              <a:avLst/>
              <a:gdLst/>
              <a:ahLst/>
              <a:cxnLst/>
              <a:rect l="l" t="t" r="r" b="b"/>
              <a:pathLst>
                <a:path w="123827" h="123827" extrusionOk="0">
                  <a:moveTo>
                    <a:pt x="26051" y="22828"/>
                  </a:moveTo>
                  <a:lnTo>
                    <a:pt x="26051" y="29189"/>
                  </a:lnTo>
                  <a:lnTo>
                    <a:pt x="7157" y="29189"/>
                  </a:lnTo>
                  <a:cubicBezTo>
                    <a:pt x="6382" y="29189"/>
                    <a:pt x="5734" y="28540"/>
                    <a:pt x="5734" y="27766"/>
                  </a:cubicBezTo>
                  <a:lnTo>
                    <a:pt x="5734" y="24272"/>
                  </a:lnTo>
                  <a:cubicBezTo>
                    <a:pt x="5734" y="23497"/>
                    <a:pt x="6382" y="22828"/>
                    <a:pt x="7157" y="22828"/>
                  </a:cubicBezTo>
                  <a:close/>
                  <a:moveTo>
                    <a:pt x="45070" y="4834"/>
                  </a:moveTo>
                  <a:cubicBezTo>
                    <a:pt x="50678" y="4834"/>
                    <a:pt x="55239" y="9395"/>
                    <a:pt x="55239" y="15003"/>
                  </a:cubicBezTo>
                  <a:lnTo>
                    <a:pt x="55239" y="29189"/>
                  </a:lnTo>
                  <a:lnTo>
                    <a:pt x="30884" y="29189"/>
                  </a:lnTo>
                  <a:lnTo>
                    <a:pt x="30884" y="15003"/>
                  </a:lnTo>
                  <a:cubicBezTo>
                    <a:pt x="30884" y="9395"/>
                    <a:pt x="35445" y="4834"/>
                    <a:pt x="41032" y="4834"/>
                  </a:cubicBezTo>
                  <a:close/>
                  <a:moveTo>
                    <a:pt x="78945" y="22828"/>
                  </a:moveTo>
                  <a:cubicBezTo>
                    <a:pt x="79720" y="22828"/>
                    <a:pt x="80368" y="23497"/>
                    <a:pt x="80368" y="24272"/>
                  </a:cubicBezTo>
                  <a:lnTo>
                    <a:pt x="80368" y="27766"/>
                  </a:lnTo>
                  <a:cubicBezTo>
                    <a:pt x="80368" y="28540"/>
                    <a:pt x="79720" y="29189"/>
                    <a:pt x="78945" y="29189"/>
                  </a:cubicBezTo>
                  <a:lnTo>
                    <a:pt x="60072" y="29189"/>
                  </a:lnTo>
                  <a:lnTo>
                    <a:pt x="60072" y="22828"/>
                  </a:lnTo>
                  <a:close/>
                  <a:moveTo>
                    <a:pt x="77125" y="34043"/>
                  </a:moveTo>
                  <a:lnTo>
                    <a:pt x="77125" y="95893"/>
                  </a:lnTo>
                  <a:lnTo>
                    <a:pt x="55741" y="95893"/>
                  </a:lnTo>
                  <a:lnTo>
                    <a:pt x="55741" y="88277"/>
                  </a:lnTo>
                  <a:lnTo>
                    <a:pt x="59759" y="88277"/>
                  </a:lnTo>
                  <a:cubicBezTo>
                    <a:pt x="61098" y="88277"/>
                    <a:pt x="62186" y="87189"/>
                    <a:pt x="62186" y="85850"/>
                  </a:cubicBezTo>
                  <a:cubicBezTo>
                    <a:pt x="62186" y="84511"/>
                    <a:pt x="61098" y="83444"/>
                    <a:pt x="59759" y="83444"/>
                  </a:cubicBezTo>
                  <a:lnTo>
                    <a:pt x="24607" y="83444"/>
                  </a:lnTo>
                  <a:cubicBezTo>
                    <a:pt x="23268" y="83444"/>
                    <a:pt x="22180" y="84511"/>
                    <a:pt x="22180" y="85850"/>
                  </a:cubicBezTo>
                  <a:cubicBezTo>
                    <a:pt x="22180" y="87189"/>
                    <a:pt x="23268" y="88277"/>
                    <a:pt x="24607" y="88277"/>
                  </a:cubicBezTo>
                  <a:lnTo>
                    <a:pt x="28624" y="88277"/>
                  </a:lnTo>
                  <a:lnTo>
                    <a:pt x="28624" y="95893"/>
                  </a:lnTo>
                  <a:lnTo>
                    <a:pt x="8977" y="95893"/>
                  </a:lnTo>
                  <a:lnTo>
                    <a:pt x="8977" y="34043"/>
                  </a:lnTo>
                  <a:close/>
                  <a:moveTo>
                    <a:pt x="28624" y="100727"/>
                  </a:moveTo>
                  <a:lnTo>
                    <a:pt x="28624" y="106962"/>
                  </a:lnTo>
                  <a:lnTo>
                    <a:pt x="8977" y="106962"/>
                  </a:lnTo>
                  <a:lnTo>
                    <a:pt x="8977" y="100727"/>
                  </a:lnTo>
                  <a:close/>
                  <a:moveTo>
                    <a:pt x="39756" y="88277"/>
                  </a:moveTo>
                  <a:lnTo>
                    <a:pt x="39756" y="106962"/>
                  </a:lnTo>
                  <a:lnTo>
                    <a:pt x="33478" y="106962"/>
                  </a:lnTo>
                  <a:lnTo>
                    <a:pt x="33478" y="88277"/>
                  </a:lnTo>
                  <a:close/>
                  <a:moveTo>
                    <a:pt x="50908" y="88277"/>
                  </a:moveTo>
                  <a:lnTo>
                    <a:pt x="50908" y="106962"/>
                  </a:lnTo>
                  <a:lnTo>
                    <a:pt x="44610" y="106962"/>
                  </a:lnTo>
                  <a:lnTo>
                    <a:pt x="44610" y="88277"/>
                  </a:lnTo>
                  <a:close/>
                  <a:moveTo>
                    <a:pt x="77125" y="100727"/>
                  </a:moveTo>
                  <a:lnTo>
                    <a:pt x="77125" y="106962"/>
                  </a:lnTo>
                  <a:lnTo>
                    <a:pt x="55741" y="106962"/>
                  </a:lnTo>
                  <a:lnTo>
                    <a:pt x="55741" y="100727"/>
                  </a:lnTo>
                  <a:close/>
                  <a:moveTo>
                    <a:pt x="101083" y="96395"/>
                  </a:moveTo>
                  <a:lnTo>
                    <a:pt x="101083" y="106962"/>
                  </a:lnTo>
                  <a:lnTo>
                    <a:pt x="95161" y="106962"/>
                  </a:lnTo>
                  <a:lnTo>
                    <a:pt x="95161" y="96395"/>
                  </a:lnTo>
                  <a:close/>
                  <a:moveTo>
                    <a:pt x="114788" y="54883"/>
                  </a:moveTo>
                  <a:cubicBezTo>
                    <a:pt x="114809" y="54883"/>
                    <a:pt x="114850" y="54925"/>
                    <a:pt x="114850" y="54946"/>
                  </a:cubicBezTo>
                  <a:lnTo>
                    <a:pt x="114850" y="106962"/>
                  </a:lnTo>
                  <a:lnTo>
                    <a:pt x="105916" y="106962"/>
                  </a:lnTo>
                  <a:lnTo>
                    <a:pt x="105916" y="96395"/>
                  </a:lnTo>
                  <a:lnTo>
                    <a:pt x="106920" y="96395"/>
                  </a:lnTo>
                  <a:cubicBezTo>
                    <a:pt x="108259" y="96395"/>
                    <a:pt x="109327" y="95307"/>
                    <a:pt x="109327" y="93968"/>
                  </a:cubicBezTo>
                  <a:cubicBezTo>
                    <a:pt x="109327" y="92629"/>
                    <a:pt x="108259" y="91541"/>
                    <a:pt x="106920" y="91541"/>
                  </a:cubicBezTo>
                  <a:lnTo>
                    <a:pt x="89324" y="91541"/>
                  </a:lnTo>
                  <a:cubicBezTo>
                    <a:pt x="87984" y="91541"/>
                    <a:pt x="86896" y="92629"/>
                    <a:pt x="86896" y="93968"/>
                  </a:cubicBezTo>
                  <a:cubicBezTo>
                    <a:pt x="86896" y="95307"/>
                    <a:pt x="87984" y="96395"/>
                    <a:pt x="89324" y="96395"/>
                  </a:cubicBezTo>
                  <a:lnTo>
                    <a:pt x="90328" y="96395"/>
                  </a:lnTo>
                  <a:lnTo>
                    <a:pt x="90328" y="106962"/>
                  </a:lnTo>
                  <a:lnTo>
                    <a:pt x="81958" y="106962"/>
                  </a:lnTo>
                  <a:lnTo>
                    <a:pt x="81958" y="54883"/>
                  </a:lnTo>
                  <a:close/>
                  <a:moveTo>
                    <a:pt x="118993" y="111795"/>
                  </a:moveTo>
                  <a:lnTo>
                    <a:pt x="118993" y="118993"/>
                  </a:lnTo>
                  <a:lnTo>
                    <a:pt x="4834" y="118993"/>
                  </a:lnTo>
                  <a:lnTo>
                    <a:pt x="4834" y="111795"/>
                  </a:lnTo>
                  <a:close/>
                  <a:moveTo>
                    <a:pt x="41053" y="0"/>
                  </a:moveTo>
                  <a:cubicBezTo>
                    <a:pt x="32767" y="0"/>
                    <a:pt x="26051" y="6738"/>
                    <a:pt x="26051" y="15003"/>
                  </a:cubicBezTo>
                  <a:lnTo>
                    <a:pt x="26051" y="17995"/>
                  </a:lnTo>
                  <a:lnTo>
                    <a:pt x="7157" y="17995"/>
                  </a:lnTo>
                  <a:cubicBezTo>
                    <a:pt x="3704" y="17995"/>
                    <a:pt x="900" y="20819"/>
                    <a:pt x="900" y="24272"/>
                  </a:cubicBezTo>
                  <a:lnTo>
                    <a:pt x="900" y="27766"/>
                  </a:lnTo>
                  <a:cubicBezTo>
                    <a:pt x="900" y="30130"/>
                    <a:pt x="2219" y="32181"/>
                    <a:pt x="4144" y="33248"/>
                  </a:cubicBezTo>
                  <a:lnTo>
                    <a:pt x="4144" y="106962"/>
                  </a:lnTo>
                  <a:lnTo>
                    <a:pt x="2428" y="106962"/>
                  </a:lnTo>
                  <a:cubicBezTo>
                    <a:pt x="1089" y="106962"/>
                    <a:pt x="1" y="108050"/>
                    <a:pt x="1" y="109389"/>
                  </a:cubicBezTo>
                  <a:lnTo>
                    <a:pt x="1" y="121420"/>
                  </a:lnTo>
                  <a:cubicBezTo>
                    <a:pt x="1" y="122738"/>
                    <a:pt x="1089" y="123826"/>
                    <a:pt x="2428" y="123826"/>
                  </a:cubicBezTo>
                  <a:lnTo>
                    <a:pt x="121420" y="123826"/>
                  </a:lnTo>
                  <a:cubicBezTo>
                    <a:pt x="122760" y="123826"/>
                    <a:pt x="123827" y="122738"/>
                    <a:pt x="123827" y="121420"/>
                  </a:cubicBezTo>
                  <a:lnTo>
                    <a:pt x="123827" y="109389"/>
                  </a:lnTo>
                  <a:cubicBezTo>
                    <a:pt x="123827" y="108050"/>
                    <a:pt x="122739" y="106962"/>
                    <a:pt x="121420" y="106962"/>
                  </a:cubicBezTo>
                  <a:lnTo>
                    <a:pt x="119684" y="106962"/>
                  </a:lnTo>
                  <a:lnTo>
                    <a:pt x="119684" y="54946"/>
                  </a:lnTo>
                  <a:cubicBezTo>
                    <a:pt x="119684" y="52247"/>
                    <a:pt x="117487" y="50050"/>
                    <a:pt x="114788" y="50050"/>
                  </a:cubicBezTo>
                  <a:lnTo>
                    <a:pt x="81958" y="50050"/>
                  </a:lnTo>
                  <a:lnTo>
                    <a:pt x="81958" y="33248"/>
                  </a:lnTo>
                  <a:cubicBezTo>
                    <a:pt x="83904" y="32181"/>
                    <a:pt x="85202" y="30130"/>
                    <a:pt x="85202" y="27766"/>
                  </a:cubicBezTo>
                  <a:lnTo>
                    <a:pt x="85202" y="24272"/>
                  </a:lnTo>
                  <a:cubicBezTo>
                    <a:pt x="85202" y="20819"/>
                    <a:pt x="82398" y="17995"/>
                    <a:pt x="78945" y="17995"/>
                  </a:cubicBezTo>
                  <a:lnTo>
                    <a:pt x="60072" y="17995"/>
                  </a:lnTo>
                  <a:lnTo>
                    <a:pt x="60072" y="15003"/>
                  </a:lnTo>
                  <a:cubicBezTo>
                    <a:pt x="60072" y="6738"/>
                    <a:pt x="53335" y="0"/>
                    <a:pt x="4507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grpId="0"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619"/>
                                        </p:tgtEl>
                                        <p:attrNameLst>
                                          <p:attrName>ppt_x</p:attrName>
                                          <p:attrName>ppt_y</p:attrName>
                                        </p:attrNameLst>
                                      </p:cBhvr>
                                    </p:animMotion>
                                    <p:animRot by="1500000">
                                      <p:cBhvr>
                                        <p:cTn id="7" dur="125" fill="hold">
                                          <p:stCondLst>
                                            <p:cond delay="0"/>
                                          </p:stCondLst>
                                        </p:cTn>
                                        <p:tgtEl>
                                          <p:spTgt spid="619"/>
                                        </p:tgtEl>
                                        <p:attrNameLst>
                                          <p:attrName>r</p:attrName>
                                        </p:attrNameLst>
                                      </p:cBhvr>
                                    </p:animRot>
                                    <p:animRot by="-1500000">
                                      <p:cBhvr>
                                        <p:cTn id="8" dur="125" fill="hold">
                                          <p:stCondLst>
                                            <p:cond delay="125"/>
                                          </p:stCondLst>
                                        </p:cTn>
                                        <p:tgtEl>
                                          <p:spTgt spid="619"/>
                                        </p:tgtEl>
                                        <p:attrNameLst>
                                          <p:attrName>r</p:attrName>
                                        </p:attrNameLst>
                                      </p:cBhvr>
                                    </p:animRot>
                                    <p:animRot by="-1500000">
                                      <p:cBhvr>
                                        <p:cTn id="9" dur="125" fill="hold">
                                          <p:stCondLst>
                                            <p:cond delay="250"/>
                                          </p:stCondLst>
                                        </p:cTn>
                                        <p:tgtEl>
                                          <p:spTgt spid="619"/>
                                        </p:tgtEl>
                                        <p:attrNameLst>
                                          <p:attrName>r</p:attrName>
                                        </p:attrNameLst>
                                      </p:cBhvr>
                                    </p:animRot>
                                    <p:animRot by="1500000">
                                      <p:cBhvr>
                                        <p:cTn id="10" dur="125" fill="hold">
                                          <p:stCondLst>
                                            <p:cond delay="375"/>
                                          </p:stCondLst>
                                        </p:cTn>
                                        <p:tgtEl>
                                          <p:spTgt spid="619"/>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18">
                                            <p:txEl>
                                              <p:pRg st="0" end="0"/>
                                            </p:txEl>
                                          </p:spTgt>
                                        </p:tgtEl>
                                        <p:attrNameLst>
                                          <p:attrName>style.visibility</p:attrName>
                                        </p:attrNameLst>
                                      </p:cBhvr>
                                      <p:to>
                                        <p:strVal val="visible"/>
                                      </p:to>
                                    </p:set>
                                    <p:animEffect transition="in" filter="fade">
                                      <p:cBhvr>
                                        <p:cTn id="15" dur="500"/>
                                        <p:tgtEl>
                                          <p:spTgt spid="618">
                                            <p:txEl>
                                              <p:pRg st="0" end="0"/>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618">
                                            <p:txEl>
                                              <p:pRg st="1" end="1"/>
                                            </p:txEl>
                                          </p:spTgt>
                                        </p:tgtEl>
                                        <p:attrNameLst>
                                          <p:attrName>style.visibility</p:attrName>
                                        </p:attrNameLst>
                                      </p:cBhvr>
                                      <p:to>
                                        <p:strVal val="visible"/>
                                      </p:to>
                                    </p:set>
                                    <p:animEffect transition="in" filter="fade">
                                      <p:cBhvr>
                                        <p:cTn id="18" dur="500"/>
                                        <p:tgtEl>
                                          <p:spTgt spid="618">
                                            <p:txEl>
                                              <p:pRg st="1" end="1"/>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618">
                                            <p:txEl>
                                              <p:pRg st="2" end="2"/>
                                            </p:txEl>
                                          </p:spTgt>
                                        </p:tgtEl>
                                        <p:attrNameLst>
                                          <p:attrName>style.visibility</p:attrName>
                                        </p:attrNameLst>
                                      </p:cBhvr>
                                      <p:to>
                                        <p:strVal val="visible"/>
                                      </p:to>
                                    </p:set>
                                    <p:animEffect transition="in" filter="fade">
                                      <p:cBhvr>
                                        <p:cTn id="21" dur="500"/>
                                        <p:tgtEl>
                                          <p:spTgt spid="618">
                                            <p:txEl>
                                              <p:pRg st="2" end="2"/>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618">
                                            <p:txEl>
                                              <p:pRg st="3" end="3"/>
                                            </p:txEl>
                                          </p:spTgt>
                                        </p:tgtEl>
                                        <p:attrNameLst>
                                          <p:attrName>style.visibility</p:attrName>
                                        </p:attrNameLst>
                                      </p:cBhvr>
                                      <p:to>
                                        <p:strVal val="visible"/>
                                      </p:to>
                                    </p:set>
                                    <p:animEffect transition="in" filter="fade">
                                      <p:cBhvr>
                                        <p:cTn id="24" dur="500"/>
                                        <p:tgtEl>
                                          <p:spTgt spid="61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50"/>
        <p:cNvGrpSpPr/>
        <p:nvPr/>
      </p:nvGrpSpPr>
      <p:grpSpPr>
        <a:xfrm>
          <a:off x="0" y="0"/>
          <a:ext cx="0" cy="0"/>
          <a:chOff x="0" y="0"/>
          <a:chExt cx="0" cy="0"/>
        </a:xfrm>
      </p:grpSpPr>
      <p:sp>
        <p:nvSpPr>
          <p:cNvPr id="651" name="Google Shape;651;p39"/>
          <p:cNvSpPr txBox="1">
            <a:spLocks noGrp="1"/>
          </p:cNvSpPr>
          <p:nvPr>
            <p:ph type="title"/>
          </p:nvPr>
        </p:nvSpPr>
        <p:spPr>
          <a:xfrm>
            <a:off x="1322750" y="1783677"/>
            <a:ext cx="2617800" cy="729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Mission</a:t>
            </a:r>
            <a:endParaRPr dirty="0"/>
          </a:p>
        </p:txBody>
      </p:sp>
      <p:sp>
        <p:nvSpPr>
          <p:cNvPr id="652" name="Google Shape;652;p39"/>
          <p:cNvSpPr txBox="1">
            <a:spLocks noGrp="1"/>
          </p:cNvSpPr>
          <p:nvPr>
            <p:ph type="subTitle" idx="1"/>
          </p:nvPr>
        </p:nvSpPr>
        <p:spPr>
          <a:xfrm>
            <a:off x="1190625" y="2587800"/>
            <a:ext cx="2882100" cy="2136000"/>
          </a:xfrm>
          <a:prstGeom prst="rect">
            <a:avLst/>
          </a:prstGeom>
        </p:spPr>
        <p:txBody>
          <a:bodyPr spcFirstLastPara="1" wrap="square" lIns="182875" tIns="91425" rIns="182875" bIns="91425" anchor="t" anchorCtr="0">
            <a:noAutofit/>
          </a:bodyPr>
          <a:lstStyle/>
          <a:p>
            <a:pPr marL="0" lvl="0" indent="0"/>
            <a:r>
              <a:rPr lang="en-GB" b="1" dirty="0"/>
              <a:t>To provide a fast, reliable, and user-friendly digital platform that connects voluntary blood donors with those in urgent need, ensuring timely availability of blood and saving lives.</a:t>
            </a:r>
            <a:endParaRPr b="1" dirty="0"/>
          </a:p>
        </p:txBody>
      </p:sp>
      <p:sp>
        <p:nvSpPr>
          <p:cNvPr id="653" name="Google Shape;653;p39"/>
          <p:cNvSpPr txBox="1">
            <a:spLocks noGrp="1"/>
          </p:cNvSpPr>
          <p:nvPr>
            <p:ph type="title" idx="2"/>
          </p:nvPr>
        </p:nvSpPr>
        <p:spPr>
          <a:xfrm>
            <a:off x="5203450" y="1783677"/>
            <a:ext cx="2617800" cy="729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Vision</a:t>
            </a:r>
            <a:endParaRPr dirty="0"/>
          </a:p>
        </p:txBody>
      </p:sp>
      <p:sp>
        <p:nvSpPr>
          <p:cNvPr id="654" name="Google Shape;654;p39"/>
          <p:cNvSpPr txBox="1">
            <a:spLocks noGrp="1"/>
          </p:cNvSpPr>
          <p:nvPr>
            <p:ph type="subTitle" idx="3"/>
          </p:nvPr>
        </p:nvSpPr>
        <p:spPr>
          <a:xfrm>
            <a:off x="5071300" y="2587800"/>
            <a:ext cx="2882100" cy="2095622"/>
          </a:xfrm>
          <a:prstGeom prst="rect">
            <a:avLst/>
          </a:prstGeom>
        </p:spPr>
        <p:txBody>
          <a:bodyPr spcFirstLastPara="1" wrap="square" lIns="182875" tIns="91425" rIns="182875" bIns="91425" anchor="t" anchorCtr="0">
            <a:noAutofit/>
          </a:bodyPr>
          <a:lstStyle/>
          <a:p>
            <a:pPr marL="0" lvl="0" indent="0"/>
            <a:r>
              <a:rPr lang="en-GB" b="1" dirty="0"/>
              <a:t>To create a nationwide digital ecosystem where no life is lost due to the unavailability of blood by making blood donation and request processes seamless, transparent, and accessible to all</a:t>
            </a:r>
            <a:endParaRPr b="1" dirty="0"/>
          </a:p>
        </p:txBody>
      </p:sp>
      <p:grpSp>
        <p:nvGrpSpPr>
          <p:cNvPr id="655" name="Google Shape;655;p39"/>
          <p:cNvGrpSpPr/>
          <p:nvPr/>
        </p:nvGrpSpPr>
        <p:grpSpPr>
          <a:xfrm>
            <a:off x="4103364" y="392269"/>
            <a:ext cx="5532829" cy="5942771"/>
            <a:chOff x="4103364" y="392269"/>
            <a:chExt cx="5532829" cy="5942771"/>
          </a:xfrm>
        </p:grpSpPr>
        <p:grpSp>
          <p:nvGrpSpPr>
            <p:cNvPr id="656" name="Google Shape;656;p39"/>
            <p:cNvGrpSpPr/>
            <p:nvPr/>
          </p:nvGrpSpPr>
          <p:grpSpPr>
            <a:xfrm>
              <a:off x="4103364" y="392269"/>
              <a:ext cx="862772" cy="1670562"/>
              <a:chOff x="4103364" y="439425"/>
              <a:chExt cx="862772" cy="1640379"/>
            </a:xfrm>
          </p:grpSpPr>
          <p:sp>
            <p:nvSpPr>
              <p:cNvPr id="657" name="Google Shape;657;p39"/>
              <p:cNvSpPr/>
              <p:nvPr/>
            </p:nvSpPr>
            <p:spPr>
              <a:xfrm>
                <a:off x="4103364" y="1209354"/>
                <a:ext cx="718225" cy="870450"/>
              </a:xfrm>
              <a:custGeom>
                <a:avLst/>
                <a:gdLst/>
                <a:ahLst/>
                <a:cxnLst/>
                <a:rect l="l" t="t" r="r" b="b"/>
                <a:pathLst>
                  <a:path w="28729" h="34818" extrusionOk="0">
                    <a:moveTo>
                      <a:pt x="1" y="0"/>
                    </a:moveTo>
                    <a:lnTo>
                      <a:pt x="1" y="22117"/>
                    </a:lnTo>
                    <a:cubicBezTo>
                      <a:pt x="1" y="25192"/>
                      <a:pt x="1758" y="27871"/>
                      <a:pt x="4332" y="29189"/>
                    </a:cubicBezTo>
                    <a:cubicBezTo>
                      <a:pt x="6529" y="32599"/>
                      <a:pt x="10191" y="34817"/>
                      <a:pt x="14354" y="34817"/>
                    </a:cubicBezTo>
                    <a:cubicBezTo>
                      <a:pt x="18518" y="34817"/>
                      <a:pt x="22201" y="32599"/>
                      <a:pt x="24377" y="29189"/>
                    </a:cubicBezTo>
                    <a:cubicBezTo>
                      <a:pt x="26950" y="27871"/>
                      <a:pt x="28729" y="25192"/>
                      <a:pt x="28729" y="22117"/>
                    </a:cubicBezTo>
                    <a:lnTo>
                      <a:pt x="28729" y="0"/>
                    </a:lnTo>
                    <a:close/>
                  </a:path>
                </a:pathLst>
              </a:custGeom>
              <a:solidFill>
                <a:srgbClr val="B2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9"/>
              <p:cNvSpPr/>
              <p:nvPr/>
            </p:nvSpPr>
            <p:spPr>
              <a:xfrm>
                <a:off x="4182511" y="827100"/>
                <a:ext cx="783625" cy="1227200"/>
              </a:xfrm>
              <a:custGeom>
                <a:avLst/>
                <a:gdLst/>
                <a:ahLst/>
                <a:cxnLst/>
                <a:rect l="l" t="t" r="r" b="b"/>
                <a:pathLst>
                  <a:path w="31345" h="49088" extrusionOk="0">
                    <a:moveTo>
                      <a:pt x="15672" y="1779"/>
                    </a:moveTo>
                    <a:cubicBezTo>
                      <a:pt x="16405" y="1779"/>
                      <a:pt x="16970" y="2365"/>
                      <a:pt x="16970" y="3077"/>
                    </a:cubicBezTo>
                    <a:cubicBezTo>
                      <a:pt x="16970" y="3788"/>
                      <a:pt x="16405" y="4374"/>
                      <a:pt x="15672" y="4374"/>
                    </a:cubicBezTo>
                    <a:cubicBezTo>
                      <a:pt x="14961" y="4374"/>
                      <a:pt x="14375" y="3788"/>
                      <a:pt x="14375" y="3077"/>
                    </a:cubicBezTo>
                    <a:cubicBezTo>
                      <a:pt x="14375" y="2365"/>
                      <a:pt x="14961" y="1779"/>
                      <a:pt x="15672" y="1779"/>
                    </a:cubicBezTo>
                    <a:close/>
                    <a:moveTo>
                      <a:pt x="8663" y="1"/>
                    </a:moveTo>
                    <a:cubicBezTo>
                      <a:pt x="3892" y="1"/>
                      <a:pt x="1" y="3893"/>
                      <a:pt x="1" y="8663"/>
                    </a:cubicBezTo>
                    <a:lnTo>
                      <a:pt x="1" y="33772"/>
                    </a:lnTo>
                    <a:cubicBezTo>
                      <a:pt x="1" y="37350"/>
                      <a:pt x="2177" y="40404"/>
                      <a:pt x="5252" y="41723"/>
                    </a:cubicBezTo>
                    <a:cubicBezTo>
                      <a:pt x="7219" y="44422"/>
                      <a:pt x="10211" y="46326"/>
                      <a:pt x="13664" y="46870"/>
                    </a:cubicBezTo>
                    <a:lnTo>
                      <a:pt x="13664" y="49088"/>
                    </a:lnTo>
                    <a:lnTo>
                      <a:pt x="17702" y="49088"/>
                    </a:lnTo>
                    <a:lnTo>
                      <a:pt x="17702" y="46870"/>
                    </a:lnTo>
                    <a:cubicBezTo>
                      <a:pt x="21133" y="46326"/>
                      <a:pt x="24126" y="44422"/>
                      <a:pt x="26092" y="41723"/>
                    </a:cubicBezTo>
                    <a:cubicBezTo>
                      <a:pt x="29189" y="40404"/>
                      <a:pt x="31344" y="37329"/>
                      <a:pt x="31344" y="33772"/>
                    </a:cubicBezTo>
                    <a:lnTo>
                      <a:pt x="31344" y="8663"/>
                    </a:lnTo>
                    <a:cubicBezTo>
                      <a:pt x="31344" y="3872"/>
                      <a:pt x="27473" y="1"/>
                      <a:pt x="22682" y="1"/>
                    </a:cubicBezTo>
                    <a:close/>
                  </a:path>
                </a:pathLst>
              </a:cu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9" name="Google Shape;659;p39"/>
              <p:cNvGrpSpPr/>
              <p:nvPr/>
            </p:nvGrpSpPr>
            <p:grpSpPr>
              <a:xfrm>
                <a:off x="4256061" y="975006"/>
                <a:ext cx="85800" cy="782973"/>
                <a:chOff x="1270825" y="1135225"/>
                <a:chExt cx="85800" cy="558150"/>
              </a:xfrm>
            </p:grpSpPr>
            <p:sp>
              <p:nvSpPr>
                <p:cNvPr id="660" name="Google Shape;660;p39"/>
                <p:cNvSpPr/>
                <p:nvPr/>
              </p:nvSpPr>
              <p:spPr>
                <a:xfrm>
                  <a:off x="1270825" y="1135225"/>
                  <a:ext cx="85800" cy="0"/>
                </a:xfrm>
                <a:custGeom>
                  <a:avLst/>
                  <a:gdLst/>
                  <a:ahLst/>
                  <a:cxnLst/>
                  <a:rect l="l" t="t" r="r" b="b"/>
                  <a:pathLst>
                    <a:path w="3432" fill="none" extrusionOk="0">
                      <a:moveTo>
                        <a:pt x="0" y="0"/>
                      </a:moveTo>
                      <a:lnTo>
                        <a:pt x="3432" y="0"/>
                      </a:lnTo>
                    </a:path>
                  </a:pathLst>
                </a:custGeom>
                <a:solidFill>
                  <a:schemeClr val="lt1"/>
                </a:solidFill>
                <a:ln w="13075" cap="rnd" cmpd="sng">
                  <a:solidFill>
                    <a:schemeClr val="lt1"/>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9"/>
                <p:cNvSpPr/>
                <p:nvPr/>
              </p:nvSpPr>
              <p:spPr>
                <a:xfrm>
                  <a:off x="1270825" y="1209500"/>
                  <a:ext cx="85800" cy="25"/>
                </a:xfrm>
                <a:custGeom>
                  <a:avLst/>
                  <a:gdLst/>
                  <a:ahLst/>
                  <a:cxnLst/>
                  <a:rect l="l" t="t" r="r" b="b"/>
                  <a:pathLst>
                    <a:path w="3432" h="1" fill="none" extrusionOk="0">
                      <a:moveTo>
                        <a:pt x="0" y="0"/>
                      </a:moveTo>
                      <a:lnTo>
                        <a:pt x="3432" y="0"/>
                      </a:lnTo>
                    </a:path>
                  </a:pathLst>
                </a:custGeom>
                <a:solidFill>
                  <a:schemeClr val="lt1"/>
                </a:solidFill>
                <a:ln w="13075" cap="rnd" cmpd="sng">
                  <a:solidFill>
                    <a:schemeClr val="lt1"/>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9"/>
                <p:cNvSpPr/>
                <p:nvPr/>
              </p:nvSpPr>
              <p:spPr>
                <a:xfrm>
                  <a:off x="1270825" y="1284300"/>
                  <a:ext cx="85800" cy="25"/>
                </a:xfrm>
                <a:custGeom>
                  <a:avLst/>
                  <a:gdLst/>
                  <a:ahLst/>
                  <a:cxnLst/>
                  <a:rect l="l" t="t" r="r" b="b"/>
                  <a:pathLst>
                    <a:path w="3432" h="1" fill="none" extrusionOk="0">
                      <a:moveTo>
                        <a:pt x="0" y="0"/>
                      </a:moveTo>
                      <a:lnTo>
                        <a:pt x="3432" y="0"/>
                      </a:lnTo>
                    </a:path>
                  </a:pathLst>
                </a:custGeom>
                <a:solidFill>
                  <a:schemeClr val="lt1"/>
                </a:solidFill>
                <a:ln w="13075" cap="rnd" cmpd="sng">
                  <a:solidFill>
                    <a:schemeClr val="lt1"/>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9"/>
                <p:cNvSpPr/>
                <p:nvPr/>
              </p:nvSpPr>
              <p:spPr>
                <a:xfrm>
                  <a:off x="1270825" y="1358575"/>
                  <a:ext cx="85800" cy="25"/>
                </a:xfrm>
                <a:custGeom>
                  <a:avLst/>
                  <a:gdLst/>
                  <a:ahLst/>
                  <a:cxnLst/>
                  <a:rect l="l" t="t" r="r" b="b"/>
                  <a:pathLst>
                    <a:path w="3432" h="1" fill="none" extrusionOk="0">
                      <a:moveTo>
                        <a:pt x="0" y="0"/>
                      </a:moveTo>
                      <a:lnTo>
                        <a:pt x="3432" y="0"/>
                      </a:lnTo>
                    </a:path>
                  </a:pathLst>
                </a:custGeom>
                <a:solidFill>
                  <a:schemeClr val="lt1"/>
                </a:solidFill>
                <a:ln w="13075" cap="rnd" cmpd="sng">
                  <a:solidFill>
                    <a:schemeClr val="lt1"/>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9"/>
                <p:cNvSpPr/>
                <p:nvPr/>
              </p:nvSpPr>
              <p:spPr>
                <a:xfrm>
                  <a:off x="1270825" y="1432850"/>
                  <a:ext cx="85800" cy="25"/>
                </a:xfrm>
                <a:custGeom>
                  <a:avLst/>
                  <a:gdLst/>
                  <a:ahLst/>
                  <a:cxnLst/>
                  <a:rect l="l" t="t" r="r" b="b"/>
                  <a:pathLst>
                    <a:path w="3432" h="1" fill="none" extrusionOk="0">
                      <a:moveTo>
                        <a:pt x="0" y="1"/>
                      </a:moveTo>
                      <a:lnTo>
                        <a:pt x="3432" y="1"/>
                      </a:lnTo>
                    </a:path>
                  </a:pathLst>
                </a:custGeom>
                <a:solidFill>
                  <a:schemeClr val="lt1"/>
                </a:solidFill>
                <a:ln w="13075" cap="rnd" cmpd="sng">
                  <a:solidFill>
                    <a:schemeClr val="lt1"/>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9"/>
                <p:cNvSpPr/>
                <p:nvPr/>
              </p:nvSpPr>
              <p:spPr>
                <a:xfrm>
                  <a:off x="1270825" y="1507125"/>
                  <a:ext cx="85800" cy="25"/>
                </a:xfrm>
                <a:custGeom>
                  <a:avLst/>
                  <a:gdLst/>
                  <a:ahLst/>
                  <a:cxnLst/>
                  <a:rect l="l" t="t" r="r" b="b"/>
                  <a:pathLst>
                    <a:path w="3432" h="1" fill="none" extrusionOk="0">
                      <a:moveTo>
                        <a:pt x="0" y="1"/>
                      </a:moveTo>
                      <a:lnTo>
                        <a:pt x="3432" y="1"/>
                      </a:lnTo>
                    </a:path>
                  </a:pathLst>
                </a:custGeom>
                <a:solidFill>
                  <a:schemeClr val="lt1"/>
                </a:solidFill>
                <a:ln w="13075" cap="rnd" cmpd="sng">
                  <a:solidFill>
                    <a:schemeClr val="lt1"/>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9"/>
                <p:cNvSpPr/>
                <p:nvPr/>
              </p:nvSpPr>
              <p:spPr>
                <a:xfrm>
                  <a:off x="1270825" y="1581400"/>
                  <a:ext cx="85800" cy="25"/>
                </a:xfrm>
                <a:custGeom>
                  <a:avLst/>
                  <a:gdLst/>
                  <a:ahLst/>
                  <a:cxnLst/>
                  <a:rect l="l" t="t" r="r" b="b"/>
                  <a:pathLst>
                    <a:path w="3432" h="1" fill="none" extrusionOk="0">
                      <a:moveTo>
                        <a:pt x="0" y="1"/>
                      </a:moveTo>
                      <a:lnTo>
                        <a:pt x="3432" y="1"/>
                      </a:lnTo>
                    </a:path>
                  </a:pathLst>
                </a:custGeom>
                <a:solidFill>
                  <a:schemeClr val="lt1"/>
                </a:solidFill>
                <a:ln w="13075" cap="rnd" cmpd="sng">
                  <a:solidFill>
                    <a:schemeClr val="lt1"/>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9"/>
                <p:cNvSpPr/>
                <p:nvPr/>
              </p:nvSpPr>
              <p:spPr>
                <a:xfrm>
                  <a:off x="1270825" y="1656200"/>
                  <a:ext cx="85800" cy="25"/>
                </a:xfrm>
                <a:custGeom>
                  <a:avLst/>
                  <a:gdLst/>
                  <a:ahLst/>
                  <a:cxnLst/>
                  <a:rect l="l" t="t" r="r" b="b"/>
                  <a:pathLst>
                    <a:path w="3432" h="1" fill="none" extrusionOk="0">
                      <a:moveTo>
                        <a:pt x="0" y="1"/>
                      </a:moveTo>
                      <a:lnTo>
                        <a:pt x="3432" y="1"/>
                      </a:lnTo>
                    </a:path>
                  </a:pathLst>
                </a:custGeom>
                <a:solidFill>
                  <a:schemeClr val="lt1"/>
                </a:solidFill>
                <a:ln w="13075" cap="rnd" cmpd="sng">
                  <a:solidFill>
                    <a:schemeClr val="lt1"/>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9"/>
                <p:cNvSpPr/>
                <p:nvPr/>
              </p:nvSpPr>
              <p:spPr>
                <a:xfrm>
                  <a:off x="1270825" y="1135225"/>
                  <a:ext cx="85800" cy="0"/>
                </a:xfrm>
                <a:custGeom>
                  <a:avLst/>
                  <a:gdLst/>
                  <a:ahLst/>
                  <a:cxnLst/>
                  <a:rect l="l" t="t" r="r" b="b"/>
                  <a:pathLst>
                    <a:path w="3432" fill="none" extrusionOk="0">
                      <a:moveTo>
                        <a:pt x="0" y="0"/>
                      </a:moveTo>
                      <a:lnTo>
                        <a:pt x="3432" y="0"/>
                      </a:lnTo>
                    </a:path>
                  </a:pathLst>
                </a:custGeom>
                <a:solidFill>
                  <a:schemeClr val="lt1"/>
                </a:solidFill>
                <a:ln w="13075" cap="rnd" cmpd="sng">
                  <a:solidFill>
                    <a:schemeClr val="lt1"/>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9"/>
                <p:cNvSpPr/>
                <p:nvPr/>
              </p:nvSpPr>
              <p:spPr>
                <a:xfrm>
                  <a:off x="1270825" y="1209500"/>
                  <a:ext cx="85800" cy="25"/>
                </a:xfrm>
                <a:custGeom>
                  <a:avLst/>
                  <a:gdLst/>
                  <a:ahLst/>
                  <a:cxnLst/>
                  <a:rect l="l" t="t" r="r" b="b"/>
                  <a:pathLst>
                    <a:path w="3432" h="1" fill="none" extrusionOk="0">
                      <a:moveTo>
                        <a:pt x="0" y="0"/>
                      </a:moveTo>
                      <a:lnTo>
                        <a:pt x="3432" y="0"/>
                      </a:lnTo>
                    </a:path>
                  </a:pathLst>
                </a:custGeom>
                <a:solidFill>
                  <a:schemeClr val="lt1"/>
                </a:solidFill>
                <a:ln w="13075" cap="rnd" cmpd="sng">
                  <a:solidFill>
                    <a:schemeClr val="lt1"/>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9"/>
                <p:cNvSpPr/>
                <p:nvPr/>
              </p:nvSpPr>
              <p:spPr>
                <a:xfrm>
                  <a:off x="1270825" y="1284300"/>
                  <a:ext cx="85800" cy="25"/>
                </a:xfrm>
                <a:custGeom>
                  <a:avLst/>
                  <a:gdLst/>
                  <a:ahLst/>
                  <a:cxnLst/>
                  <a:rect l="l" t="t" r="r" b="b"/>
                  <a:pathLst>
                    <a:path w="3432" h="1" fill="none" extrusionOk="0">
                      <a:moveTo>
                        <a:pt x="0" y="0"/>
                      </a:moveTo>
                      <a:lnTo>
                        <a:pt x="3432" y="0"/>
                      </a:lnTo>
                    </a:path>
                  </a:pathLst>
                </a:custGeom>
                <a:solidFill>
                  <a:schemeClr val="lt1"/>
                </a:solidFill>
                <a:ln w="13075" cap="rnd" cmpd="sng">
                  <a:solidFill>
                    <a:schemeClr val="lt1"/>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9"/>
                <p:cNvSpPr/>
                <p:nvPr/>
              </p:nvSpPr>
              <p:spPr>
                <a:xfrm>
                  <a:off x="1270825" y="1358575"/>
                  <a:ext cx="85800" cy="25"/>
                </a:xfrm>
                <a:custGeom>
                  <a:avLst/>
                  <a:gdLst/>
                  <a:ahLst/>
                  <a:cxnLst/>
                  <a:rect l="l" t="t" r="r" b="b"/>
                  <a:pathLst>
                    <a:path w="3432" h="1" fill="none" extrusionOk="0">
                      <a:moveTo>
                        <a:pt x="0" y="0"/>
                      </a:moveTo>
                      <a:lnTo>
                        <a:pt x="3432" y="0"/>
                      </a:lnTo>
                    </a:path>
                  </a:pathLst>
                </a:custGeom>
                <a:solidFill>
                  <a:schemeClr val="lt1"/>
                </a:solidFill>
                <a:ln w="13075" cap="rnd" cmpd="sng">
                  <a:solidFill>
                    <a:schemeClr val="lt1"/>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9"/>
                <p:cNvSpPr/>
                <p:nvPr/>
              </p:nvSpPr>
              <p:spPr>
                <a:xfrm>
                  <a:off x="1270825" y="1432850"/>
                  <a:ext cx="85800" cy="25"/>
                </a:xfrm>
                <a:custGeom>
                  <a:avLst/>
                  <a:gdLst/>
                  <a:ahLst/>
                  <a:cxnLst/>
                  <a:rect l="l" t="t" r="r" b="b"/>
                  <a:pathLst>
                    <a:path w="3432" h="1" fill="none" extrusionOk="0">
                      <a:moveTo>
                        <a:pt x="0" y="1"/>
                      </a:moveTo>
                      <a:lnTo>
                        <a:pt x="3432" y="1"/>
                      </a:lnTo>
                    </a:path>
                  </a:pathLst>
                </a:custGeom>
                <a:solidFill>
                  <a:schemeClr val="lt1"/>
                </a:solidFill>
                <a:ln w="13075" cap="rnd" cmpd="sng">
                  <a:solidFill>
                    <a:schemeClr val="lt1"/>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9"/>
                <p:cNvSpPr/>
                <p:nvPr/>
              </p:nvSpPr>
              <p:spPr>
                <a:xfrm>
                  <a:off x="1270825" y="1507125"/>
                  <a:ext cx="85800" cy="25"/>
                </a:xfrm>
                <a:custGeom>
                  <a:avLst/>
                  <a:gdLst/>
                  <a:ahLst/>
                  <a:cxnLst/>
                  <a:rect l="l" t="t" r="r" b="b"/>
                  <a:pathLst>
                    <a:path w="3432" h="1" fill="none" extrusionOk="0">
                      <a:moveTo>
                        <a:pt x="0" y="1"/>
                      </a:moveTo>
                      <a:lnTo>
                        <a:pt x="3432" y="1"/>
                      </a:lnTo>
                    </a:path>
                  </a:pathLst>
                </a:custGeom>
                <a:solidFill>
                  <a:schemeClr val="lt1"/>
                </a:solidFill>
                <a:ln w="13075" cap="rnd" cmpd="sng">
                  <a:solidFill>
                    <a:schemeClr val="lt1"/>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9"/>
                <p:cNvSpPr/>
                <p:nvPr/>
              </p:nvSpPr>
              <p:spPr>
                <a:xfrm>
                  <a:off x="1270825" y="1581400"/>
                  <a:ext cx="85800" cy="25"/>
                </a:xfrm>
                <a:custGeom>
                  <a:avLst/>
                  <a:gdLst/>
                  <a:ahLst/>
                  <a:cxnLst/>
                  <a:rect l="l" t="t" r="r" b="b"/>
                  <a:pathLst>
                    <a:path w="3432" h="1" fill="none" extrusionOk="0">
                      <a:moveTo>
                        <a:pt x="0" y="1"/>
                      </a:moveTo>
                      <a:lnTo>
                        <a:pt x="3432" y="1"/>
                      </a:lnTo>
                    </a:path>
                  </a:pathLst>
                </a:custGeom>
                <a:solidFill>
                  <a:schemeClr val="lt1"/>
                </a:solidFill>
                <a:ln w="13075" cap="rnd" cmpd="sng">
                  <a:solidFill>
                    <a:schemeClr val="lt1"/>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9"/>
                <p:cNvSpPr/>
                <p:nvPr/>
              </p:nvSpPr>
              <p:spPr>
                <a:xfrm>
                  <a:off x="1270825" y="1656200"/>
                  <a:ext cx="85800" cy="25"/>
                </a:xfrm>
                <a:custGeom>
                  <a:avLst/>
                  <a:gdLst/>
                  <a:ahLst/>
                  <a:cxnLst/>
                  <a:rect l="l" t="t" r="r" b="b"/>
                  <a:pathLst>
                    <a:path w="3432" h="1" fill="none" extrusionOk="0">
                      <a:moveTo>
                        <a:pt x="0" y="1"/>
                      </a:moveTo>
                      <a:lnTo>
                        <a:pt x="3432" y="1"/>
                      </a:lnTo>
                    </a:path>
                  </a:pathLst>
                </a:custGeom>
                <a:solidFill>
                  <a:schemeClr val="lt1"/>
                </a:solidFill>
                <a:ln w="13075" cap="rnd" cmpd="sng">
                  <a:solidFill>
                    <a:schemeClr val="lt1"/>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9"/>
                <p:cNvSpPr/>
                <p:nvPr/>
              </p:nvSpPr>
              <p:spPr>
                <a:xfrm>
                  <a:off x="1270825" y="1172350"/>
                  <a:ext cx="42900" cy="25"/>
                </a:xfrm>
                <a:custGeom>
                  <a:avLst/>
                  <a:gdLst/>
                  <a:ahLst/>
                  <a:cxnLst/>
                  <a:rect l="l" t="t" r="r" b="b"/>
                  <a:pathLst>
                    <a:path w="1716" h="1" fill="none" extrusionOk="0">
                      <a:moveTo>
                        <a:pt x="0" y="1"/>
                      </a:moveTo>
                      <a:lnTo>
                        <a:pt x="1716" y="1"/>
                      </a:lnTo>
                    </a:path>
                  </a:pathLst>
                </a:custGeom>
                <a:solidFill>
                  <a:schemeClr val="lt1"/>
                </a:solidFill>
                <a:ln w="13075" cap="rnd" cmpd="sng">
                  <a:solidFill>
                    <a:schemeClr val="lt1"/>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9"/>
                <p:cNvSpPr/>
                <p:nvPr/>
              </p:nvSpPr>
              <p:spPr>
                <a:xfrm>
                  <a:off x="1270825" y="1246625"/>
                  <a:ext cx="42900" cy="25"/>
                </a:xfrm>
                <a:custGeom>
                  <a:avLst/>
                  <a:gdLst/>
                  <a:ahLst/>
                  <a:cxnLst/>
                  <a:rect l="l" t="t" r="r" b="b"/>
                  <a:pathLst>
                    <a:path w="1716" h="1" fill="none" extrusionOk="0">
                      <a:moveTo>
                        <a:pt x="0" y="1"/>
                      </a:moveTo>
                      <a:lnTo>
                        <a:pt x="1716" y="1"/>
                      </a:lnTo>
                    </a:path>
                  </a:pathLst>
                </a:custGeom>
                <a:solidFill>
                  <a:schemeClr val="lt1"/>
                </a:solidFill>
                <a:ln w="13075" cap="rnd" cmpd="sng">
                  <a:solidFill>
                    <a:schemeClr val="lt1"/>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9"/>
                <p:cNvSpPr/>
                <p:nvPr/>
              </p:nvSpPr>
              <p:spPr>
                <a:xfrm>
                  <a:off x="1270825" y="1321425"/>
                  <a:ext cx="42900" cy="25"/>
                </a:xfrm>
                <a:custGeom>
                  <a:avLst/>
                  <a:gdLst/>
                  <a:ahLst/>
                  <a:cxnLst/>
                  <a:rect l="l" t="t" r="r" b="b"/>
                  <a:pathLst>
                    <a:path w="1716" h="1" fill="none" extrusionOk="0">
                      <a:moveTo>
                        <a:pt x="0" y="1"/>
                      </a:moveTo>
                      <a:lnTo>
                        <a:pt x="1716" y="1"/>
                      </a:lnTo>
                    </a:path>
                  </a:pathLst>
                </a:custGeom>
                <a:solidFill>
                  <a:schemeClr val="lt1"/>
                </a:solidFill>
                <a:ln w="13075" cap="rnd" cmpd="sng">
                  <a:solidFill>
                    <a:schemeClr val="lt1"/>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9"/>
                <p:cNvSpPr/>
                <p:nvPr/>
              </p:nvSpPr>
              <p:spPr>
                <a:xfrm>
                  <a:off x="1270825" y="1395700"/>
                  <a:ext cx="42900" cy="25"/>
                </a:xfrm>
                <a:custGeom>
                  <a:avLst/>
                  <a:gdLst/>
                  <a:ahLst/>
                  <a:cxnLst/>
                  <a:rect l="l" t="t" r="r" b="b"/>
                  <a:pathLst>
                    <a:path w="1716" h="1" fill="none" extrusionOk="0">
                      <a:moveTo>
                        <a:pt x="0" y="1"/>
                      </a:moveTo>
                      <a:lnTo>
                        <a:pt x="1716" y="1"/>
                      </a:lnTo>
                    </a:path>
                  </a:pathLst>
                </a:custGeom>
                <a:solidFill>
                  <a:schemeClr val="lt1"/>
                </a:solidFill>
                <a:ln w="13075" cap="rnd" cmpd="sng">
                  <a:solidFill>
                    <a:schemeClr val="lt1"/>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9"/>
                <p:cNvSpPr/>
                <p:nvPr/>
              </p:nvSpPr>
              <p:spPr>
                <a:xfrm>
                  <a:off x="1270825" y="1470000"/>
                  <a:ext cx="42900" cy="25"/>
                </a:xfrm>
                <a:custGeom>
                  <a:avLst/>
                  <a:gdLst/>
                  <a:ahLst/>
                  <a:cxnLst/>
                  <a:rect l="l" t="t" r="r" b="b"/>
                  <a:pathLst>
                    <a:path w="1716" h="1" fill="none" extrusionOk="0">
                      <a:moveTo>
                        <a:pt x="0" y="0"/>
                      </a:moveTo>
                      <a:lnTo>
                        <a:pt x="1716" y="0"/>
                      </a:lnTo>
                    </a:path>
                  </a:pathLst>
                </a:custGeom>
                <a:solidFill>
                  <a:schemeClr val="lt1"/>
                </a:solidFill>
                <a:ln w="13075" cap="rnd" cmpd="sng">
                  <a:solidFill>
                    <a:schemeClr val="lt1"/>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9"/>
                <p:cNvSpPr/>
                <p:nvPr/>
              </p:nvSpPr>
              <p:spPr>
                <a:xfrm>
                  <a:off x="1270825" y="1544275"/>
                  <a:ext cx="42900" cy="25"/>
                </a:xfrm>
                <a:custGeom>
                  <a:avLst/>
                  <a:gdLst/>
                  <a:ahLst/>
                  <a:cxnLst/>
                  <a:rect l="l" t="t" r="r" b="b"/>
                  <a:pathLst>
                    <a:path w="1716" h="1" fill="none" extrusionOk="0">
                      <a:moveTo>
                        <a:pt x="0" y="0"/>
                      </a:moveTo>
                      <a:lnTo>
                        <a:pt x="1716" y="0"/>
                      </a:lnTo>
                    </a:path>
                  </a:pathLst>
                </a:custGeom>
                <a:solidFill>
                  <a:schemeClr val="lt1"/>
                </a:solidFill>
                <a:ln w="13075" cap="rnd" cmpd="sng">
                  <a:solidFill>
                    <a:schemeClr val="lt1"/>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9"/>
                <p:cNvSpPr/>
                <p:nvPr/>
              </p:nvSpPr>
              <p:spPr>
                <a:xfrm>
                  <a:off x="1270825" y="1619075"/>
                  <a:ext cx="42900" cy="25"/>
                </a:xfrm>
                <a:custGeom>
                  <a:avLst/>
                  <a:gdLst/>
                  <a:ahLst/>
                  <a:cxnLst/>
                  <a:rect l="l" t="t" r="r" b="b"/>
                  <a:pathLst>
                    <a:path w="1716" h="1" fill="none" extrusionOk="0">
                      <a:moveTo>
                        <a:pt x="0" y="0"/>
                      </a:moveTo>
                      <a:lnTo>
                        <a:pt x="1716" y="0"/>
                      </a:lnTo>
                    </a:path>
                  </a:pathLst>
                </a:custGeom>
                <a:solidFill>
                  <a:schemeClr val="lt1"/>
                </a:solidFill>
                <a:ln w="13075" cap="rnd" cmpd="sng">
                  <a:solidFill>
                    <a:schemeClr val="lt1"/>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9"/>
                <p:cNvSpPr/>
                <p:nvPr/>
              </p:nvSpPr>
              <p:spPr>
                <a:xfrm>
                  <a:off x="1270825" y="1693350"/>
                  <a:ext cx="42900" cy="25"/>
                </a:xfrm>
                <a:custGeom>
                  <a:avLst/>
                  <a:gdLst/>
                  <a:ahLst/>
                  <a:cxnLst/>
                  <a:rect l="l" t="t" r="r" b="b"/>
                  <a:pathLst>
                    <a:path w="1716" h="1" fill="none" extrusionOk="0">
                      <a:moveTo>
                        <a:pt x="0" y="0"/>
                      </a:moveTo>
                      <a:lnTo>
                        <a:pt x="1716" y="0"/>
                      </a:lnTo>
                    </a:path>
                  </a:pathLst>
                </a:custGeom>
                <a:solidFill>
                  <a:schemeClr val="lt1"/>
                </a:solidFill>
                <a:ln w="13075" cap="rnd" cmpd="sng">
                  <a:solidFill>
                    <a:schemeClr val="lt1"/>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84" name="Google Shape;684;p39"/>
              <p:cNvCxnSpPr/>
              <p:nvPr/>
            </p:nvCxnSpPr>
            <p:spPr>
              <a:xfrm rot="10800000">
                <a:off x="4577717" y="439425"/>
                <a:ext cx="0" cy="382500"/>
              </a:xfrm>
              <a:prstGeom prst="straightConnector1">
                <a:avLst/>
              </a:prstGeom>
              <a:noFill/>
              <a:ln w="28575" cap="flat" cmpd="sng">
                <a:solidFill>
                  <a:schemeClr val="dk1"/>
                </a:solidFill>
                <a:prstDash val="solid"/>
                <a:round/>
                <a:headEnd type="none" w="med" len="med"/>
                <a:tailEnd type="none" w="med" len="med"/>
              </a:ln>
            </p:spPr>
          </p:cxnSp>
        </p:grpSp>
        <p:grpSp>
          <p:nvGrpSpPr>
            <p:cNvPr id="685" name="Google Shape;685;p39"/>
            <p:cNvGrpSpPr/>
            <p:nvPr/>
          </p:nvGrpSpPr>
          <p:grpSpPr>
            <a:xfrm>
              <a:off x="4572009" y="2037900"/>
              <a:ext cx="5064183" cy="4297140"/>
              <a:chOff x="4572009" y="2037900"/>
              <a:chExt cx="5064183" cy="4297140"/>
            </a:xfrm>
          </p:grpSpPr>
          <p:sp>
            <p:nvSpPr>
              <p:cNvPr id="686" name="Google Shape;686;p39"/>
              <p:cNvSpPr/>
              <p:nvPr/>
            </p:nvSpPr>
            <p:spPr>
              <a:xfrm>
                <a:off x="4572009" y="4172241"/>
                <a:ext cx="416007" cy="739363"/>
              </a:xfrm>
              <a:custGeom>
                <a:avLst/>
                <a:gdLst/>
                <a:ahLst/>
                <a:cxnLst/>
                <a:rect l="l" t="t" r="r" b="b"/>
                <a:pathLst>
                  <a:path w="16217" h="27160" fill="none" extrusionOk="0">
                    <a:moveTo>
                      <a:pt x="1" y="1"/>
                    </a:moveTo>
                    <a:lnTo>
                      <a:pt x="1" y="13475"/>
                    </a:lnTo>
                    <a:cubicBezTo>
                      <a:pt x="1" y="21029"/>
                      <a:pt x="6110" y="27159"/>
                      <a:pt x="13685" y="27159"/>
                    </a:cubicBezTo>
                    <a:lnTo>
                      <a:pt x="16216" y="27159"/>
                    </a:lnTo>
                  </a:path>
                </a:pathLst>
              </a:custGeom>
              <a:noFill/>
              <a:ln w="28575" cap="rnd" cmpd="sng">
                <a:solidFill>
                  <a:schemeClr val="dk1"/>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87" name="Google Shape;687;p39"/>
              <p:cNvCxnSpPr/>
              <p:nvPr/>
            </p:nvCxnSpPr>
            <p:spPr>
              <a:xfrm>
                <a:off x="4988025" y="4911176"/>
                <a:ext cx="3386100" cy="0"/>
              </a:xfrm>
              <a:prstGeom prst="straightConnector1">
                <a:avLst/>
              </a:prstGeom>
              <a:noFill/>
              <a:ln w="28575" cap="flat" cmpd="sng">
                <a:solidFill>
                  <a:schemeClr val="dk1"/>
                </a:solidFill>
                <a:prstDash val="solid"/>
                <a:round/>
                <a:headEnd type="none" w="med" len="med"/>
                <a:tailEnd type="none" w="med" len="med"/>
              </a:ln>
            </p:spPr>
          </p:cxnSp>
          <p:grpSp>
            <p:nvGrpSpPr>
              <p:cNvPr id="688" name="Google Shape;688;p39"/>
              <p:cNvGrpSpPr/>
              <p:nvPr/>
            </p:nvGrpSpPr>
            <p:grpSpPr>
              <a:xfrm>
                <a:off x="8380074" y="4911635"/>
                <a:ext cx="1256119" cy="1423405"/>
                <a:chOff x="8322234" y="2899598"/>
                <a:chExt cx="1261797" cy="1423405"/>
              </a:xfrm>
            </p:grpSpPr>
            <p:sp>
              <p:nvSpPr>
                <p:cNvPr id="689" name="Google Shape;689;p39"/>
                <p:cNvSpPr/>
                <p:nvPr/>
              </p:nvSpPr>
              <p:spPr>
                <a:xfrm rot="10800000">
                  <a:off x="8322234" y="2899598"/>
                  <a:ext cx="416007" cy="845287"/>
                </a:xfrm>
                <a:custGeom>
                  <a:avLst/>
                  <a:gdLst/>
                  <a:ahLst/>
                  <a:cxnLst/>
                  <a:rect l="l" t="t" r="r" b="b"/>
                  <a:pathLst>
                    <a:path w="16217" h="27160" fill="none" extrusionOk="0">
                      <a:moveTo>
                        <a:pt x="1" y="1"/>
                      </a:moveTo>
                      <a:lnTo>
                        <a:pt x="1" y="13475"/>
                      </a:lnTo>
                      <a:cubicBezTo>
                        <a:pt x="1" y="21029"/>
                        <a:pt x="6110" y="27159"/>
                        <a:pt x="13685" y="27159"/>
                      </a:cubicBezTo>
                      <a:lnTo>
                        <a:pt x="16216" y="27159"/>
                      </a:lnTo>
                    </a:path>
                  </a:pathLst>
                </a:custGeom>
                <a:noFill/>
                <a:ln w="28575" cap="rnd" cmpd="sng">
                  <a:solidFill>
                    <a:schemeClr val="dk1"/>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9"/>
                <p:cNvSpPr/>
                <p:nvPr/>
              </p:nvSpPr>
              <p:spPr>
                <a:xfrm rot="5400000" flipH="1">
                  <a:off x="8953384" y="3692356"/>
                  <a:ext cx="416007" cy="845287"/>
                </a:xfrm>
                <a:custGeom>
                  <a:avLst/>
                  <a:gdLst/>
                  <a:ahLst/>
                  <a:cxnLst/>
                  <a:rect l="l" t="t" r="r" b="b"/>
                  <a:pathLst>
                    <a:path w="16217" h="27160" fill="none" extrusionOk="0">
                      <a:moveTo>
                        <a:pt x="1" y="1"/>
                      </a:moveTo>
                      <a:lnTo>
                        <a:pt x="1" y="13475"/>
                      </a:lnTo>
                      <a:cubicBezTo>
                        <a:pt x="1" y="21029"/>
                        <a:pt x="6110" y="27159"/>
                        <a:pt x="13685" y="27159"/>
                      </a:cubicBezTo>
                      <a:lnTo>
                        <a:pt x="16216" y="27159"/>
                      </a:lnTo>
                    </a:path>
                  </a:pathLst>
                </a:custGeom>
                <a:noFill/>
                <a:ln w="28575" cap="rnd" cmpd="sng">
                  <a:solidFill>
                    <a:schemeClr val="dk1"/>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91" name="Google Shape;691;p39"/>
                <p:cNvCxnSpPr/>
                <p:nvPr/>
              </p:nvCxnSpPr>
              <p:spPr>
                <a:xfrm>
                  <a:off x="8738746" y="3727225"/>
                  <a:ext cx="0" cy="216900"/>
                </a:xfrm>
                <a:prstGeom prst="straightConnector1">
                  <a:avLst/>
                </a:prstGeom>
                <a:noFill/>
                <a:ln w="28575" cap="flat" cmpd="sng">
                  <a:solidFill>
                    <a:schemeClr val="dk1"/>
                  </a:solidFill>
                  <a:prstDash val="solid"/>
                  <a:round/>
                  <a:headEnd type="none" w="med" len="med"/>
                  <a:tailEnd type="none" w="med" len="med"/>
                </a:ln>
              </p:spPr>
            </p:cxnSp>
          </p:grpSp>
          <p:cxnSp>
            <p:nvCxnSpPr>
              <p:cNvPr id="692" name="Google Shape;692;p39"/>
              <p:cNvCxnSpPr/>
              <p:nvPr/>
            </p:nvCxnSpPr>
            <p:spPr>
              <a:xfrm>
                <a:off x="4573650" y="2037900"/>
                <a:ext cx="0" cy="2136000"/>
              </a:xfrm>
              <a:prstGeom prst="straightConnector1">
                <a:avLst/>
              </a:prstGeom>
              <a:noFill/>
              <a:ln w="28575" cap="flat" cmpd="sng">
                <a:solidFill>
                  <a:srgbClr val="000000"/>
                </a:solidFill>
                <a:prstDash val="solid"/>
                <a:round/>
                <a:headEnd type="none" w="med" len="med"/>
                <a:tailEnd type="none" w="med" len="med"/>
              </a:ln>
            </p:spPr>
          </p:cxnSp>
        </p:grpSp>
      </p:grpSp>
      <p:grpSp>
        <p:nvGrpSpPr>
          <p:cNvPr id="693" name="Google Shape;693;p39"/>
          <p:cNvGrpSpPr/>
          <p:nvPr/>
        </p:nvGrpSpPr>
        <p:grpSpPr>
          <a:xfrm>
            <a:off x="7502781" y="1893589"/>
            <a:ext cx="450612" cy="392234"/>
            <a:chOff x="6115143" y="3416767"/>
            <a:chExt cx="450612" cy="392234"/>
          </a:xfrm>
        </p:grpSpPr>
        <p:sp>
          <p:nvSpPr>
            <p:cNvPr id="694" name="Google Shape;694;p39"/>
            <p:cNvSpPr/>
            <p:nvPr/>
          </p:nvSpPr>
          <p:spPr>
            <a:xfrm>
              <a:off x="6115143" y="3462579"/>
              <a:ext cx="395797" cy="346422"/>
            </a:xfrm>
            <a:custGeom>
              <a:avLst/>
              <a:gdLst/>
              <a:ahLst/>
              <a:cxnLst/>
              <a:rect l="l" t="t" r="r" b="b"/>
              <a:pathLst>
                <a:path w="10902" h="9542" extrusionOk="0">
                  <a:moveTo>
                    <a:pt x="2909" y="0"/>
                  </a:moveTo>
                  <a:cubicBezTo>
                    <a:pt x="1382" y="21"/>
                    <a:pt x="168" y="1339"/>
                    <a:pt x="85" y="2909"/>
                  </a:cubicBezTo>
                  <a:cubicBezTo>
                    <a:pt x="1" y="4876"/>
                    <a:pt x="1549" y="6215"/>
                    <a:pt x="3893" y="8202"/>
                  </a:cubicBezTo>
                  <a:cubicBezTo>
                    <a:pt x="4332" y="8579"/>
                    <a:pt x="4771" y="8956"/>
                    <a:pt x="5232" y="9353"/>
                  </a:cubicBezTo>
                  <a:lnTo>
                    <a:pt x="5441" y="9541"/>
                  </a:lnTo>
                  <a:lnTo>
                    <a:pt x="5650" y="9353"/>
                  </a:lnTo>
                  <a:cubicBezTo>
                    <a:pt x="6131" y="8935"/>
                    <a:pt x="6571" y="8579"/>
                    <a:pt x="6989" y="8202"/>
                  </a:cubicBezTo>
                  <a:cubicBezTo>
                    <a:pt x="9333" y="6215"/>
                    <a:pt x="10902" y="4876"/>
                    <a:pt x="10797" y="2909"/>
                  </a:cubicBezTo>
                  <a:cubicBezTo>
                    <a:pt x="10735" y="1339"/>
                    <a:pt x="9521" y="21"/>
                    <a:pt x="7973" y="0"/>
                  </a:cubicBezTo>
                  <a:cubicBezTo>
                    <a:pt x="7094" y="0"/>
                    <a:pt x="6320" y="419"/>
                    <a:pt x="5734" y="1235"/>
                  </a:cubicBezTo>
                  <a:cubicBezTo>
                    <a:pt x="5608" y="1402"/>
                    <a:pt x="5525" y="1549"/>
                    <a:pt x="5441" y="1716"/>
                  </a:cubicBezTo>
                  <a:cubicBezTo>
                    <a:pt x="5357" y="1549"/>
                    <a:pt x="5274" y="1402"/>
                    <a:pt x="5169" y="1235"/>
                  </a:cubicBezTo>
                  <a:cubicBezTo>
                    <a:pt x="4583" y="440"/>
                    <a:pt x="3830" y="0"/>
                    <a:pt x="2930" y="0"/>
                  </a:cubicBezTo>
                  <a:close/>
                </a:path>
              </a:pathLst>
            </a:custGeom>
            <a:solidFill>
              <a:srgbClr val="B2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9"/>
            <p:cNvSpPr/>
            <p:nvPr/>
          </p:nvSpPr>
          <p:spPr>
            <a:xfrm>
              <a:off x="6194809" y="3441293"/>
              <a:ext cx="344958" cy="165635"/>
            </a:xfrm>
            <a:custGeom>
              <a:avLst/>
              <a:gdLst/>
              <a:ahLst/>
              <a:cxnLst/>
              <a:rect l="l" t="t" r="r" b="b"/>
              <a:pathLst>
                <a:path w="9501" h="4562" extrusionOk="0">
                  <a:moveTo>
                    <a:pt x="2219" y="0"/>
                  </a:moveTo>
                  <a:cubicBezTo>
                    <a:pt x="1047" y="0"/>
                    <a:pt x="85" y="1025"/>
                    <a:pt x="22" y="2302"/>
                  </a:cubicBezTo>
                  <a:cubicBezTo>
                    <a:pt x="1" y="2804"/>
                    <a:pt x="106" y="3285"/>
                    <a:pt x="378" y="3766"/>
                  </a:cubicBezTo>
                  <a:lnTo>
                    <a:pt x="2010" y="3766"/>
                  </a:lnTo>
                  <a:lnTo>
                    <a:pt x="2847" y="1276"/>
                  </a:lnTo>
                  <a:lnTo>
                    <a:pt x="4165" y="4561"/>
                  </a:lnTo>
                  <a:lnTo>
                    <a:pt x="4562" y="3766"/>
                  </a:lnTo>
                  <a:lnTo>
                    <a:pt x="9145" y="3766"/>
                  </a:lnTo>
                  <a:cubicBezTo>
                    <a:pt x="9396" y="3264"/>
                    <a:pt x="9500" y="2804"/>
                    <a:pt x="9479" y="2302"/>
                  </a:cubicBezTo>
                  <a:cubicBezTo>
                    <a:pt x="9417" y="1004"/>
                    <a:pt x="8454" y="0"/>
                    <a:pt x="7282" y="0"/>
                  </a:cubicBezTo>
                  <a:lnTo>
                    <a:pt x="7261" y="0"/>
                  </a:lnTo>
                  <a:cubicBezTo>
                    <a:pt x="5608" y="0"/>
                    <a:pt x="5064" y="1946"/>
                    <a:pt x="5064" y="1967"/>
                  </a:cubicBezTo>
                  <a:lnTo>
                    <a:pt x="4751" y="3076"/>
                  </a:lnTo>
                  <a:lnTo>
                    <a:pt x="4458" y="1967"/>
                  </a:lnTo>
                  <a:cubicBezTo>
                    <a:pt x="4437" y="1967"/>
                    <a:pt x="4290" y="1444"/>
                    <a:pt x="3935" y="942"/>
                  </a:cubicBezTo>
                  <a:cubicBezTo>
                    <a:pt x="3495" y="314"/>
                    <a:pt x="2909" y="0"/>
                    <a:pt x="224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9"/>
            <p:cNvSpPr/>
            <p:nvPr/>
          </p:nvSpPr>
          <p:spPr>
            <a:xfrm>
              <a:off x="6169959" y="3416767"/>
              <a:ext cx="395797" cy="346422"/>
            </a:xfrm>
            <a:custGeom>
              <a:avLst/>
              <a:gdLst/>
              <a:ahLst/>
              <a:cxnLst/>
              <a:rect l="l" t="t" r="r" b="b"/>
              <a:pathLst>
                <a:path w="10902" h="9542" extrusionOk="0">
                  <a:moveTo>
                    <a:pt x="7972" y="628"/>
                  </a:moveTo>
                  <a:cubicBezTo>
                    <a:pt x="9144" y="649"/>
                    <a:pt x="10107" y="1653"/>
                    <a:pt x="10169" y="2930"/>
                  </a:cubicBezTo>
                  <a:cubicBezTo>
                    <a:pt x="10190" y="3432"/>
                    <a:pt x="10086" y="3913"/>
                    <a:pt x="9835" y="4394"/>
                  </a:cubicBezTo>
                  <a:lnTo>
                    <a:pt x="5252" y="4394"/>
                  </a:lnTo>
                  <a:lnTo>
                    <a:pt x="4834" y="5210"/>
                  </a:lnTo>
                  <a:lnTo>
                    <a:pt x="3516" y="1925"/>
                  </a:lnTo>
                  <a:lnTo>
                    <a:pt x="2700" y="4394"/>
                  </a:lnTo>
                  <a:lnTo>
                    <a:pt x="1047" y="4394"/>
                  </a:lnTo>
                  <a:cubicBezTo>
                    <a:pt x="796" y="3913"/>
                    <a:pt x="691" y="3453"/>
                    <a:pt x="712" y="2930"/>
                  </a:cubicBezTo>
                  <a:cubicBezTo>
                    <a:pt x="775" y="1653"/>
                    <a:pt x="1737" y="649"/>
                    <a:pt x="2909" y="628"/>
                  </a:cubicBezTo>
                  <a:lnTo>
                    <a:pt x="2930" y="628"/>
                  </a:lnTo>
                  <a:cubicBezTo>
                    <a:pt x="3599" y="628"/>
                    <a:pt x="4164" y="963"/>
                    <a:pt x="4625" y="1591"/>
                  </a:cubicBezTo>
                  <a:cubicBezTo>
                    <a:pt x="4980" y="2072"/>
                    <a:pt x="5127" y="2595"/>
                    <a:pt x="5127" y="2595"/>
                  </a:cubicBezTo>
                  <a:lnTo>
                    <a:pt x="5441" y="3704"/>
                  </a:lnTo>
                  <a:lnTo>
                    <a:pt x="5734" y="2595"/>
                  </a:lnTo>
                  <a:cubicBezTo>
                    <a:pt x="5734" y="2574"/>
                    <a:pt x="6298" y="628"/>
                    <a:pt x="7951" y="628"/>
                  </a:cubicBezTo>
                  <a:close/>
                  <a:moveTo>
                    <a:pt x="3578" y="3746"/>
                  </a:moveTo>
                  <a:lnTo>
                    <a:pt x="4771" y="6738"/>
                  </a:lnTo>
                  <a:lnTo>
                    <a:pt x="5629" y="5022"/>
                  </a:lnTo>
                  <a:lnTo>
                    <a:pt x="9416" y="5022"/>
                  </a:lnTo>
                  <a:cubicBezTo>
                    <a:pt x="8788" y="5838"/>
                    <a:pt x="7805" y="6675"/>
                    <a:pt x="6570" y="7721"/>
                  </a:cubicBezTo>
                  <a:cubicBezTo>
                    <a:pt x="6215" y="8035"/>
                    <a:pt x="5838" y="8349"/>
                    <a:pt x="5441" y="8705"/>
                  </a:cubicBezTo>
                  <a:cubicBezTo>
                    <a:pt x="5043" y="8349"/>
                    <a:pt x="4666" y="8035"/>
                    <a:pt x="4290" y="7721"/>
                  </a:cubicBezTo>
                  <a:cubicBezTo>
                    <a:pt x="3076" y="6675"/>
                    <a:pt x="2093" y="5838"/>
                    <a:pt x="1465" y="5022"/>
                  </a:cubicBezTo>
                  <a:lnTo>
                    <a:pt x="3160" y="5022"/>
                  </a:lnTo>
                  <a:lnTo>
                    <a:pt x="3578" y="3746"/>
                  </a:lnTo>
                  <a:close/>
                  <a:moveTo>
                    <a:pt x="2909" y="0"/>
                  </a:moveTo>
                  <a:cubicBezTo>
                    <a:pt x="1360" y="21"/>
                    <a:pt x="147" y="1339"/>
                    <a:pt x="84" y="2909"/>
                  </a:cubicBezTo>
                  <a:cubicBezTo>
                    <a:pt x="0" y="4876"/>
                    <a:pt x="1549" y="6194"/>
                    <a:pt x="3892" y="8202"/>
                  </a:cubicBezTo>
                  <a:cubicBezTo>
                    <a:pt x="4332" y="8558"/>
                    <a:pt x="4771" y="8935"/>
                    <a:pt x="5231" y="9353"/>
                  </a:cubicBezTo>
                  <a:lnTo>
                    <a:pt x="5441" y="9542"/>
                  </a:lnTo>
                  <a:lnTo>
                    <a:pt x="5650" y="9353"/>
                  </a:lnTo>
                  <a:cubicBezTo>
                    <a:pt x="6110" y="8935"/>
                    <a:pt x="6550" y="8558"/>
                    <a:pt x="6989" y="8202"/>
                  </a:cubicBezTo>
                  <a:cubicBezTo>
                    <a:pt x="9332" y="6194"/>
                    <a:pt x="10902" y="4876"/>
                    <a:pt x="10797" y="2909"/>
                  </a:cubicBezTo>
                  <a:cubicBezTo>
                    <a:pt x="10713" y="1339"/>
                    <a:pt x="9521" y="21"/>
                    <a:pt x="7972" y="0"/>
                  </a:cubicBezTo>
                  <a:cubicBezTo>
                    <a:pt x="7073" y="0"/>
                    <a:pt x="6298" y="419"/>
                    <a:pt x="5734" y="1235"/>
                  </a:cubicBezTo>
                  <a:cubicBezTo>
                    <a:pt x="5608" y="1381"/>
                    <a:pt x="5524" y="1549"/>
                    <a:pt x="5441" y="1695"/>
                  </a:cubicBezTo>
                  <a:cubicBezTo>
                    <a:pt x="5357" y="1549"/>
                    <a:pt x="5273" y="1381"/>
                    <a:pt x="5148" y="1235"/>
                  </a:cubicBezTo>
                  <a:cubicBezTo>
                    <a:pt x="4583" y="419"/>
                    <a:pt x="3809" y="0"/>
                    <a:pt x="2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7" name="Google Shape;697;p39"/>
          <p:cNvGrpSpPr/>
          <p:nvPr/>
        </p:nvGrpSpPr>
        <p:grpSpPr>
          <a:xfrm>
            <a:off x="1094923" y="1890182"/>
            <a:ext cx="443131" cy="399059"/>
            <a:chOff x="4009262" y="1648300"/>
            <a:chExt cx="443131" cy="399059"/>
          </a:xfrm>
        </p:grpSpPr>
        <p:sp>
          <p:nvSpPr>
            <p:cNvPr id="698" name="Google Shape;698;p39"/>
            <p:cNvSpPr/>
            <p:nvPr/>
          </p:nvSpPr>
          <p:spPr>
            <a:xfrm>
              <a:off x="4009262" y="1694112"/>
              <a:ext cx="400372" cy="353248"/>
            </a:xfrm>
            <a:custGeom>
              <a:avLst/>
              <a:gdLst/>
              <a:ahLst/>
              <a:cxnLst/>
              <a:rect l="l" t="t" r="r" b="b"/>
              <a:pathLst>
                <a:path w="11028" h="9730" extrusionOk="0">
                  <a:moveTo>
                    <a:pt x="3901" y="0"/>
                  </a:moveTo>
                  <a:cubicBezTo>
                    <a:pt x="3773" y="0"/>
                    <a:pt x="3645" y="7"/>
                    <a:pt x="3516" y="21"/>
                  </a:cubicBezTo>
                  <a:cubicBezTo>
                    <a:pt x="2679" y="126"/>
                    <a:pt x="1905" y="523"/>
                    <a:pt x="1319" y="1151"/>
                  </a:cubicBezTo>
                  <a:lnTo>
                    <a:pt x="1068" y="1444"/>
                  </a:lnTo>
                  <a:cubicBezTo>
                    <a:pt x="0" y="2637"/>
                    <a:pt x="42" y="4478"/>
                    <a:pt x="1193" y="5629"/>
                  </a:cubicBezTo>
                  <a:lnTo>
                    <a:pt x="2344" y="6800"/>
                  </a:lnTo>
                  <a:cubicBezTo>
                    <a:pt x="2511" y="6947"/>
                    <a:pt x="2721" y="7051"/>
                    <a:pt x="2972" y="7072"/>
                  </a:cubicBezTo>
                  <a:cubicBezTo>
                    <a:pt x="2972" y="7302"/>
                    <a:pt x="3076" y="7512"/>
                    <a:pt x="3244" y="7679"/>
                  </a:cubicBezTo>
                  <a:cubicBezTo>
                    <a:pt x="3411" y="7846"/>
                    <a:pt x="3620" y="7951"/>
                    <a:pt x="3850" y="7951"/>
                  </a:cubicBezTo>
                  <a:cubicBezTo>
                    <a:pt x="3871" y="8181"/>
                    <a:pt x="3955" y="8411"/>
                    <a:pt x="4122" y="8579"/>
                  </a:cubicBezTo>
                  <a:cubicBezTo>
                    <a:pt x="4290" y="8746"/>
                    <a:pt x="4520" y="8830"/>
                    <a:pt x="4750" y="8851"/>
                  </a:cubicBezTo>
                  <a:cubicBezTo>
                    <a:pt x="4750" y="9081"/>
                    <a:pt x="4855" y="9290"/>
                    <a:pt x="5022" y="9458"/>
                  </a:cubicBezTo>
                  <a:cubicBezTo>
                    <a:pt x="5190" y="9646"/>
                    <a:pt x="5441" y="9730"/>
                    <a:pt x="5692" y="9730"/>
                  </a:cubicBezTo>
                  <a:cubicBezTo>
                    <a:pt x="5922" y="9730"/>
                    <a:pt x="6173" y="9646"/>
                    <a:pt x="6340" y="9458"/>
                  </a:cubicBezTo>
                  <a:lnTo>
                    <a:pt x="7240" y="8579"/>
                  </a:lnTo>
                  <a:cubicBezTo>
                    <a:pt x="7407" y="8411"/>
                    <a:pt x="7491" y="8181"/>
                    <a:pt x="7512" y="7951"/>
                  </a:cubicBezTo>
                  <a:cubicBezTo>
                    <a:pt x="7742" y="7951"/>
                    <a:pt x="7951" y="7846"/>
                    <a:pt x="8119" y="7679"/>
                  </a:cubicBezTo>
                  <a:cubicBezTo>
                    <a:pt x="8286" y="7512"/>
                    <a:pt x="8391" y="7302"/>
                    <a:pt x="8412" y="7072"/>
                  </a:cubicBezTo>
                  <a:cubicBezTo>
                    <a:pt x="8621" y="7051"/>
                    <a:pt x="8851" y="6968"/>
                    <a:pt x="9019" y="6800"/>
                  </a:cubicBezTo>
                  <a:cubicBezTo>
                    <a:pt x="9186" y="6633"/>
                    <a:pt x="9270" y="6403"/>
                    <a:pt x="9291" y="6173"/>
                  </a:cubicBezTo>
                  <a:cubicBezTo>
                    <a:pt x="9521" y="6173"/>
                    <a:pt x="9730" y="6068"/>
                    <a:pt x="9897" y="5901"/>
                  </a:cubicBezTo>
                  <a:lnTo>
                    <a:pt x="10065" y="5754"/>
                  </a:lnTo>
                  <a:cubicBezTo>
                    <a:pt x="10672" y="5126"/>
                    <a:pt x="11027" y="4310"/>
                    <a:pt x="11027" y="3473"/>
                  </a:cubicBezTo>
                  <a:cubicBezTo>
                    <a:pt x="11027" y="2616"/>
                    <a:pt x="10672" y="1820"/>
                    <a:pt x="10065" y="1193"/>
                  </a:cubicBezTo>
                  <a:lnTo>
                    <a:pt x="9667" y="795"/>
                  </a:lnTo>
                  <a:lnTo>
                    <a:pt x="9646" y="795"/>
                  </a:lnTo>
                  <a:cubicBezTo>
                    <a:pt x="9044" y="287"/>
                    <a:pt x="8289" y="33"/>
                    <a:pt x="7503" y="33"/>
                  </a:cubicBezTo>
                  <a:cubicBezTo>
                    <a:pt x="7416" y="33"/>
                    <a:pt x="7328" y="36"/>
                    <a:pt x="7240" y="42"/>
                  </a:cubicBezTo>
                  <a:cubicBezTo>
                    <a:pt x="6696" y="84"/>
                    <a:pt x="6173" y="251"/>
                    <a:pt x="5713" y="523"/>
                  </a:cubicBezTo>
                  <a:cubicBezTo>
                    <a:pt x="5155" y="174"/>
                    <a:pt x="4539" y="0"/>
                    <a:pt x="3901" y="0"/>
                  </a:cubicBezTo>
                  <a:close/>
                </a:path>
              </a:pathLst>
            </a:custGeom>
            <a:solidFill>
              <a:srgbClr val="B2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9"/>
            <p:cNvSpPr/>
            <p:nvPr/>
          </p:nvSpPr>
          <p:spPr>
            <a:xfrm>
              <a:off x="4197187" y="1672762"/>
              <a:ext cx="239323" cy="148487"/>
            </a:xfrm>
            <a:custGeom>
              <a:avLst/>
              <a:gdLst/>
              <a:ahLst/>
              <a:cxnLst/>
              <a:rect l="l" t="t" r="r" b="b"/>
              <a:pathLst>
                <a:path w="6592" h="4090" extrusionOk="0">
                  <a:moveTo>
                    <a:pt x="3476" y="1"/>
                  </a:moveTo>
                  <a:cubicBezTo>
                    <a:pt x="2709" y="1"/>
                    <a:pt x="1929" y="308"/>
                    <a:pt x="1340" y="909"/>
                  </a:cubicBezTo>
                  <a:lnTo>
                    <a:pt x="147" y="2101"/>
                  </a:lnTo>
                  <a:cubicBezTo>
                    <a:pt x="0" y="2248"/>
                    <a:pt x="0" y="2478"/>
                    <a:pt x="147" y="2624"/>
                  </a:cubicBezTo>
                  <a:cubicBezTo>
                    <a:pt x="218" y="2696"/>
                    <a:pt x="310" y="2733"/>
                    <a:pt x="406" y="2733"/>
                  </a:cubicBezTo>
                  <a:cubicBezTo>
                    <a:pt x="480" y="2733"/>
                    <a:pt x="556" y="2712"/>
                    <a:pt x="628" y="2666"/>
                  </a:cubicBezTo>
                  <a:lnTo>
                    <a:pt x="2323" y="1536"/>
                  </a:lnTo>
                  <a:cubicBezTo>
                    <a:pt x="2491" y="1421"/>
                    <a:pt x="2686" y="1366"/>
                    <a:pt x="2881" y="1366"/>
                  </a:cubicBezTo>
                  <a:cubicBezTo>
                    <a:pt x="3147" y="1366"/>
                    <a:pt x="3415" y="1469"/>
                    <a:pt x="3620" y="1662"/>
                  </a:cubicBezTo>
                  <a:cubicBezTo>
                    <a:pt x="3705" y="1747"/>
                    <a:pt x="3825" y="1804"/>
                    <a:pt x="3944" y="1804"/>
                  </a:cubicBezTo>
                  <a:cubicBezTo>
                    <a:pt x="4030" y="1804"/>
                    <a:pt x="4115" y="1774"/>
                    <a:pt x="4185" y="1704"/>
                  </a:cubicBezTo>
                  <a:lnTo>
                    <a:pt x="4541" y="1327"/>
                  </a:lnTo>
                  <a:lnTo>
                    <a:pt x="5001" y="1767"/>
                  </a:lnTo>
                  <a:lnTo>
                    <a:pt x="4625" y="2143"/>
                  </a:lnTo>
                  <a:cubicBezTo>
                    <a:pt x="4520" y="2227"/>
                    <a:pt x="4415" y="2311"/>
                    <a:pt x="4311" y="2352"/>
                  </a:cubicBezTo>
                  <a:lnTo>
                    <a:pt x="5880" y="3922"/>
                  </a:lnTo>
                  <a:cubicBezTo>
                    <a:pt x="5922" y="3964"/>
                    <a:pt x="5964" y="4026"/>
                    <a:pt x="6006" y="4089"/>
                  </a:cubicBezTo>
                  <a:cubicBezTo>
                    <a:pt x="6591" y="3106"/>
                    <a:pt x="6445" y="1850"/>
                    <a:pt x="5587" y="971"/>
                  </a:cubicBezTo>
                  <a:lnTo>
                    <a:pt x="5210" y="616"/>
                  </a:lnTo>
                  <a:cubicBezTo>
                    <a:pt x="4714" y="203"/>
                    <a:pt x="4099" y="1"/>
                    <a:pt x="34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9"/>
            <p:cNvSpPr/>
            <p:nvPr/>
          </p:nvSpPr>
          <p:spPr>
            <a:xfrm>
              <a:off x="4144273" y="1824986"/>
              <a:ext cx="62228" cy="59803"/>
            </a:xfrm>
            <a:custGeom>
              <a:avLst/>
              <a:gdLst/>
              <a:ahLst/>
              <a:cxnLst/>
              <a:rect l="l" t="t" r="r" b="b"/>
              <a:pathLst>
                <a:path w="1591" h="1529" extrusionOk="0">
                  <a:moveTo>
                    <a:pt x="1235" y="1"/>
                  </a:moveTo>
                  <a:cubicBezTo>
                    <a:pt x="1151" y="1"/>
                    <a:pt x="1067" y="32"/>
                    <a:pt x="1005" y="95"/>
                  </a:cubicBezTo>
                  <a:lnTo>
                    <a:pt x="126" y="974"/>
                  </a:lnTo>
                  <a:cubicBezTo>
                    <a:pt x="0" y="1099"/>
                    <a:pt x="0" y="1309"/>
                    <a:pt x="126" y="1434"/>
                  </a:cubicBezTo>
                  <a:cubicBezTo>
                    <a:pt x="189" y="1497"/>
                    <a:pt x="267" y="1528"/>
                    <a:pt x="346" y="1528"/>
                  </a:cubicBezTo>
                  <a:cubicBezTo>
                    <a:pt x="424" y="1528"/>
                    <a:pt x="503" y="1497"/>
                    <a:pt x="565" y="1434"/>
                  </a:cubicBezTo>
                  <a:lnTo>
                    <a:pt x="1465" y="535"/>
                  </a:lnTo>
                  <a:cubicBezTo>
                    <a:pt x="1591" y="409"/>
                    <a:pt x="1591" y="221"/>
                    <a:pt x="1465" y="95"/>
                  </a:cubicBezTo>
                  <a:cubicBezTo>
                    <a:pt x="1402" y="32"/>
                    <a:pt x="1319" y="1"/>
                    <a:pt x="12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9"/>
            <p:cNvSpPr/>
            <p:nvPr/>
          </p:nvSpPr>
          <p:spPr>
            <a:xfrm>
              <a:off x="4178741" y="1856604"/>
              <a:ext cx="61407" cy="59803"/>
            </a:xfrm>
            <a:custGeom>
              <a:avLst/>
              <a:gdLst/>
              <a:ahLst/>
              <a:cxnLst/>
              <a:rect l="l" t="t" r="r" b="b"/>
              <a:pathLst>
                <a:path w="1570" h="1529" extrusionOk="0">
                  <a:moveTo>
                    <a:pt x="1224" y="1"/>
                  </a:moveTo>
                  <a:cubicBezTo>
                    <a:pt x="1146" y="1"/>
                    <a:pt x="1067" y="32"/>
                    <a:pt x="1004" y="95"/>
                  </a:cubicBezTo>
                  <a:lnTo>
                    <a:pt x="105" y="995"/>
                  </a:lnTo>
                  <a:cubicBezTo>
                    <a:pt x="0" y="1120"/>
                    <a:pt x="0" y="1308"/>
                    <a:pt x="105" y="1434"/>
                  </a:cubicBezTo>
                  <a:cubicBezTo>
                    <a:pt x="167" y="1497"/>
                    <a:pt x="251" y="1528"/>
                    <a:pt x="335" y="1528"/>
                  </a:cubicBezTo>
                  <a:cubicBezTo>
                    <a:pt x="419" y="1528"/>
                    <a:pt x="502" y="1497"/>
                    <a:pt x="565" y="1434"/>
                  </a:cubicBezTo>
                  <a:lnTo>
                    <a:pt x="1444" y="555"/>
                  </a:lnTo>
                  <a:cubicBezTo>
                    <a:pt x="1569" y="430"/>
                    <a:pt x="1569" y="220"/>
                    <a:pt x="1444" y="95"/>
                  </a:cubicBezTo>
                  <a:cubicBezTo>
                    <a:pt x="1381" y="32"/>
                    <a:pt x="1303" y="1"/>
                    <a:pt x="12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9"/>
            <p:cNvSpPr/>
            <p:nvPr/>
          </p:nvSpPr>
          <p:spPr>
            <a:xfrm>
              <a:off x="4209777" y="1888106"/>
              <a:ext cx="61446" cy="59177"/>
            </a:xfrm>
            <a:custGeom>
              <a:avLst/>
              <a:gdLst/>
              <a:ahLst/>
              <a:cxnLst/>
              <a:rect l="l" t="t" r="r" b="b"/>
              <a:pathLst>
                <a:path w="1571" h="1513" extrusionOk="0">
                  <a:moveTo>
                    <a:pt x="1235" y="0"/>
                  </a:moveTo>
                  <a:cubicBezTo>
                    <a:pt x="1152" y="0"/>
                    <a:pt x="1068" y="32"/>
                    <a:pt x="1005" y="95"/>
                  </a:cubicBezTo>
                  <a:lnTo>
                    <a:pt x="126" y="973"/>
                  </a:lnTo>
                  <a:cubicBezTo>
                    <a:pt x="1" y="1099"/>
                    <a:pt x="1" y="1308"/>
                    <a:pt x="126" y="1434"/>
                  </a:cubicBezTo>
                  <a:cubicBezTo>
                    <a:pt x="189" y="1486"/>
                    <a:pt x="268" y="1512"/>
                    <a:pt x="346" y="1512"/>
                  </a:cubicBezTo>
                  <a:cubicBezTo>
                    <a:pt x="425" y="1512"/>
                    <a:pt x="503" y="1486"/>
                    <a:pt x="566" y="1434"/>
                  </a:cubicBezTo>
                  <a:lnTo>
                    <a:pt x="1466" y="534"/>
                  </a:lnTo>
                  <a:cubicBezTo>
                    <a:pt x="1570" y="408"/>
                    <a:pt x="1570" y="220"/>
                    <a:pt x="1466" y="95"/>
                  </a:cubicBezTo>
                  <a:cubicBezTo>
                    <a:pt x="1403" y="32"/>
                    <a:pt x="1319" y="0"/>
                    <a:pt x="12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9"/>
            <p:cNvSpPr/>
            <p:nvPr/>
          </p:nvSpPr>
          <p:spPr>
            <a:xfrm>
              <a:off x="4244170" y="1922485"/>
              <a:ext cx="61407" cy="59764"/>
            </a:xfrm>
            <a:custGeom>
              <a:avLst/>
              <a:gdLst/>
              <a:ahLst/>
              <a:cxnLst/>
              <a:rect l="l" t="t" r="r" b="b"/>
              <a:pathLst>
                <a:path w="1570" h="1528" extrusionOk="0">
                  <a:moveTo>
                    <a:pt x="1225" y="0"/>
                  </a:moveTo>
                  <a:cubicBezTo>
                    <a:pt x="1146" y="0"/>
                    <a:pt x="1068" y="32"/>
                    <a:pt x="1005" y="94"/>
                  </a:cubicBezTo>
                  <a:lnTo>
                    <a:pt x="105" y="994"/>
                  </a:lnTo>
                  <a:cubicBezTo>
                    <a:pt x="1" y="1120"/>
                    <a:pt x="1" y="1308"/>
                    <a:pt x="105" y="1434"/>
                  </a:cubicBezTo>
                  <a:cubicBezTo>
                    <a:pt x="168" y="1496"/>
                    <a:pt x="252" y="1528"/>
                    <a:pt x="335" y="1528"/>
                  </a:cubicBezTo>
                  <a:cubicBezTo>
                    <a:pt x="419" y="1528"/>
                    <a:pt x="503" y="1496"/>
                    <a:pt x="566" y="1434"/>
                  </a:cubicBezTo>
                  <a:lnTo>
                    <a:pt x="1444" y="555"/>
                  </a:lnTo>
                  <a:cubicBezTo>
                    <a:pt x="1570" y="429"/>
                    <a:pt x="1570" y="220"/>
                    <a:pt x="1444" y="94"/>
                  </a:cubicBezTo>
                  <a:cubicBezTo>
                    <a:pt x="1382" y="32"/>
                    <a:pt x="1303" y="0"/>
                    <a:pt x="12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9"/>
            <p:cNvSpPr/>
            <p:nvPr/>
          </p:nvSpPr>
          <p:spPr>
            <a:xfrm>
              <a:off x="4051295" y="1648300"/>
              <a:ext cx="401098" cy="353248"/>
            </a:xfrm>
            <a:custGeom>
              <a:avLst/>
              <a:gdLst/>
              <a:ahLst/>
              <a:cxnLst/>
              <a:rect l="l" t="t" r="r" b="b"/>
              <a:pathLst>
                <a:path w="11048" h="9730" extrusionOk="0">
                  <a:moveTo>
                    <a:pt x="7519" y="656"/>
                  </a:moveTo>
                  <a:cubicBezTo>
                    <a:pt x="8140" y="656"/>
                    <a:pt x="8753" y="853"/>
                    <a:pt x="9248" y="1256"/>
                  </a:cubicBezTo>
                  <a:lnTo>
                    <a:pt x="9625" y="1632"/>
                  </a:lnTo>
                  <a:cubicBezTo>
                    <a:pt x="10483" y="2511"/>
                    <a:pt x="10629" y="3745"/>
                    <a:pt x="10044" y="4750"/>
                  </a:cubicBezTo>
                  <a:cubicBezTo>
                    <a:pt x="10023" y="4687"/>
                    <a:pt x="9960" y="4624"/>
                    <a:pt x="9918" y="4562"/>
                  </a:cubicBezTo>
                  <a:lnTo>
                    <a:pt x="8349" y="3013"/>
                  </a:lnTo>
                  <a:cubicBezTo>
                    <a:pt x="8474" y="2971"/>
                    <a:pt x="8579" y="2888"/>
                    <a:pt x="8663" y="2804"/>
                  </a:cubicBezTo>
                  <a:lnTo>
                    <a:pt x="9039" y="2427"/>
                  </a:lnTo>
                  <a:lnTo>
                    <a:pt x="8600" y="1988"/>
                  </a:lnTo>
                  <a:lnTo>
                    <a:pt x="8223" y="2365"/>
                  </a:lnTo>
                  <a:cubicBezTo>
                    <a:pt x="8158" y="2430"/>
                    <a:pt x="8080" y="2457"/>
                    <a:pt x="8000" y="2457"/>
                  </a:cubicBezTo>
                  <a:cubicBezTo>
                    <a:pt x="7876" y="2457"/>
                    <a:pt x="7747" y="2391"/>
                    <a:pt x="7658" y="2302"/>
                  </a:cubicBezTo>
                  <a:cubicBezTo>
                    <a:pt x="7459" y="2114"/>
                    <a:pt x="7201" y="2019"/>
                    <a:pt x="6942" y="2019"/>
                  </a:cubicBezTo>
                  <a:cubicBezTo>
                    <a:pt x="6739" y="2019"/>
                    <a:pt x="6536" y="2078"/>
                    <a:pt x="6361" y="2197"/>
                  </a:cubicBezTo>
                  <a:lnTo>
                    <a:pt x="4666" y="3327"/>
                  </a:lnTo>
                  <a:cubicBezTo>
                    <a:pt x="4594" y="3372"/>
                    <a:pt x="4518" y="3394"/>
                    <a:pt x="4444" y="3394"/>
                  </a:cubicBezTo>
                  <a:cubicBezTo>
                    <a:pt x="4348" y="3394"/>
                    <a:pt x="4256" y="3356"/>
                    <a:pt x="4185" y="3285"/>
                  </a:cubicBezTo>
                  <a:cubicBezTo>
                    <a:pt x="4038" y="3139"/>
                    <a:pt x="4038" y="2888"/>
                    <a:pt x="4185" y="2741"/>
                  </a:cubicBezTo>
                  <a:lnTo>
                    <a:pt x="5378" y="1549"/>
                  </a:lnTo>
                  <a:cubicBezTo>
                    <a:pt x="5968" y="958"/>
                    <a:pt x="6750" y="656"/>
                    <a:pt x="7519" y="656"/>
                  </a:cubicBezTo>
                  <a:close/>
                  <a:moveTo>
                    <a:pt x="3916" y="4928"/>
                  </a:moveTo>
                  <a:cubicBezTo>
                    <a:pt x="3997" y="4928"/>
                    <a:pt x="4080" y="4959"/>
                    <a:pt x="4143" y="5022"/>
                  </a:cubicBezTo>
                  <a:cubicBezTo>
                    <a:pt x="4269" y="5147"/>
                    <a:pt x="4269" y="5336"/>
                    <a:pt x="4143" y="5461"/>
                  </a:cubicBezTo>
                  <a:lnTo>
                    <a:pt x="3243" y="6340"/>
                  </a:lnTo>
                  <a:cubicBezTo>
                    <a:pt x="3181" y="6403"/>
                    <a:pt x="3102" y="6434"/>
                    <a:pt x="3024" y="6434"/>
                  </a:cubicBezTo>
                  <a:cubicBezTo>
                    <a:pt x="2945" y="6434"/>
                    <a:pt x="2867" y="6403"/>
                    <a:pt x="2804" y="6340"/>
                  </a:cubicBezTo>
                  <a:cubicBezTo>
                    <a:pt x="2678" y="6214"/>
                    <a:pt x="2678" y="6026"/>
                    <a:pt x="2804" y="5901"/>
                  </a:cubicBezTo>
                  <a:lnTo>
                    <a:pt x="3704" y="5022"/>
                  </a:lnTo>
                  <a:cubicBezTo>
                    <a:pt x="3756" y="4959"/>
                    <a:pt x="3834" y="4928"/>
                    <a:pt x="3916" y="4928"/>
                  </a:cubicBezTo>
                  <a:close/>
                  <a:moveTo>
                    <a:pt x="4802" y="5806"/>
                  </a:moveTo>
                  <a:cubicBezTo>
                    <a:pt x="4881" y="5806"/>
                    <a:pt x="4959" y="5838"/>
                    <a:pt x="5022" y="5901"/>
                  </a:cubicBezTo>
                  <a:cubicBezTo>
                    <a:pt x="5147" y="6026"/>
                    <a:pt x="5147" y="6214"/>
                    <a:pt x="5022" y="6340"/>
                  </a:cubicBezTo>
                  <a:lnTo>
                    <a:pt x="4143" y="7240"/>
                  </a:lnTo>
                  <a:cubicBezTo>
                    <a:pt x="4080" y="7303"/>
                    <a:pt x="3997" y="7334"/>
                    <a:pt x="3913" y="7334"/>
                  </a:cubicBezTo>
                  <a:cubicBezTo>
                    <a:pt x="3829" y="7334"/>
                    <a:pt x="3745" y="7303"/>
                    <a:pt x="3683" y="7240"/>
                  </a:cubicBezTo>
                  <a:cubicBezTo>
                    <a:pt x="3578" y="7114"/>
                    <a:pt x="3578" y="6905"/>
                    <a:pt x="3683" y="6779"/>
                  </a:cubicBezTo>
                  <a:lnTo>
                    <a:pt x="4582" y="5901"/>
                  </a:lnTo>
                  <a:cubicBezTo>
                    <a:pt x="4645" y="5838"/>
                    <a:pt x="4724" y="5806"/>
                    <a:pt x="4802" y="5806"/>
                  </a:cubicBezTo>
                  <a:close/>
                  <a:moveTo>
                    <a:pt x="3907" y="637"/>
                  </a:moveTo>
                  <a:cubicBezTo>
                    <a:pt x="4328" y="637"/>
                    <a:pt x="4752" y="730"/>
                    <a:pt x="5147" y="921"/>
                  </a:cubicBezTo>
                  <a:cubicBezTo>
                    <a:pt x="5064" y="984"/>
                    <a:pt x="5001" y="1046"/>
                    <a:pt x="4917" y="1109"/>
                  </a:cubicBezTo>
                  <a:lnTo>
                    <a:pt x="3725" y="2302"/>
                  </a:lnTo>
                  <a:cubicBezTo>
                    <a:pt x="3348" y="2699"/>
                    <a:pt x="3348" y="3327"/>
                    <a:pt x="3725" y="3725"/>
                  </a:cubicBezTo>
                  <a:cubicBezTo>
                    <a:pt x="3930" y="3918"/>
                    <a:pt x="4191" y="4020"/>
                    <a:pt x="4451" y="4020"/>
                  </a:cubicBezTo>
                  <a:cubicBezTo>
                    <a:pt x="4642" y="4020"/>
                    <a:pt x="4833" y="3965"/>
                    <a:pt x="5001" y="3850"/>
                  </a:cubicBezTo>
                  <a:lnTo>
                    <a:pt x="6696" y="2720"/>
                  </a:lnTo>
                  <a:cubicBezTo>
                    <a:pt x="6768" y="2675"/>
                    <a:pt x="6848" y="2653"/>
                    <a:pt x="6928" y="2653"/>
                  </a:cubicBezTo>
                  <a:cubicBezTo>
                    <a:pt x="7032" y="2653"/>
                    <a:pt x="7136" y="2691"/>
                    <a:pt x="7219" y="2762"/>
                  </a:cubicBezTo>
                  <a:lnTo>
                    <a:pt x="9458" y="5022"/>
                  </a:lnTo>
                  <a:cubicBezTo>
                    <a:pt x="9583" y="5147"/>
                    <a:pt x="9583" y="5336"/>
                    <a:pt x="9479" y="5461"/>
                  </a:cubicBezTo>
                  <a:cubicBezTo>
                    <a:pt x="9416" y="5524"/>
                    <a:pt x="9332" y="5555"/>
                    <a:pt x="9248" y="5555"/>
                  </a:cubicBezTo>
                  <a:cubicBezTo>
                    <a:pt x="9165" y="5555"/>
                    <a:pt x="9081" y="5524"/>
                    <a:pt x="9018" y="5461"/>
                  </a:cubicBezTo>
                  <a:lnTo>
                    <a:pt x="7240" y="3683"/>
                  </a:lnTo>
                  <a:lnTo>
                    <a:pt x="6800" y="4122"/>
                  </a:lnTo>
                  <a:lnTo>
                    <a:pt x="8579" y="5901"/>
                  </a:lnTo>
                  <a:cubicBezTo>
                    <a:pt x="8704" y="6026"/>
                    <a:pt x="8704" y="6214"/>
                    <a:pt x="8579" y="6340"/>
                  </a:cubicBezTo>
                  <a:cubicBezTo>
                    <a:pt x="8516" y="6403"/>
                    <a:pt x="8438" y="6434"/>
                    <a:pt x="8359" y="6434"/>
                  </a:cubicBezTo>
                  <a:cubicBezTo>
                    <a:pt x="8281" y="6434"/>
                    <a:pt x="8202" y="6403"/>
                    <a:pt x="8139" y="6340"/>
                  </a:cubicBezTo>
                  <a:lnTo>
                    <a:pt x="6361" y="4562"/>
                  </a:lnTo>
                  <a:lnTo>
                    <a:pt x="5922" y="5022"/>
                  </a:lnTo>
                  <a:lnTo>
                    <a:pt x="7700" y="6800"/>
                  </a:lnTo>
                  <a:cubicBezTo>
                    <a:pt x="7805" y="6905"/>
                    <a:pt x="7805" y="7114"/>
                    <a:pt x="7700" y="7240"/>
                  </a:cubicBezTo>
                  <a:cubicBezTo>
                    <a:pt x="7637" y="7303"/>
                    <a:pt x="7554" y="7334"/>
                    <a:pt x="7470" y="7334"/>
                  </a:cubicBezTo>
                  <a:cubicBezTo>
                    <a:pt x="7386" y="7334"/>
                    <a:pt x="7303" y="7303"/>
                    <a:pt x="7240" y="7240"/>
                  </a:cubicBezTo>
                  <a:cubicBezTo>
                    <a:pt x="7072" y="7072"/>
                    <a:pt x="6863" y="6968"/>
                    <a:pt x="6633" y="6968"/>
                  </a:cubicBezTo>
                  <a:cubicBezTo>
                    <a:pt x="6612" y="6738"/>
                    <a:pt x="6528" y="6507"/>
                    <a:pt x="6361" y="6340"/>
                  </a:cubicBezTo>
                  <a:cubicBezTo>
                    <a:pt x="6194" y="6173"/>
                    <a:pt x="5984" y="6089"/>
                    <a:pt x="5733" y="6068"/>
                  </a:cubicBezTo>
                  <a:cubicBezTo>
                    <a:pt x="5733" y="5838"/>
                    <a:pt x="5629" y="5629"/>
                    <a:pt x="5461" y="5461"/>
                  </a:cubicBezTo>
                  <a:cubicBezTo>
                    <a:pt x="5294" y="5294"/>
                    <a:pt x="5085" y="5189"/>
                    <a:pt x="4854" y="5189"/>
                  </a:cubicBezTo>
                  <a:cubicBezTo>
                    <a:pt x="4834" y="4959"/>
                    <a:pt x="4750" y="4729"/>
                    <a:pt x="4582" y="4562"/>
                  </a:cubicBezTo>
                  <a:cubicBezTo>
                    <a:pt x="4394" y="4384"/>
                    <a:pt x="4154" y="4295"/>
                    <a:pt x="3913" y="4295"/>
                  </a:cubicBezTo>
                  <a:cubicBezTo>
                    <a:pt x="3672" y="4295"/>
                    <a:pt x="3432" y="4384"/>
                    <a:pt x="3243" y="4562"/>
                  </a:cubicBezTo>
                  <a:lnTo>
                    <a:pt x="2365" y="5461"/>
                  </a:lnTo>
                  <a:cubicBezTo>
                    <a:pt x="2281" y="5524"/>
                    <a:pt x="2218" y="5629"/>
                    <a:pt x="2176" y="5712"/>
                  </a:cubicBezTo>
                  <a:lnTo>
                    <a:pt x="1632" y="5189"/>
                  </a:lnTo>
                  <a:cubicBezTo>
                    <a:pt x="732" y="4269"/>
                    <a:pt x="691" y="2825"/>
                    <a:pt x="1549" y="1862"/>
                  </a:cubicBezTo>
                  <a:lnTo>
                    <a:pt x="1800" y="1569"/>
                  </a:lnTo>
                  <a:cubicBezTo>
                    <a:pt x="2357" y="958"/>
                    <a:pt x="3127" y="637"/>
                    <a:pt x="3907" y="637"/>
                  </a:cubicBezTo>
                  <a:close/>
                  <a:moveTo>
                    <a:pt x="5691" y="6701"/>
                  </a:moveTo>
                  <a:cubicBezTo>
                    <a:pt x="5775" y="6701"/>
                    <a:pt x="5859" y="6727"/>
                    <a:pt x="5922" y="6779"/>
                  </a:cubicBezTo>
                  <a:cubicBezTo>
                    <a:pt x="6026" y="6905"/>
                    <a:pt x="6026" y="7114"/>
                    <a:pt x="5922" y="7240"/>
                  </a:cubicBezTo>
                  <a:lnTo>
                    <a:pt x="5022" y="8119"/>
                  </a:lnTo>
                  <a:cubicBezTo>
                    <a:pt x="4959" y="8181"/>
                    <a:pt x="4881" y="8213"/>
                    <a:pt x="4802" y="8213"/>
                  </a:cubicBezTo>
                  <a:cubicBezTo>
                    <a:pt x="4724" y="8213"/>
                    <a:pt x="4645" y="8181"/>
                    <a:pt x="4582" y="8119"/>
                  </a:cubicBezTo>
                  <a:cubicBezTo>
                    <a:pt x="4457" y="7993"/>
                    <a:pt x="4457" y="7805"/>
                    <a:pt x="4582" y="7679"/>
                  </a:cubicBezTo>
                  <a:lnTo>
                    <a:pt x="5461" y="6779"/>
                  </a:lnTo>
                  <a:cubicBezTo>
                    <a:pt x="5524" y="6727"/>
                    <a:pt x="5608" y="6701"/>
                    <a:pt x="5691" y="6701"/>
                  </a:cubicBezTo>
                  <a:close/>
                  <a:moveTo>
                    <a:pt x="6581" y="7585"/>
                  </a:moveTo>
                  <a:cubicBezTo>
                    <a:pt x="6659" y="7585"/>
                    <a:pt x="6738" y="7616"/>
                    <a:pt x="6800" y="7679"/>
                  </a:cubicBezTo>
                  <a:cubicBezTo>
                    <a:pt x="6926" y="7805"/>
                    <a:pt x="6926" y="7993"/>
                    <a:pt x="6800" y="8119"/>
                  </a:cubicBezTo>
                  <a:lnTo>
                    <a:pt x="5922" y="9018"/>
                  </a:lnTo>
                  <a:cubicBezTo>
                    <a:pt x="5859" y="9081"/>
                    <a:pt x="5775" y="9112"/>
                    <a:pt x="5691" y="9112"/>
                  </a:cubicBezTo>
                  <a:cubicBezTo>
                    <a:pt x="5608" y="9112"/>
                    <a:pt x="5524" y="9081"/>
                    <a:pt x="5461" y="9018"/>
                  </a:cubicBezTo>
                  <a:cubicBezTo>
                    <a:pt x="5357" y="8893"/>
                    <a:pt x="5357" y="8683"/>
                    <a:pt x="5461" y="8558"/>
                  </a:cubicBezTo>
                  <a:lnTo>
                    <a:pt x="6361" y="7679"/>
                  </a:lnTo>
                  <a:cubicBezTo>
                    <a:pt x="6424" y="7616"/>
                    <a:pt x="6502" y="7585"/>
                    <a:pt x="6581" y="7585"/>
                  </a:cubicBezTo>
                  <a:close/>
                  <a:moveTo>
                    <a:pt x="3917" y="0"/>
                  </a:moveTo>
                  <a:cubicBezTo>
                    <a:pt x="3790" y="0"/>
                    <a:pt x="3663" y="7"/>
                    <a:pt x="3536" y="21"/>
                  </a:cubicBezTo>
                  <a:cubicBezTo>
                    <a:pt x="2678" y="126"/>
                    <a:pt x="1904" y="523"/>
                    <a:pt x="1339" y="1151"/>
                  </a:cubicBezTo>
                  <a:lnTo>
                    <a:pt x="1088" y="1444"/>
                  </a:lnTo>
                  <a:cubicBezTo>
                    <a:pt x="0" y="2637"/>
                    <a:pt x="63" y="4478"/>
                    <a:pt x="1214" y="5629"/>
                  </a:cubicBezTo>
                  <a:lnTo>
                    <a:pt x="2365" y="6779"/>
                  </a:lnTo>
                  <a:cubicBezTo>
                    <a:pt x="2532" y="6947"/>
                    <a:pt x="2741" y="7051"/>
                    <a:pt x="2971" y="7072"/>
                  </a:cubicBezTo>
                  <a:cubicBezTo>
                    <a:pt x="2992" y="7303"/>
                    <a:pt x="3097" y="7512"/>
                    <a:pt x="3243" y="7679"/>
                  </a:cubicBezTo>
                  <a:cubicBezTo>
                    <a:pt x="3411" y="7847"/>
                    <a:pt x="3641" y="7930"/>
                    <a:pt x="3871" y="7951"/>
                  </a:cubicBezTo>
                  <a:cubicBezTo>
                    <a:pt x="3871" y="8181"/>
                    <a:pt x="3976" y="8391"/>
                    <a:pt x="4143" y="8579"/>
                  </a:cubicBezTo>
                  <a:cubicBezTo>
                    <a:pt x="4310" y="8746"/>
                    <a:pt x="4541" y="8830"/>
                    <a:pt x="4750" y="8851"/>
                  </a:cubicBezTo>
                  <a:cubicBezTo>
                    <a:pt x="4771" y="9060"/>
                    <a:pt x="4854" y="9290"/>
                    <a:pt x="5022" y="9458"/>
                  </a:cubicBezTo>
                  <a:cubicBezTo>
                    <a:pt x="5210" y="9646"/>
                    <a:pt x="5461" y="9730"/>
                    <a:pt x="5691" y="9730"/>
                  </a:cubicBezTo>
                  <a:cubicBezTo>
                    <a:pt x="5942" y="9730"/>
                    <a:pt x="6173" y="9646"/>
                    <a:pt x="6361" y="9458"/>
                  </a:cubicBezTo>
                  <a:lnTo>
                    <a:pt x="7261" y="8579"/>
                  </a:lnTo>
                  <a:cubicBezTo>
                    <a:pt x="7428" y="8411"/>
                    <a:pt x="7512" y="8181"/>
                    <a:pt x="7533" y="7951"/>
                  </a:cubicBezTo>
                  <a:cubicBezTo>
                    <a:pt x="7742" y="7951"/>
                    <a:pt x="7972" y="7847"/>
                    <a:pt x="8139" y="7679"/>
                  </a:cubicBezTo>
                  <a:cubicBezTo>
                    <a:pt x="8307" y="7512"/>
                    <a:pt x="8411" y="7303"/>
                    <a:pt x="8411" y="7072"/>
                  </a:cubicBezTo>
                  <a:cubicBezTo>
                    <a:pt x="8642" y="7051"/>
                    <a:pt x="8872" y="6968"/>
                    <a:pt x="9039" y="6779"/>
                  </a:cubicBezTo>
                  <a:cubicBezTo>
                    <a:pt x="9207" y="6633"/>
                    <a:pt x="9290" y="6403"/>
                    <a:pt x="9311" y="6173"/>
                  </a:cubicBezTo>
                  <a:cubicBezTo>
                    <a:pt x="9520" y="6152"/>
                    <a:pt x="9751" y="6068"/>
                    <a:pt x="9918" y="5901"/>
                  </a:cubicBezTo>
                  <a:lnTo>
                    <a:pt x="10064" y="5754"/>
                  </a:lnTo>
                  <a:cubicBezTo>
                    <a:pt x="10692" y="5126"/>
                    <a:pt x="11048" y="4310"/>
                    <a:pt x="11048" y="3473"/>
                  </a:cubicBezTo>
                  <a:cubicBezTo>
                    <a:pt x="11027" y="2616"/>
                    <a:pt x="10692" y="1800"/>
                    <a:pt x="10064" y="1193"/>
                  </a:cubicBezTo>
                  <a:lnTo>
                    <a:pt x="9667" y="795"/>
                  </a:lnTo>
                  <a:cubicBezTo>
                    <a:pt x="9064" y="287"/>
                    <a:pt x="8309" y="33"/>
                    <a:pt x="7508" y="33"/>
                  </a:cubicBezTo>
                  <a:cubicBezTo>
                    <a:pt x="7419" y="33"/>
                    <a:pt x="7330" y="36"/>
                    <a:pt x="7240" y="42"/>
                  </a:cubicBezTo>
                  <a:cubicBezTo>
                    <a:pt x="6717" y="84"/>
                    <a:pt x="6194" y="251"/>
                    <a:pt x="5712" y="502"/>
                  </a:cubicBezTo>
                  <a:cubicBezTo>
                    <a:pt x="5173" y="172"/>
                    <a:pt x="4546" y="0"/>
                    <a:pt x="39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grpId="0"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651"/>
                                        </p:tgtEl>
                                        <p:attrNameLst>
                                          <p:attrName>ppt_x</p:attrName>
                                          <p:attrName>ppt_y</p:attrName>
                                        </p:attrNameLst>
                                      </p:cBhvr>
                                    </p:animMotion>
                                    <p:animRot by="1500000">
                                      <p:cBhvr>
                                        <p:cTn id="7" dur="125" fill="hold">
                                          <p:stCondLst>
                                            <p:cond delay="0"/>
                                          </p:stCondLst>
                                        </p:cTn>
                                        <p:tgtEl>
                                          <p:spTgt spid="651"/>
                                        </p:tgtEl>
                                        <p:attrNameLst>
                                          <p:attrName>r</p:attrName>
                                        </p:attrNameLst>
                                      </p:cBhvr>
                                    </p:animRot>
                                    <p:animRot by="-1500000">
                                      <p:cBhvr>
                                        <p:cTn id="8" dur="125" fill="hold">
                                          <p:stCondLst>
                                            <p:cond delay="125"/>
                                          </p:stCondLst>
                                        </p:cTn>
                                        <p:tgtEl>
                                          <p:spTgt spid="651"/>
                                        </p:tgtEl>
                                        <p:attrNameLst>
                                          <p:attrName>r</p:attrName>
                                        </p:attrNameLst>
                                      </p:cBhvr>
                                    </p:animRot>
                                    <p:animRot by="-1500000">
                                      <p:cBhvr>
                                        <p:cTn id="9" dur="125" fill="hold">
                                          <p:stCondLst>
                                            <p:cond delay="250"/>
                                          </p:stCondLst>
                                        </p:cTn>
                                        <p:tgtEl>
                                          <p:spTgt spid="651"/>
                                        </p:tgtEl>
                                        <p:attrNameLst>
                                          <p:attrName>r</p:attrName>
                                        </p:attrNameLst>
                                      </p:cBhvr>
                                    </p:animRot>
                                    <p:animRot by="1500000">
                                      <p:cBhvr>
                                        <p:cTn id="10" dur="125" fill="hold">
                                          <p:stCondLst>
                                            <p:cond delay="375"/>
                                          </p:stCondLst>
                                        </p:cTn>
                                        <p:tgtEl>
                                          <p:spTgt spid="651"/>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52">
                                            <p:bg/>
                                          </p:spTgt>
                                        </p:tgtEl>
                                        <p:attrNameLst>
                                          <p:attrName>style.visibility</p:attrName>
                                        </p:attrNameLst>
                                      </p:cBhvr>
                                      <p:to>
                                        <p:strVal val="visible"/>
                                      </p:to>
                                    </p:set>
                                    <p:animEffect transition="in" filter="fade">
                                      <p:cBhvr>
                                        <p:cTn id="15" dur="500"/>
                                        <p:tgtEl>
                                          <p:spTgt spid="652">
                                            <p:bg/>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652">
                                            <p:txEl>
                                              <p:pRg st="0" end="0"/>
                                            </p:txEl>
                                          </p:spTgt>
                                        </p:tgtEl>
                                        <p:attrNameLst>
                                          <p:attrName>style.visibility</p:attrName>
                                        </p:attrNameLst>
                                      </p:cBhvr>
                                      <p:to>
                                        <p:strVal val="visible"/>
                                      </p:to>
                                    </p:set>
                                    <p:animEffect transition="in" filter="fade">
                                      <p:cBhvr>
                                        <p:cTn id="20" dur="500"/>
                                        <p:tgtEl>
                                          <p:spTgt spid="652">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4" presetClass="emph" presetSubtype="0" fill="hold" grpId="0" nodeType="clickEffect">
                                  <p:stCondLst>
                                    <p:cond delay="0"/>
                                  </p:stCondLst>
                                  <p:iterate type="lt">
                                    <p:tmPct val="10000"/>
                                  </p:iterate>
                                  <p:childTnLst>
                                    <p:animMotion origin="layout" path="M 0.0 0.0 L 0.0 -0.07213" pathEditMode="relative" ptsTypes="">
                                      <p:cBhvr>
                                        <p:cTn id="24" dur="250" accel="50000" decel="50000" autoRev="1" fill="hold">
                                          <p:stCondLst>
                                            <p:cond delay="0"/>
                                          </p:stCondLst>
                                        </p:cTn>
                                        <p:tgtEl>
                                          <p:spTgt spid="653"/>
                                        </p:tgtEl>
                                        <p:attrNameLst>
                                          <p:attrName>ppt_x</p:attrName>
                                          <p:attrName>ppt_y</p:attrName>
                                        </p:attrNameLst>
                                      </p:cBhvr>
                                    </p:animMotion>
                                    <p:animRot by="1500000">
                                      <p:cBhvr>
                                        <p:cTn id="25" dur="125" fill="hold">
                                          <p:stCondLst>
                                            <p:cond delay="0"/>
                                          </p:stCondLst>
                                        </p:cTn>
                                        <p:tgtEl>
                                          <p:spTgt spid="653"/>
                                        </p:tgtEl>
                                        <p:attrNameLst>
                                          <p:attrName>r</p:attrName>
                                        </p:attrNameLst>
                                      </p:cBhvr>
                                    </p:animRot>
                                    <p:animRot by="-1500000">
                                      <p:cBhvr>
                                        <p:cTn id="26" dur="125" fill="hold">
                                          <p:stCondLst>
                                            <p:cond delay="125"/>
                                          </p:stCondLst>
                                        </p:cTn>
                                        <p:tgtEl>
                                          <p:spTgt spid="653"/>
                                        </p:tgtEl>
                                        <p:attrNameLst>
                                          <p:attrName>r</p:attrName>
                                        </p:attrNameLst>
                                      </p:cBhvr>
                                    </p:animRot>
                                    <p:animRot by="-1500000">
                                      <p:cBhvr>
                                        <p:cTn id="27" dur="125" fill="hold">
                                          <p:stCondLst>
                                            <p:cond delay="250"/>
                                          </p:stCondLst>
                                        </p:cTn>
                                        <p:tgtEl>
                                          <p:spTgt spid="653"/>
                                        </p:tgtEl>
                                        <p:attrNameLst>
                                          <p:attrName>r</p:attrName>
                                        </p:attrNameLst>
                                      </p:cBhvr>
                                    </p:animRot>
                                    <p:animRot by="1500000">
                                      <p:cBhvr>
                                        <p:cTn id="28" dur="125" fill="hold">
                                          <p:stCondLst>
                                            <p:cond delay="375"/>
                                          </p:stCondLst>
                                        </p:cTn>
                                        <p:tgtEl>
                                          <p:spTgt spid="653"/>
                                        </p:tgtEl>
                                        <p:attrNameLst>
                                          <p:attrName>r</p:attrName>
                                        </p:attrNameLst>
                                      </p:cBhvr>
                                    </p:animRo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654">
                                            <p:bg/>
                                          </p:spTgt>
                                        </p:tgtEl>
                                        <p:attrNameLst>
                                          <p:attrName>style.visibility</p:attrName>
                                        </p:attrNameLst>
                                      </p:cBhvr>
                                      <p:to>
                                        <p:strVal val="visible"/>
                                      </p:to>
                                    </p:set>
                                    <p:animEffect transition="in" filter="fade">
                                      <p:cBhvr>
                                        <p:cTn id="33" dur="500"/>
                                        <p:tgtEl>
                                          <p:spTgt spid="654">
                                            <p:bg/>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654">
                                            <p:txEl>
                                              <p:pRg st="0" end="0"/>
                                            </p:txEl>
                                          </p:spTgt>
                                        </p:tgtEl>
                                        <p:attrNameLst>
                                          <p:attrName>style.visibility</p:attrName>
                                        </p:attrNameLst>
                                      </p:cBhvr>
                                      <p:to>
                                        <p:strVal val="visible"/>
                                      </p:to>
                                    </p:set>
                                    <p:animEffect transition="in" filter="fade">
                                      <p:cBhvr>
                                        <p:cTn id="38" dur="500"/>
                                        <p:tgtEl>
                                          <p:spTgt spid="65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1" grpId="0"/>
      <p:bldP spid="652" grpId="0" build="p" animBg="1"/>
      <p:bldP spid="653" grpId="0"/>
      <p:bldP spid="654" grpId="0" build="p"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079220B-2567-E83E-30BD-AA0EB5DA386B}"/>
              </a:ext>
            </a:extLst>
          </p:cNvPr>
          <p:cNvPicPr>
            <a:picLocks noChangeAspect="1"/>
          </p:cNvPicPr>
          <p:nvPr/>
        </p:nvPicPr>
        <p:blipFill>
          <a:blip r:embed="rId2"/>
          <a:stretch>
            <a:fillRect/>
          </a:stretch>
        </p:blipFill>
        <p:spPr>
          <a:xfrm>
            <a:off x="2857500" y="508000"/>
            <a:ext cx="3429000" cy="4635500"/>
          </a:xfrm>
          <a:prstGeom prst="rect">
            <a:avLst/>
          </a:prstGeom>
        </p:spPr>
      </p:pic>
      <p:sp>
        <p:nvSpPr>
          <p:cNvPr id="5" name="TextBox 4">
            <a:extLst>
              <a:ext uri="{FF2B5EF4-FFF2-40B4-BE49-F238E27FC236}">
                <a16:creationId xmlns:a16="http://schemas.microsoft.com/office/drawing/2014/main" id="{D6C56CAA-C254-0F8F-7050-CD0BAEF00E04}"/>
              </a:ext>
            </a:extLst>
          </p:cNvPr>
          <p:cNvSpPr txBox="1"/>
          <p:nvPr/>
        </p:nvSpPr>
        <p:spPr>
          <a:xfrm>
            <a:off x="162560" y="81280"/>
            <a:ext cx="8605520" cy="584775"/>
          </a:xfrm>
          <a:prstGeom prst="rect">
            <a:avLst/>
          </a:prstGeom>
          <a:noFill/>
        </p:spPr>
        <p:txBody>
          <a:bodyPr wrap="square" rtlCol="0">
            <a:spAutoFit/>
          </a:bodyPr>
          <a:lstStyle/>
          <a:p>
            <a:pPr algn="ctr"/>
            <a:r>
              <a:rPr lang="en-GB" sz="3200" b="1" dirty="0">
                <a:solidFill>
                  <a:srgbClr val="FF0000"/>
                </a:solidFill>
                <a:latin typeface="Rajdhani" panose="020B0604020202020204" charset="0"/>
                <a:cs typeface="Rajdhani" panose="020B0604020202020204" charset="0"/>
              </a:rPr>
              <a:t>System Flow Diagram</a:t>
            </a:r>
            <a:endParaRPr lang="en-US" sz="3200" b="1" dirty="0">
              <a:solidFill>
                <a:srgbClr val="FF0000"/>
              </a:solidFill>
              <a:latin typeface="Rajdhani" panose="020B0604020202020204" charset="0"/>
              <a:cs typeface="Rajdhani" panose="020B0604020202020204" charset="0"/>
            </a:endParaRPr>
          </a:p>
        </p:txBody>
      </p:sp>
      <p:sp>
        <p:nvSpPr>
          <p:cNvPr id="7" name="Rectangle: Rounded Corners 6">
            <a:extLst>
              <a:ext uri="{FF2B5EF4-FFF2-40B4-BE49-F238E27FC236}">
                <a16:creationId xmlns:a16="http://schemas.microsoft.com/office/drawing/2014/main" id="{8868DC95-6AA0-763E-DFB8-F1CF97DA0E1F}"/>
              </a:ext>
            </a:extLst>
          </p:cNvPr>
          <p:cNvSpPr/>
          <p:nvPr/>
        </p:nvSpPr>
        <p:spPr>
          <a:xfrm>
            <a:off x="4242021" y="1232452"/>
            <a:ext cx="755374" cy="155051"/>
          </a:xfrm>
          <a:prstGeom prst="round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1000" b="1" dirty="0">
                <a:solidFill>
                  <a:schemeClr val="tx1"/>
                </a:solidFill>
              </a:rPr>
              <a:t>Donor</a:t>
            </a:r>
            <a:endParaRPr lang="en-US" sz="1000" b="1" dirty="0">
              <a:solidFill>
                <a:schemeClr val="tx1"/>
              </a:solidFill>
            </a:endParaRPr>
          </a:p>
        </p:txBody>
      </p:sp>
    </p:spTree>
    <p:extLst>
      <p:ext uri="{BB962C8B-B14F-4D97-AF65-F5344CB8AC3E}">
        <p14:creationId xmlns:p14="http://schemas.microsoft.com/office/powerpoint/2010/main" val="371168428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grpId="0"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5"/>
                                        </p:tgtEl>
                                        <p:attrNameLst>
                                          <p:attrName>ppt_x</p:attrName>
                                          <p:attrName>ppt_y</p:attrName>
                                        </p:attrNameLst>
                                      </p:cBhvr>
                                    </p:animMotion>
                                    <p:animRot by="1500000">
                                      <p:cBhvr>
                                        <p:cTn id="7" dur="125" fill="hold">
                                          <p:stCondLst>
                                            <p:cond delay="0"/>
                                          </p:stCondLst>
                                        </p:cTn>
                                        <p:tgtEl>
                                          <p:spTgt spid="5"/>
                                        </p:tgtEl>
                                        <p:attrNameLst>
                                          <p:attrName>r</p:attrName>
                                        </p:attrNameLst>
                                      </p:cBhvr>
                                    </p:animRot>
                                    <p:animRot by="-1500000">
                                      <p:cBhvr>
                                        <p:cTn id="8" dur="125" fill="hold">
                                          <p:stCondLst>
                                            <p:cond delay="125"/>
                                          </p:stCondLst>
                                        </p:cTn>
                                        <p:tgtEl>
                                          <p:spTgt spid="5"/>
                                        </p:tgtEl>
                                        <p:attrNameLst>
                                          <p:attrName>r</p:attrName>
                                        </p:attrNameLst>
                                      </p:cBhvr>
                                    </p:animRot>
                                    <p:animRot by="-1500000">
                                      <p:cBhvr>
                                        <p:cTn id="9" dur="125" fill="hold">
                                          <p:stCondLst>
                                            <p:cond delay="250"/>
                                          </p:stCondLst>
                                        </p:cTn>
                                        <p:tgtEl>
                                          <p:spTgt spid="5"/>
                                        </p:tgtEl>
                                        <p:attrNameLst>
                                          <p:attrName>r</p:attrName>
                                        </p:attrNameLst>
                                      </p:cBhvr>
                                    </p:animRot>
                                    <p:animRot by="1500000">
                                      <p:cBhvr>
                                        <p:cTn id="10" dur="125" fill="hold">
                                          <p:stCondLst>
                                            <p:cond delay="375"/>
                                          </p:stCondLst>
                                        </p:cTn>
                                        <p:tgtEl>
                                          <p:spTgt spid="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theme1.xml><?xml version="1.0" encoding="utf-8"?>
<a:theme xmlns:a="http://schemas.openxmlformats.org/drawingml/2006/main" name="Blood Transfusion Center by Slidesgo">
  <a:themeElements>
    <a:clrScheme name="Simple Light">
      <a:dk1>
        <a:srgbClr val="000000"/>
      </a:dk1>
      <a:lt1>
        <a:srgbClr val="EFEFEF"/>
      </a:lt1>
      <a:dk2>
        <a:srgbClr val="EFEFEF"/>
      </a:dk2>
      <a:lt2>
        <a:srgbClr val="B20909"/>
      </a:lt2>
      <a:accent1>
        <a:srgbClr val="850707"/>
      </a:accent1>
      <a:accent2>
        <a:srgbClr val="B20909"/>
      </a:accent2>
      <a:accent3>
        <a:srgbClr val="B20909"/>
      </a:accent3>
      <a:accent4>
        <a:srgbClr val="EFEFEF"/>
      </a:accent4>
      <a:accent5>
        <a:srgbClr val="EFEFEF"/>
      </a:accent5>
      <a:accent6>
        <a:srgbClr val="FFFFFF"/>
      </a:accent6>
      <a:hlink>
        <a:srgbClr val="55555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265</TotalTime>
  <Words>312</Words>
  <Application>Microsoft Office PowerPoint</Application>
  <PresentationFormat>On-screen Show (16:9)</PresentationFormat>
  <Paragraphs>46</Paragraphs>
  <Slides>10</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 Rounded MT Bold</vt:lpstr>
      <vt:lpstr>Karla</vt:lpstr>
      <vt:lpstr>Algerian</vt:lpstr>
      <vt:lpstr>Arial</vt:lpstr>
      <vt:lpstr>Rajdhani</vt:lpstr>
      <vt:lpstr>Blood Transfusion Center by Slidesgo</vt:lpstr>
      <vt:lpstr>Online Blood Donation and Request Management System</vt:lpstr>
      <vt:lpstr>Project Members Details</vt:lpstr>
      <vt:lpstr>Project Description</vt:lpstr>
      <vt:lpstr>Proposed System-</vt:lpstr>
      <vt:lpstr>Technology To Be Used</vt:lpstr>
      <vt:lpstr>Core Features</vt:lpstr>
      <vt:lpstr>Objectives</vt:lpstr>
      <vt:lpstr>Mission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ADMIN</dc:creator>
  <cp:lastModifiedBy>ombhatt000@gmail.com</cp:lastModifiedBy>
  <cp:revision>45</cp:revision>
  <dcterms:modified xsi:type="dcterms:W3CDTF">2025-08-08T03:21:49Z</dcterms:modified>
</cp:coreProperties>
</file>