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4"/>
  </p:sldMasterIdLst>
  <p:sldIdLst>
    <p:sldId id="256" r:id="rId5"/>
    <p:sldId id="257" r:id="rId6"/>
    <p:sldId id="258" r:id="rId7"/>
    <p:sldId id="260" r:id="rId8"/>
    <p:sldId id="268" r:id="rId9"/>
    <p:sldId id="280" r:id="rId10"/>
    <p:sldId id="264" r:id="rId11"/>
    <p:sldId id="282" r:id="rId12"/>
    <p:sldId id="266" r:id="rId13"/>
    <p:sldId id="283" r:id="rId14"/>
    <p:sldId id="284" r:id="rId15"/>
    <p:sldId id="285" r:id="rId16"/>
    <p:sldId id="288" r:id="rId17"/>
    <p:sldId id="287" r:id="rId18"/>
    <p:sldId id="289" r:id="rId19"/>
    <p:sldId id="277"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6B1B5F-7CBD-1ED8-6931-9A759F26FAC0}" name="Ramesh Bhatta (RIT Student)" initials="RB(S" userId="Ramesh Bhatta (RIT Student)"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82C1DE-8BF2-40AB-9385-5A4F6241E847}" v="489" dt="2022-10-28T14:16:04.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04" d="100"/>
          <a:sy n="104" d="100"/>
        </p:scale>
        <p:origin x="9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3F882-3856-4A28-826E-65C6C7B69E31}" type="doc">
      <dgm:prSet loTypeId="urn:microsoft.com/office/officeart/2005/8/layout/process1" loCatId="process" qsTypeId="urn:microsoft.com/office/officeart/2005/8/quickstyle/simple3" qsCatId="simple" csTypeId="urn:microsoft.com/office/officeart/2005/8/colors/colorful1" csCatId="colorful" phldr="1"/>
      <dgm:spPr/>
    </dgm:pt>
    <dgm:pt modelId="{07115220-3E38-4D35-B0AB-EF6F321CEBA3}">
      <dgm:prSet phldrT="[Text]" custT="1"/>
      <dgm:spPr/>
      <dgm:t>
        <a:bodyPr/>
        <a:lstStyle/>
        <a:p>
          <a:r>
            <a:rPr lang="en-US" sz="2000" dirty="0"/>
            <a:t>Grayscale Image</a:t>
          </a:r>
        </a:p>
      </dgm:t>
    </dgm:pt>
    <dgm:pt modelId="{572BE2AC-3C3C-441E-BCE3-3E6E1A95A9D0}" type="parTrans" cxnId="{12BBCF37-95A3-45F0-A036-84F2544ED180}">
      <dgm:prSet/>
      <dgm:spPr/>
      <dgm:t>
        <a:bodyPr/>
        <a:lstStyle/>
        <a:p>
          <a:endParaRPr lang="en-US"/>
        </a:p>
      </dgm:t>
    </dgm:pt>
    <dgm:pt modelId="{AB639F42-B50C-445B-8755-B6AA52162B78}" type="sibTrans" cxnId="{12BBCF37-95A3-45F0-A036-84F2544ED180}">
      <dgm:prSet/>
      <dgm:spPr/>
      <dgm:t>
        <a:bodyPr/>
        <a:lstStyle/>
        <a:p>
          <a:endParaRPr lang="en-US"/>
        </a:p>
      </dgm:t>
    </dgm:pt>
    <dgm:pt modelId="{D4F15586-1C61-4387-B4CD-CD840947DC4D}">
      <dgm:prSet phldrT="[Text]" custT="1"/>
      <dgm:spPr/>
      <dgm:t>
        <a:bodyPr/>
        <a:lstStyle/>
        <a:p>
          <a:r>
            <a:rPr lang="en-US" sz="2000" dirty="0"/>
            <a:t>Segmented Image</a:t>
          </a:r>
        </a:p>
      </dgm:t>
    </dgm:pt>
    <dgm:pt modelId="{32B4FE34-F787-473F-AAEB-01B412F64803}" type="parTrans" cxnId="{EB19A7EE-9F75-451F-A50A-5CB724F65233}">
      <dgm:prSet/>
      <dgm:spPr/>
      <dgm:t>
        <a:bodyPr/>
        <a:lstStyle/>
        <a:p>
          <a:endParaRPr lang="en-US"/>
        </a:p>
      </dgm:t>
    </dgm:pt>
    <dgm:pt modelId="{BA880957-1BF1-4301-A338-6A45D5ED6534}" type="sibTrans" cxnId="{EB19A7EE-9F75-451F-A50A-5CB724F65233}">
      <dgm:prSet/>
      <dgm:spPr/>
      <dgm:t>
        <a:bodyPr/>
        <a:lstStyle/>
        <a:p>
          <a:endParaRPr lang="en-US"/>
        </a:p>
      </dgm:t>
    </dgm:pt>
    <dgm:pt modelId="{0BF79312-A5AA-4EB8-A734-DD760C77BB2D}">
      <dgm:prSet phldrT="[Text]" custT="1"/>
      <dgm:spPr/>
      <dgm:t>
        <a:bodyPr/>
        <a:lstStyle/>
        <a:p>
          <a:r>
            <a:rPr lang="en-US" sz="2000" dirty="0"/>
            <a:t>Thresholding</a:t>
          </a:r>
        </a:p>
      </dgm:t>
    </dgm:pt>
    <dgm:pt modelId="{639E1D8C-2067-40AF-83F1-1D8A3C461320}" type="sibTrans" cxnId="{3CEE5713-5FF6-45D9-943D-B9100F0B7DAF}">
      <dgm:prSet/>
      <dgm:spPr/>
      <dgm:t>
        <a:bodyPr/>
        <a:lstStyle/>
        <a:p>
          <a:endParaRPr lang="en-US"/>
        </a:p>
      </dgm:t>
    </dgm:pt>
    <dgm:pt modelId="{EC38B889-F219-450A-A793-CE5E39711F0E}" type="parTrans" cxnId="{3CEE5713-5FF6-45D9-943D-B9100F0B7DAF}">
      <dgm:prSet/>
      <dgm:spPr/>
      <dgm:t>
        <a:bodyPr/>
        <a:lstStyle/>
        <a:p>
          <a:endParaRPr lang="en-US"/>
        </a:p>
      </dgm:t>
    </dgm:pt>
    <dgm:pt modelId="{DFFFA702-B75E-4781-91F9-E7DDC3B36DB4}" type="pres">
      <dgm:prSet presAssocID="{E2E3F882-3856-4A28-826E-65C6C7B69E31}" presName="Name0" presStyleCnt="0">
        <dgm:presLayoutVars>
          <dgm:dir/>
          <dgm:resizeHandles val="exact"/>
        </dgm:presLayoutVars>
      </dgm:prSet>
      <dgm:spPr/>
    </dgm:pt>
    <dgm:pt modelId="{00129352-E177-47B7-BAD0-6BD8FF7CD2A2}" type="pres">
      <dgm:prSet presAssocID="{07115220-3E38-4D35-B0AB-EF6F321CEBA3}" presName="node" presStyleLbl="node1" presStyleIdx="0" presStyleCnt="3" custScaleY="61295" custLinFactNeighborY="381">
        <dgm:presLayoutVars>
          <dgm:bulletEnabled val="1"/>
        </dgm:presLayoutVars>
      </dgm:prSet>
      <dgm:spPr/>
    </dgm:pt>
    <dgm:pt modelId="{44963CE3-C647-44DA-A952-ACFE6C9BA676}" type="pres">
      <dgm:prSet presAssocID="{AB639F42-B50C-445B-8755-B6AA52162B78}" presName="sibTrans" presStyleLbl="sibTrans2D1" presStyleIdx="0" presStyleCnt="2"/>
      <dgm:spPr/>
    </dgm:pt>
    <dgm:pt modelId="{89795C8F-7B75-441F-912F-8F20482F593F}" type="pres">
      <dgm:prSet presAssocID="{AB639F42-B50C-445B-8755-B6AA52162B78}" presName="connectorText" presStyleLbl="sibTrans2D1" presStyleIdx="0" presStyleCnt="2"/>
      <dgm:spPr/>
    </dgm:pt>
    <dgm:pt modelId="{72029449-667D-401C-91CB-7CAD048912F0}" type="pres">
      <dgm:prSet presAssocID="{0BF79312-A5AA-4EB8-A734-DD760C77BB2D}" presName="node" presStyleLbl="node1" presStyleIdx="1" presStyleCnt="3" custScaleX="98921" custScaleY="82462" custLinFactNeighborX="-382" custLinFactNeighborY="-480">
        <dgm:presLayoutVars>
          <dgm:bulletEnabled val="1"/>
        </dgm:presLayoutVars>
      </dgm:prSet>
      <dgm:spPr/>
    </dgm:pt>
    <dgm:pt modelId="{CC314751-8E3C-4AE0-9989-7A0BB844F21A}" type="pres">
      <dgm:prSet presAssocID="{639E1D8C-2067-40AF-83F1-1D8A3C461320}" presName="sibTrans" presStyleLbl="sibTrans2D1" presStyleIdx="1" presStyleCnt="2"/>
      <dgm:spPr/>
    </dgm:pt>
    <dgm:pt modelId="{0F4F7EC7-AF25-4926-9CD3-BB89F5E5D2E5}" type="pres">
      <dgm:prSet presAssocID="{639E1D8C-2067-40AF-83F1-1D8A3C461320}" presName="connectorText" presStyleLbl="sibTrans2D1" presStyleIdx="1" presStyleCnt="2"/>
      <dgm:spPr/>
    </dgm:pt>
    <dgm:pt modelId="{AF5F2A1C-408C-4764-847B-173E85B4454C}" type="pres">
      <dgm:prSet presAssocID="{D4F15586-1C61-4387-B4CD-CD840947DC4D}" presName="node" presStyleLbl="node1" presStyleIdx="2" presStyleCnt="3" custScaleX="90430" custScaleY="69289">
        <dgm:presLayoutVars>
          <dgm:bulletEnabled val="1"/>
        </dgm:presLayoutVars>
      </dgm:prSet>
      <dgm:spPr/>
    </dgm:pt>
  </dgm:ptLst>
  <dgm:cxnLst>
    <dgm:cxn modelId="{EBCFBB0C-C2DD-45DD-8B75-866CD8AD8348}" type="presOf" srcId="{639E1D8C-2067-40AF-83F1-1D8A3C461320}" destId="{CC314751-8E3C-4AE0-9989-7A0BB844F21A}" srcOrd="0" destOrd="0" presId="urn:microsoft.com/office/officeart/2005/8/layout/process1"/>
    <dgm:cxn modelId="{3CEE5713-5FF6-45D9-943D-B9100F0B7DAF}" srcId="{E2E3F882-3856-4A28-826E-65C6C7B69E31}" destId="{0BF79312-A5AA-4EB8-A734-DD760C77BB2D}" srcOrd="1" destOrd="0" parTransId="{EC38B889-F219-450A-A793-CE5E39711F0E}" sibTransId="{639E1D8C-2067-40AF-83F1-1D8A3C461320}"/>
    <dgm:cxn modelId="{DC9F1F2B-2B55-4B37-A964-21A3BB7EE826}" type="presOf" srcId="{D4F15586-1C61-4387-B4CD-CD840947DC4D}" destId="{AF5F2A1C-408C-4764-847B-173E85B4454C}" srcOrd="0" destOrd="0" presId="urn:microsoft.com/office/officeart/2005/8/layout/process1"/>
    <dgm:cxn modelId="{12BBCF37-95A3-45F0-A036-84F2544ED180}" srcId="{E2E3F882-3856-4A28-826E-65C6C7B69E31}" destId="{07115220-3E38-4D35-B0AB-EF6F321CEBA3}" srcOrd="0" destOrd="0" parTransId="{572BE2AC-3C3C-441E-BCE3-3E6E1A95A9D0}" sibTransId="{AB639F42-B50C-445B-8755-B6AA52162B78}"/>
    <dgm:cxn modelId="{4105785D-B2D6-49B1-9448-5BC7D4B4D56B}" type="presOf" srcId="{639E1D8C-2067-40AF-83F1-1D8A3C461320}" destId="{0F4F7EC7-AF25-4926-9CD3-BB89F5E5D2E5}" srcOrd="1" destOrd="0" presId="urn:microsoft.com/office/officeart/2005/8/layout/process1"/>
    <dgm:cxn modelId="{6E7F6A47-0E47-4C25-9823-8204471948E4}" type="presOf" srcId="{AB639F42-B50C-445B-8755-B6AA52162B78}" destId="{89795C8F-7B75-441F-912F-8F20482F593F}" srcOrd="1" destOrd="0" presId="urn:microsoft.com/office/officeart/2005/8/layout/process1"/>
    <dgm:cxn modelId="{F6899FB0-F045-41EA-AF19-E41417FF7F60}" type="presOf" srcId="{AB639F42-B50C-445B-8755-B6AA52162B78}" destId="{44963CE3-C647-44DA-A952-ACFE6C9BA676}" srcOrd="0" destOrd="0" presId="urn:microsoft.com/office/officeart/2005/8/layout/process1"/>
    <dgm:cxn modelId="{E47410E8-6EC3-4B07-960C-324FD055772B}" type="presOf" srcId="{E2E3F882-3856-4A28-826E-65C6C7B69E31}" destId="{DFFFA702-B75E-4781-91F9-E7DDC3B36DB4}" srcOrd="0" destOrd="0" presId="urn:microsoft.com/office/officeart/2005/8/layout/process1"/>
    <dgm:cxn modelId="{EB19A7EE-9F75-451F-A50A-5CB724F65233}" srcId="{E2E3F882-3856-4A28-826E-65C6C7B69E31}" destId="{D4F15586-1C61-4387-B4CD-CD840947DC4D}" srcOrd="2" destOrd="0" parTransId="{32B4FE34-F787-473F-AAEB-01B412F64803}" sibTransId="{BA880957-1BF1-4301-A338-6A45D5ED6534}"/>
    <dgm:cxn modelId="{32EDE0EE-66BF-4F0A-9A13-3C0E8BE9FDDE}" type="presOf" srcId="{07115220-3E38-4D35-B0AB-EF6F321CEBA3}" destId="{00129352-E177-47B7-BAD0-6BD8FF7CD2A2}" srcOrd="0" destOrd="0" presId="urn:microsoft.com/office/officeart/2005/8/layout/process1"/>
    <dgm:cxn modelId="{AF2405FA-09AE-4523-B766-C24BFE16227F}" type="presOf" srcId="{0BF79312-A5AA-4EB8-A734-DD760C77BB2D}" destId="{72029449-667D-401C-91CB-7CAD048912F0}" srcOrd="0" destOrd="0" presId="urn:microsoft.com/office/officeart/2005/8/layout/process1"/>
    <dgm:cxn modelId="{93CA8BB0-7CB2-411C-889A-35B8887CE819}" type="presParOf" srcId="{DFFFA702-B75E-4781-91F9-E7DDC3B36DB4}" destId="{00129352-E177-47B7-BAD0-6BD8FF7CD2A2}" srcOrd="0" destOrd="0" presId="urn:microsoft.com/office/officeart/2005/8/layout/process1"/>
    <dgm:cxn modelId="{FA1E77EB-5006-45C8-A57A-8D2288FC7281}" type="presParOf" srcId="{DFFFA702-B75E-4781-91F9-E7DDC3B36DB4}" destId="{44963CE3-C647-44DA-A952-ACFE6C9BA676}" srcOrd="1" destOrd="0" presId="urn:microsoft.com/office/officeart/2005/8/layout/process1"/>
    <dgm:cxn modelId="{85725704-792B-4ED2-856E-1303CFA6E13E}" type="presParOf" srcId="{44963CE3-C647-44DA-A952-ACFE6C9BA676}" destId="{89795C8F-7B75-441F-912F-8F20482F593F}" srcOrd="0" destOrd="0" presId="urn:microsoft.com/office/officeart/2005/8/layout/process1"/>
    <dgm:cxn modelId="{6355209F-B743-497A-9B37-97931CF45148}" type="presParOf" srcId="{DFFFA702-B75E-4781-91F9-E7DDC3B36DB4}" destId="{72029449-667D-401C-91CB-7CAD048912F0}" srcOrd="2" destOrd="0" presId="urn:microsoft.com/office/officeart/2005/8/layout/process1"/>
    <dgm:cxn modelId="{33426C35-8DB8-4744-9A6F-241B192E2D2F}" type="presParOf" srcId="{DFFFA702-B75E-4781-91F9-E7DDC3B36DB4}" destId="{CC314751-8E3C-4AE0-9989-7A0BB844F21A}" srcOrd="3" destOrd="0" presId="urn:microsoft.com/office/officeart/2005/8/layout/process1"/>
    <dgm:cxn modelId="{748FA3FA-0725-4A03-B7F0-77BB79D8A773}" type="presParOf" srcId="{CC314751-8E3C-4AE0-9989-7A0BB844F21A}" destId="{0F4F7EC7-AF25-4926-9CD3-BB89F5E5D2E5}" srcOrd="0" destOrd="0" presId="urn:microsoft.com/office/officeart/2005/8/layout/process1"/>
    <dgm:cxn modelId="{37D9BE8C-543F-4D22-9126-9C49FE1CE6DD}" type="presParOf" srcId="{DFFFA702-B75E-4781-91F9-E7DDC3B36DB4}" destId="{AF5F2A1C-408C-4764-847B-173E85B4454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1CADFF6-0651-4AB0-AD22-AE055B74FE23}" type="doc">
      <dgm:prSet loTypeId="urn:microsoft.com/office/officeart/2005/8/layout/vProcess5" loCatId="process" qsTypeId="urn:microsoft.com/office/officeart/2005/8/quickstyle/simple3" qsCatId="simple" csTypeId="urn:microsoft.com/office/officeart/2005/8/colors/colorful2" csCatId="colorful" phldr="1"/>
      <dgm:spPr/>
      <dgm:t>
        <a:bodyPr/>
        <a:lstStyle/>
        <a:p>
          <a:endParaRPr lang="en-US"/>
        </a:p>
      </dgm:t>
    </dgm:pt>
    <dgm:pt modelId="{D4448D8B-543A-4C50-9671-90DD6185DEAE}">
      <dgm:prSet phldrT="[Text]" custT="1"/>
      <dgm:spPr/>
      <dgm:t>
        <a:bodyPr/>
        <a:lstStyle/>
        <a:p>
          <a:r>
            <a:rPr lang="en-US" sz="1600" dirty="0"/>
            <a:t>2. Place each pixel to their closest centroid which gives us K-clusters</a:t>
          </a:r>
        </a:p>
      </dgm:t>
    </dgm:pt>
    <dgm:pt modelId="{E9351DE2-0869-454D-B15B-A4CEE87AC965}" type="parTrans" cxnId="{223A38B3-9C0D-47F1-9A1F-9F9C44F64CF3}">
      <dgm:prSet/>
      <dgm:spPr/>
      <dgm:t>
        <a:bodyPr/>
        <a:lstStyle/>
        <a:p>
          <a:endParaRPr lang="en-US"/>
        </a:p>
      </dgm:t>
    </dgm:pt>
    <dgm:pt modelId="{9F1C72B2-1287-42CC-95A5-06E14D05499D}" type="sibTrans" cxnId="{223A38B3-9C0D-47F1-9A1F-9F9C44F64CF3}">
      <dgm:prSet/>
      <dgm:spPr/>
      <dgm:t>
        <a:bodyPr/>
        <a:lstStyle/>
        <a:p>
          <a:endParaRPr lang="en-US"/>
        </a:p>
      </dgm:t>
    </dgm:pt>
    <dgm:pt modelId="{66836891-D2D3-4150-888C-2852D9331714}">
      <dgm:prSet phldrT="[Text]" custT="1"/>
      <dgm:spPr/>
      <dgm:t>
        <a:bodyPr/>
        <a:lstStyle/>
        <a:p>
          <a:r>
            <a:rPr lang="en-US" sz="1600" dirty="0"/>
            <a:t>3.</a:t>
          </a:r>
          <a:r>
            <a:rPr lang="en-US" sz="1500" dirty="0"/>
            <a:t>Iterate: Compute and place new centroid of each cluster and reassign closer pixels to new cluster until no change in new cluster is observed </a:t>
          </a:r>
        </a:p>
      </dgm:t>
    </dgm:pt>
    <dgm:pt modelId="{84B89979-4069-4606-997D-057234C52275}" type="parTrans" cxnId="{3315EEC1-C15E-4220-B9CE-E23AC99505C4}">
      <dgm:prSet/>
      <dgm:spPr/>
      <dgm:t>
        <a:bodyPr/>
        <a:lstStyle/>
        <a:p>
          <a:endParaRPr lang="en-US"/>
        </a:p>
      </dgm:t>
    </dgm:pt>
    <dgm:pt modelId="{3A3D5BBF-4626-4F65-9234-5C02FE7D2B59}" type="sibTrans" cxnId="{3315EEC1-C15E-4220-B9CE-E23AC99505C4}">
      <dgm:prSet/>
      <dgm:spPr/>
      <dgm:t>
        <a:bodyPr/>
        <a:lstStyle/>
        <a:p>
          <a:endParaRPr lang="en-US"/>
        </a:p>
      </dgm:t>
    </dgm:pt>
    <dgm:pt modelId="{226FF1C4-3167-47DA-91F4-34E9763CCC2E}">
      <dgm:prSet phldrT="[Text]" custT="1"/>
      <dgm:spPr/>
      <dgm:t>
        <a:bodyPr/>
        <a:lstStyle/>
        <a:p>
          <a:r>
            <a:rPr lang="en-US" sz="1600" dirty="0"/>
            <a:t>1. Choose k-clusters and select random k centroids(pixels in images)</a:t>
          </a:r>
        </a:p>
      </dgm:t>
    </dgm:pt>
    <dgm:pt modelId="{11391818-3C47-4450-A7EF-D993D56199F7}" type="sibTrans" cxnId="{593FACAE-FF7F-4832-9EF3-AB9BB1FB12F4}">
      <dgm:prSet/>
      <dgm:spPr/>
      <dgm:t>
        <a:bodyPr/>
        <a:lstStyle/>
        <a:p>
          <a:endParaRPr lang="en-US"/>
        </a:p>
      </dgm:t>
    </dgm:pt>
    <dgm:pt modelId="{A8ECAB2E-D656-4731-B61F-FA8BDE45A2C8}" type="parTrans" cxnId="{593FACAE-FF7F-4832-9EF3-AB9BB1FB12F4}">
      <dgm:prSet/>
      <dgm:spPr/>
      <dgm:t>
        <a:bodyPr/>
        <a:lstStyle/>
        <a:p>
          <a:endParaRPr lang="en-US"/>
        </a:p>
      </dgm:t>
    </dgm:pt>
    <dgm:pt modelId="{D8A8549D-5021-4A09-87CD-31409E57C9AA}" type="pres">
      <dgm:prSet presAssocID="{61CADFF6-0651-4AB0-AD22-AE055B74FE23}" presName="outerComposite" presStyleCnt="0">
        <dgm:presLayoutVars>
          <dgm:chMax val="5"/>
          <dgm:dir/>
          <dgm:resizeHandles val="exact"/>
        </dgm:presLayoutVars>
      </dgm:prSet>
      <dgm:spPr/>
    </dgm:pt>
    <dgm:pt modelId="{998FC0DD-94F0-44F2-9634-57202BCFB3C2}" type="pres">
      <dgm:prSet presAssocID="{61CADFF6-0651-4AB0-AD22-AE055B74FE23}" presName="dummyMaxCanvas" presStyleCnt="0">
        <dgm:presLayoutVars/>
      </dgm:prSet>
      <dgm:spPr/>
    </dgm:pt>
    <dgm:pt modelId="{70E5BB53-7B34-447E-8B38-5C3B85D3C745}" type="pres">
      <dgm:prSet presAssocID="{61CADFF6-0651-4AB0-AD22-AE055B74FE23}" presName="ThreeNodes_1" presStyleLbl="node1" presStyleIdx="0" presStyleCnt="3">
        <dgm:presLayoutVars>
          <dgm:bulletEnabled val="1"/>
        </dgm:presLayoutVars>
      </dgm:prSet>
      <dgm:spPr/>
    </dgm:pt>
    <dgm:pt modelId="{0E9282A6-F6DA-4E1B-A7FD-9B7A4D8BB054}" type="pres">
      <dgm:prSet presAssocID="{61CADFF6-0651-4AB0-AD22-AE055B74FE23}" presName="ThreeNodes_2" presStyleLbl="node1" presStyleIdx="1" presStyleCnt="3" custLinFactNeighborY="-1149">
        <dgm:presLayoutVars>
          <dgm:bulletEnabled val="1"/>
        </dgm:presLayoutVars>
      </dgm:prSet>
      <dgm:spPr/>
    </dgm:pt>
    <dgm:pt modelId="{03A3B6D2-FA6C-428C-940C-99C61E04D1EF}" type="pres">
      <dgm:prSet presAssocID="{61CADFF6-0651-4AB0-AD22-AE055B74FE23}" presName="ThreeNodes_3" presStyleLbl="node1" presStyleIdx="2" presStyleCnt="3">
        <dgm:presLayoutVars>
          <dgm:bulletEnabled val="1"/>
        </dgm:presLayoutVars>
      </dgm:prSet>
      <dgm:spPr/>
    </dgm:pt>
    <dgm:pt modelId="{0F3A5BA6-09C5-4952-AC3A-AB6A843D5717}" type="pres">
      <dgm:prSet presAssocID="{61CADFF6-0651-4AB0-AD22-AE055B74FE23}" presName="ThreeConn_1-2" presStyleLbl="fgAccFollowNode1" presStyleIdx="0" presStyleCnt="2">
        <dgm:presLayoutVars>
          <dgm:bulletEnabled val="1"/>
        </dgm:presLayoutVars>
      </dgm:prSet>
      <dgm:spPr/>
    </dgm:pt>
    <dgm:pt modelId="{249FA655-D2A4-4277-A20D-47E39D671130}" type="pres">
      <dgm:prSet presAssocID="{61CADFF6-0651-4AB0-AD22-AE055B74FE23}" presName="ThreeConn_2-3" presStyleLbl="fgAccFollowNode1" presStyleIdx="1" presStyleCnt="2">
        <dgm:presLayoutVars>
          <dgm:bulletEnabled val="1"/>
        </dgm:presLayoutVars>
      </dgm:prSet>
      <dgm:spPr/>
    </dgm:pt>
    <dgm:pt modelId="{2DE296D4-FBDE-45B3-BE77-26D5B5E35C04}" type="pres">
      <dgm:prSet presAssocID="{61CADFF6-0651-4AB0-AD22-AE055B74FE23}" presName="ThreeNodes_1_text" presStyleLbl="node1" presStyleIdx="2" presStyleCnt="3">
        <dgm:presLayoutVars>
          <dgm:bulletEnabled val="1"/>
        </dgm:presLayoutVars>
      </dgm:prSet>
      <dgm:spPr/>
    </dgm:pt>
    <dgm:pt modelId="{BA477729-ED8B-418A-9910-425B60D45740}" type="pres">
      <dgm:prSet presAssocID="{61CADFF6-0651-4AB0-AD22-AE055B74FE23}" presName="ThreeNodes_2_text" presStyleLbl="node1" presStyleIdx="2" presStyleCnt="3">
        <dgm:presLayoutVars>
          <dgm:bulletEnabled val="1"/>
        </dgm:presLayoutVars>
      </dgm:prSet>
      <dgm:spPr/>
    </dgm:pt>
    <dgm:pt modelId="{9FF47C35-0355-4B3D-B745-C7D0BFD51EEF}" type="pres">
      <dgm:prSet presAssocID="{61CADFF6-0651-4AB0-AD22-AE055B74FE23}" presName="ThreeNodes_3_text" presStyleLbl="node1" presStyleIdx="2" presStyleCnt="3">
        <dgm:presLayoutVars>
          <dgm:bulletEnabled val="1"/>
        </dgm:presLayoutVars>
      </dgm:prSet>
      <dgm:spPr/>
    </dgm:pt>
  </dgm:ptLst>
  <dgm:cxnLst>
    <dgm:cxn modelId="{50795729-C931-4D8E-8A01-ECDACE699CC1}" type="presOf" srcId="{D4448D8B-543A-4C50-9671-90DD6185DEAE}" destId="{BA477729-ED8B-418A-9910-425B60D45740}" srcOrd="1" destOrd="0" presId="urn:microsoft.com/office/officeart/2005/8/layout/vProcess5"/>
    <dgm:cxn modelId="{31A77F65-BA3E-4746-A18A-4AE289940C16}" type="presOf" srcId="{9F1C72B2-1287-42CC-95A5-06E14D05499D}" destId="{249FA655-D2A4-4277-A20D-47E39D671130}" srcOrd="0" destOrd="0" presId="urn:microsoft.com/office/officeart/2005/8/layout/vProcess5"/>
    <dgm:cxn modelId="{77715577-ED1A-410E-B68B-BB2004B268BF}" type="presOf" srcId="{D4448D8B-543A-4C50-9671-90DD6185DEAE}" destId="{0E9282A6-F6DA-4E1B-A7FD-9B7A4D8BB054}" srcOrd="0" destOrd="0" presId="urn:microsoft.com/office/officeart/2005/8/layout/vProcess5"/>
    <dgm:cxn modelId="{C5712E7D-F7CA-4AE4-87E8-B40B6A82F935}" type="presOf" srcId="{226FF1C4-3167-47DA-91F4-34E9763CCC2E}" destId="{70E5BB53-7B34-447E-8B38-5C3B85D3C745}" srcOrd="0" destOrd="0" presId="urn:microsoft.com/office/officeart/2005/8/layout/vProcess5"/>
    <dgm:cxn modelId="{09B1F78F-62B9-41D0-8606-5C9D34F51295}" type="presOf" srcId="{11391818-3C47-4450-A7EF-D993D56199F7}" destId="{0F3A5BA6-09C5-4952-AC3A-AB6A843D5717}" srcOrd="0" destOrd="0" presId="urn:microsoft.com/office/officeart/2005/8/layout/vProcess5"/>
    <dgm:cxn modelId="{5FEF8F94-9C37-4D4B-84EC-BFCC408FAA88}" type="presOf" srcId="{226FF1C4-3167-47DA-91F4-34E9763CCC2E}" destId="{2DE296D4-FBDE-45B3-BE77-26D5B5E35C04}" srcOrd="1" destOrd="0" presId="urn:microsoft.com/office/officeart/2005/8/layout/vProcess5"/>
    <dgm:cxn modelId="{593FACAE-FF7F-4832-9EF3-AB9BB1FB12F4}" srcId="{61CADFF6-0651-4AB0-AD22-AE055B74FE23}" destId="{226FF1C4-3167-47DA-91F4-34E9763CCC2E}" srcOrd="0" destOrd="0" parTransId="{A8ECAB2E-D656-4731-B61F-FA8BDE45A2C8}" sibTransId="{11391818-3C47-4450-A7EF-D993D56199F7}"/>
    <dgm:cxn modelId="{223A38B3-9C0D-47F1-9A1F-9F9C44F64CF3}" srcId="{61CADFF6-0651-4AB0-AD22-AE055B74FE23}" destId="{D4448D8B-543A-4C50-9671-90DD6185DEAE}" srcOrd="1" destOrd="0" parTransId="{E9351DE2-0869-454D-B15B-A4CEE87AC965}" sibTransId="{9F1C72B2-1287-42CC-95A5-06E14D05499D}"/>
    <dgm:cxn modelId="{3315EEC1-C15E-4220-B9CE-E23AC99505C4}" srcId="{61CADFF6-0651-4AB0-AD22-AE055B74FE23}" destId="{66836891-D2D3-4150-888C-2852D9331714}" srcOrd="2" destOrd="0" parTransId="{84B89979-4069-4606-997D-057234C52275}" sibTransId="{3A3D5BBF-4626-4F65-9234-5C02FE7D2B59}"/>
    <dgm:cxn modelId="{1E4173D5-5E56-4C1C-AE3B-D7B89CF0158B}" type="presOf" srcId="{66836891-D2D3-4150-888C-2852D9331714}" destId="{9FF47C35-0355-4B3D-B745-C7D0BFD51EEF}" srcOrd="1" destOrd="0" presId="urn:microsoft.com/office/officeart/2005/8/layout/vProcess5"/>
    <dgm:cxn modelId="{7FDF63E7-BE1A-4BEE-A579-9EA82923F70D}" type="presOf" srcId="{61CADFF6-0651-4AB0-AD22-AE055B74FE23}" destId="{D8A8549D-5021-4A09-87CD-31409E57C9AA}" srcOrd="0" destOrd="0" presId="urn:microsoft.com/office/officeart/2005/8/layout/vProcess5"/>
    <dgm:cxn modelId="{46658EFA-5E4E-4FF0-B59D-F609D8175FCC}" type="presOf" srcId="{66836891-D2D3-4150-888C-2852D9331714}" destId="{03A3B6D2-FA6C-428C-940C-99C61E04D1EF}" srcOrd="0" destOrd="0" presId="urn:microsoft.com/office/officeart/2005/8/layout/vProcess5"/>
    <dgm:cxn modelId="{4382E29E-59E1-4601-8DA8-609AD4F0C677}" type="presParOf" srcId="{D8A8549D-5021-4A09-87CD-31409E57C9AA}" destId="{998FC0DD-94F0-44F2-9634-57202BCFB3C2}" srcOrd="0" destOrd="0" presId="urn:microsoft.com/office/officeart/2005/8/layout/vProcess5"/>
    <dgm:cxn modelId="{E8777C83-AF30-4A86-B3A6-BF202ADCD5D2}" type="presParOf" srcId="{D8A8549D-5021-4A09-87CD-31409E57C9AA}" destId="{70E5BB53-7B34-447E-8B38-5C3B85D3C745}" srcOrd="1" destOrd="0" presId="urn:microsoft.com/office/officeart/2005/8/layout/vProcess5"/>
    <dgm:cxn modelId="{9DF2A21F-583B-4E58-8CFD-80A77F2A116A}" type="presParOf" srcId="{D8A8549D-5021-4A09-87CD-31409E57C9AA}" destId="{0E9282A6-F6DA-4E1B-A7FD-9B7A4D8BB054}" srcOrd="2" destOrd="0" presId="urn:microsoft.com/office/officeart/2005/8/layout/vProcess5"/>
    <dgm:cxn modelId="{9AA76A40-F08A-4E31-B2C3-61769DA9CE4A}" type="presParOf" srcId="{D8A8549D-5021-4A09-87CD-31409E57C9AA}" destId="{03A3B6D2-FA6C-428C-940C-99C61E04D1EF}" srcOrd="3" destOrd="0" presId="urn:microsoft.com/office/officeart/2005/8/layout/vProcess5"/>
    <dgm:cxn modelId="{58BF7764-1D3D-48D9-A320-98926D21699A}" type="presParOf" srcId="{D8A8549D-5021-4A09-87CD-31409E57C9AA}" destId="{0F3A5BA6-09C5-4952-AC3A-AB6A843D5717}" srcOrd="4" destOrd="0" presId="urn:microsoft.com/office/officeart/2005/8/layout/vProcess5"/>
    <dgm:cxn modelId="{21F56B31-6910-43AD-AF02-C80BDC5BA365}" type="presParOf" srcId="{D8A8549D-5021-4A09-87CD-31409E57C9AA}" destId="{249FA655-D2A4-4277-A20D-47E39D671130}" srcOrd="5" destOrd="0" presId="urn:microsoft.com/office/officeart/2005/8/layout/vProcess5"/>
    <dgm:cxn modelId="{FE669E9D-877D-4117-90CB-FCDA8E67BB19}" type="presParOf" srcId="{D8A8549D-5021-4A09-87CD-31409E57C9AA}" destId="{2DE296D4-FBDE-45B3-BE77-26D5B5E35C04}" srcOrd="6" destOrd="0" presId="urn:microsoft.com/office/officeart/2005/8/layout/vProcess5"/>
    <dgm:cxn modelId="{B34750F9-A602-4018-9078-ADAA295E35B4}" type="presParOf" srcId="{D8A8549D-5021-4A09-87CD-31409E57C9AA}" destId="{BA477729-ED8B-418A-9910-425B60D45740}" srcOrd="7" destOrd="0" presId="urn:microsoft.com/office/officeart/2005/8/layout/vProcess5"/>
    <dgm:cxn modelId="{9243D7C4-5795-46B8-95A5-1F795EC53433}" type="presParOf" srcId="{D8A8549D-5021-4A09-87CD-31409E57C9AA}" destId="{9FF47C35-0355-4B3D-B745-C7D0BFD51EEF}"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EA937D-3332-4C72-95F3-34E4D80EE3A8}" type="doc">
      <dgm:prSet loTypeId="urn:microsoft.com/office/officeart/2005/8/layout/hProcess3" loCatId="process" qsTypeId="urn:microsoft.com/office/officeart/2005/8/quickstyle/simple1" qsCatId="simple" csTypeId="urn:microsoft.com/office/officeart/2005/8/colors/accent0_1" csCatId="mainScheme" phldr="1"/>
      <dgm:spPr/>
    </dgm:pt>
    <dgm:pt modelId="{DA3D07E3-A560-4A5B-9A7C-BAE877C976CE}">
      <dgm:prSet phldrT="[Text]"/>
      <dgm:spPr/>
      <dgm:t>
        <a:bodyPr/>
        <a:lstStyle/>
        <a:p>
          <a:r>
            <a:rPr lang="en-US" dirty="0"/>
            <a:t>K-mean Clustering Based Image Segmentation</a:t>
          </a:r>
        </a:p>
      </dgm:t>
    </dgm:pt>
    <dgm:pt modelId="{78621248-3A15-4FE1-AF77-BD61A135FD3D}" type="parTrans" cxnId="{05F7280E-5F9D-4AB1-81B4-046D96097AEA}">
      <dgm:prSet/>
      <dgm:spPr/>
      <dgm:t>
        <a:bodyPr/>
        <a:lstStyle/>
        <a:p>
          <a:endParaRPr lang="en-US"/>
        </a:p>
      </dgm:t>
    </dgm:pt>
    <dgm:pt modelId="{311E730E-A2D5-4222-9F3B-4ECFC57BD942}" type="sibTrans" cxnId="{05F7280E-5F9D-4AB1-81B4-046D96097AEA}">
      <dgm:prSet/>
      <dgm:spPr/>
      <dgm:t>
        <a:bodyPr/>
        <a:lstStyle/>
        <a:p>
          <a:endParaRPr lang="en-US"/>
        </a:p>
      </dgm:t>
    </dgm:pt>
    <dgm:pt modelId="{658CF4CD-C2FD-4E63-8200-169F803140FA}" type="pres">
      <dgm:prSet presAssocID="{D5EA937D-3332-4C72-95F3-34E4D80EE3A8}" presName="Name0" presStyleCnt="0">
        <dgm:presLayoutVars>
          <dgm:dir/>
          <dgm:animLvl val="lvl"/>
          <dgm:resizeHandles val="exact"/>
        </dgm:presLayoutVars>
      </dgm:prSet>
      <dgm:spPr/>
    </dgm:pt>
    <dgm:pt modelId="{72435164-A6FF-45C4-9FD3-D6C02D01C4BA}" type="pres">
      <dgm:prSet presAssocID="{D5EA937D-3332-4C72-95F3-34E4D80EE3A8}" presName="dummy" presStyleCnt="0"/>
      <dgm:spPr/>
    </dgm:pt>
    <dgm:pt modelId="{51F42B26-A369-4303-80A9-724D3ED43FB9}" type="pres">
      <dgm:prSet presAssocID="{D5EA937D-3332-4C72-95F3-34E4D80EE3A8}" presName="linH" presStyleCnt="0"/>
      <dgm:spPr/>
    </dgm:pt>
    <dgm:pt modelId="{EB5E9AFC-3FBF-4AA8-88B0-B2F71B8D280C}" type="pres">
      <dgm:prSet presAssocID="{D5EA937D-3332-4C72-95F3-34E4D80EE3A8}" presName="padding1" presStyleCnt="0"/>
      <dgm:spPr/>
    </dgm:pt>
    <dgm:pt modelId="{007752D9-E319-492A-9404-25BEB86B728F}" type="pres">
      <dgm:prSet presAssocID="{DA3D07E3-A560-4A5B-9A7C-BAE877C976CE}" presName="linV" presStyleCnt="0"/>
      <dgm:spPr/>
    </dgm:pt>
    <dgm:pt modelId="{0387E1D0-4525-4EAF-92C6-15AD9877FEEB}" type="pres">
      <dgm:prSet presAssocID="{DA3D07E3-A560-4A5B-9A7C-BAE877C976CE}" presName="spVertical1" presStyleCnt="0"/>
      <dgm:spPr/>
    </dgm:pt>
    <dgm:pt modelId="{38205396-178D-4296-AB77-526285CF5580}" type="pres">
      <dgm:prSet presAssocID="{DA3D07E3-A560-4A5B-9A7C-BAE877C976CE}" presName="parTx" presStyleLbl="revTx" presStyleIdx="0" presStyleCnt="1">
        <dgm:presLayoutVars>
          <dgm:chMax val="0"/>
          <dgm:chPref val="0"/>
          <dgm:bulletEnabled val="1"/>
        </dgm:presLayoutVars>
      </dgm:prSet>
      <dgm:spPr/>
    </dgm:pt>
    <dgm:pt modelId="{248D4A6F-1659-4F34-AACF-D22D49C4E4A2}" type="pres">
      <dgm:prSet presAssocID="{DA3D07E3-A560-4A5B-9A7C-BAE877C976CE}" presName="spVertical2" presStyleCnt="0"/>
      <dgm:spPr/>
    </dgm:pt>
    <dgm:pt modelId="{C5B0E9C4-C87F-45E2-BEF5-49750E755D77}" type="pres">
      <dgm:prSet presAssocID="{DA3D07E3-A560-4A5B-9A7C-BAE877C976CE}" presName="spVertical3" presStyleCnt="0"/>
      <dgm:spPr/>
    </dgm:pt>
    <dgm:pt modelId="{F47E0709-6A29-468E-BC90-D65BF7D6DAD6}" type="pres">
      <dgm:prSet presAssocID="{D5EA937D-3332-4C72-95F3-34E4D80EE3A8}" presName="padding2" presStyleCnt="0"/>
      <dgm:spPr/>
    </dgm:pt>
    <dgm:pt modelId="{F5F5342B-2858-467C-9D80-3751DBA7CCA0}" type="pres">
      <dgm:prSet presAssocID="{D5EA937D-3332-4C72-95F3-34E4D80EE3A8}" presName="negArrow" presStyleCnt="0"/>
      <dgm:spPr/>
    </dgm:pt>
    <dgm:pt modelId="{D35007FF-A223-4B43-BB7C-CC57F35E0CA9}" type="pres">
      <dgm:prSet presAssocID="{D5EA937D-3332-4C72-95F3-34E4D80EE3A8}" presName="backgroundArrow" presStyleLbl="node1" presStyleIdx="0" presStyleCnt="1" custLinFactNeighborX="2345" custLinFactNeighborY="-169"/>
      <dgm:spPr/>
    </dgm:pt>
  </dgm:ptLst>
  <dgm:cxnLst>
    <dgm:cxn modelId="{05F7280E-5F9D-4AB1-81B4-046D96097AEA}" srcId="{D5EA937D-3332-4C72-95F3-34E4D80EE3A8}" destId="{DA3D07E3-A560-4A5B-9A7C-BAE877C976CE}" srcOrd="0" destOrd="0" parTransId="{78621248-3A15-4FE1-AF77-BD61A135FD3D}" sibTransId="{311E730E-A2D5-4222-9F3B-4ECFC57BD942}"/>
    <dgm:cxn modelId="{46113219-D3D5-46C3-B517-9D568AE00590}" type="presOf" srcId="{DA3D07E3-A560-4A5B-9A7C-BAE877C976CE}" destId="{38205396-178D-4296-AB77-526285CF5580}" srcOrd="0" destOrd="0" presId="urn:microsoft.com/office/officeart/2005/8/layout/hProcess3"/>
    <dgm:cxn modelId="{90D0D1C8-9BDC-47B7-9C7B-B4CA1884FAD9}" type="presOf" srcId="{D5EA937D-3332-4C72-95F3-34E4D80EE3A8}" destId="{658CF4CD-C2FD-4E63-8200-169F803140FA}" srcOrd="0" destOrd="0" presId="urn:microsoft.com/office/officeart/2005/8/layout/hProcess3"/>
    <dgm:cxn modelId="{DEE65080-1850-4FD8-B66D-D14943515DA3}" type="presParOf" srcId="{658CF4CD-C2FD-4E63-8200-169F803140FA}" destId="{72435164-A6FF-45C4-9FD3-D6C02D01C4BA}" srcOrd="0" destOrd="0" presId="urn:microsoft.com/office/officeart/2005/8/layout/hProcess3"/>
    <dgm:cxn modelId="{295D3415-3694-4287-BC87-AF478BEC6BCD}" type="presParOf" srcId="{658CF4CD-C2FD-4E63-8200-169F803140FA}" destId="{51F42B26-A369-4303-80A9-724D3ED43FB9}" srcOrd="1" destOrd="0" presId="urn:microsoft.com/office/officeart/2005/8/layout/hProcess3"/>
    <dgm:cxn modelId="{C24EE3F8-2F52-4334-881D-BBD2B68CDB0C}" type="presParOf" srcId="{51F42B26-A369-4303-80A9-724D3ED43FB9}" destId="{EB5E9AFC-3FBF-4AA8-88B0-B2F71B8D280C}" srcOrd="0" destOrd="0" presId="urn:microsoft.com/office/officeart/2005/8/layout/hProcess3"/>
    <dgm:cxn modelId="{609BA51C-6F45-43C4-839B-A4D727364D70}" type="presParOf" srcId="{51F42B26-A369-4303-80A9-724D3ED43FB9}" destId="{007752D9-E319-492A-9404-25BEB86B728F}" srcOrd="1" destOrd="0" presId="urn:microsoft.com/office/officeart/2005/8/layout/hProcess3"/>
    <dgm:cxn modelId="{1428B2FB-F294-49B4-856A-82B362B9447E}" type="presParOf" srcId="{007752D9-E319-492A-9404-25BEB86B728F}" destId="{0387E1D0-4525-4EAF-92C6-15AD9877FEEB}" srcOrd="0" destOrd="0" presId="urn:microsoft.com/office/officeart/2005/8/layout/hProcess3"/>
    <dgm:cxn modelId="{4FE837D7-8298-4BEE-97A5-EC492D4C55A7}" type="presParOf" srcId="{007752D9-E319-492A-9404-25BEB86B728F}" destId="{38205396-178D-4296-AB77-526285CF5580}" srcOrd="1" destOrd="0" presId="urn:microsoft.com/office/officeart/2005/8/layout/hProcess3"/>
    <dgm:cxn modelId="{5A2251B8-37CE-4382-B63B-E95DF3F8D078}" type="presParOf" srcId="{007752D9-E319-492A-9404-25BEB86B728F}" destId="{248D4A6F-1659-4F34-AACF-D22D49C4E4A2}" srcOrd="2" destOrd="0" presId="urn:microsoft.com/office/officeart/2005/8/layout/hProcess3"/>
    <dgm:cxn modelId="{215B2E6E-9316-413E-8319-26E5099AC5DA}" type="presParOf" srcId="{007752D9-E319-492A-9404-25BEB86B728F}" destId="{C5B0E9C4-C87F-45E2-BEF5-49750E755D77}" srcOrd="3" destOrd="0" presId="urn:microsoft.com/office/officeart/2005/8/layout/hProcess3"/>
    <dgm:cxn modelId="{BAC22A71-7EC1-4978-BCF2-7115297DB02C}" type="presParOf" srcId="{51F42B26-A369-4303-80A9-724D3ED43FB9}" destId="{F47E0709-6A29-468E-BC90-D65BF7D6DAD6}" srcOrd="2" destOrd="0" presId="urn:microsoft.com/office/officeart/2005/8/layout/hProcess3"/>
    <dgm:cxn modelId="{7EE2775D-C7AF-4C87-96FC-CEDF19E77DFC}" type="presParOf" srcId="{51F42B26-A369-4303-80A9-724D3ED43FB9}" destId="{F5F5342B-2858-467C-9D80-3751DBA7CCA0}" srcOrd="3" destOrd="0" presId="urn:microsoft.com/office/officeart/2005/8/layout/hProcess3"/>
    <dgm:cxn modelId="{E2A11950-AE5B-49F4-A4BE-B758A155DDA0}" type="presParOf" srcId="{51F42B26-A369-4303-80A9-724D3ED43FB9}" destId="{D35007FF-A223-4B43-BB7C-CC57F35E0CA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F812E5-80BB-4E99-8388-009B7A9F00FE}" type="doc">
      <dgm:prSet loTypeId="urn:microsoft.com/office/officeart/2005/8/layout/process1" loCatId="process" qsTypeId="urn:microsoft.com/office/officeart/2005/8/quickstyle/simple4" qsCatId="simple" csTypeId="urn:microsoft.com/office/officeart/2005/8/colors/colorful2" csCatId="colorful" phldr="1"/>
      <dgm:spPr/>
      <dgm:t>
        <a:bodyPr/>
        <a:lstStyle/>
        <a:p>
          <a:endParaRPr lang="en-US"/>
        </a:p>
      </dgm:t>
    </dgm:pt>
    <dgm:pt modelId="{419427F5-41DE-4E46-8A0B-A45B673811C6}">
      <dgm:prSet phldrT="[Text]"/>
      <dgm:spPr/>
      <dgm:t>
        <a:bodyPr/>
        <a:lstStyle/>
        <a:p>
          <a:r>
            <a:rPr lang="en-US" dirty="0"/>
            <a:t>Grayscale Image</a:t>
          </a:r>
        </a:p>
      </dgm:t>
    </dgm:pt>
    <dgm:pt modelId="{44012170-504E-474A-98E4-CC0B9558FC3D}" type="parTrans" cxnId="{4AFE2C09-DB78-4E42-8B39-5AF0D625F68B}">
      <dgm:prSet/>
      <dgm:spPr/>
      <dgm:t>
        <a:bodyPr/>
        <a:lstStyle/>
        <a:p>
          <a:endParaRPr lang="en-US"/>
        </a:p>
      </dgm:t>
    </dgm:pt>
    <dgm:pt modelId="{420B31CF-078C-42C3-AD7D-536A72B38DCF}" type="sibTrans" cxnId="{4AFE2C09-DB78-4E42-8B39-5AF0D625F68B}">
      <dgm:prSet/>
      <dgm:spPr/>
      <dgm:t>
        <a:bodyPr/>
        <a:lstStyle/>
        <a:p>
          <a:endParaRPr lang="en-US"/>
        </a:p>
      </dgm:t>
    </dgm:pt>
    <dgm:pt modelId="{A3EAAE95-1073-45FF-B50A-9A54935684AB}">
      <dgm:prSet phldrT="[Text]"/>
      <dgm:spPr/>
      <dgm:t>
        <a:bodyPr/>
        <a:lstStyle/>
        <a:p>
          <a:r>
            <a:rPr lang="en-US" dirty="0"/>
            <a:t>Mean-Shift Clustering</a:t>
          </a:r>
        </a:p>
      </dgm:t>
    </dgm:pt>
    <dgm:pt modelId="{07BA8057-F219-4FAE-9AFC-55A5F8578A12}" type="parTrans" cxnId="{6CBB2DC0-BE2B-4436-A844-264BFE9C7284}">
      <dgm:prSet/>
      <dgm:spPr/>
      <dgm:t>
        <a:bodyPr/>
        <a:lstStyle/>
        <a:p>
          <a:endParaRPr lang="en-US"/>
        </a:p>
      </dgm:t>
    </dgm:pt>
    <dgm:pt modelId="{91418708-3393-45A5-AE14-7A82E7C96FD8}" type="sibTrans" cxnId="{6CBB2DC0-BE2B-4436-A844-264BFE9C7284}">
      <dgm:prSet/>
      <dgm:spPr/>
      <dgm:t>
        <a:bodyPr/>
        <a:lstStyle/>
        <a:p>
          <a:endParaRPr lang="en-US"/>
        </a:p>
      </dgm:t>
    </dgm:pt>
    <dgm:pt modelId="{023F6BD0-44D4-468F-BB48-BA96C82B47A5}">
      <dgm:prSet/>
      <dgm:spPr/>
      <dgm:t>
        <a:bodyPr/>
        <a:lstStyle/>
        <a:p>
          <a:r>
            <a:rPr lang="en-US" dirty="0"/>
            <a:t>Output  Segmented image</a:t>
          </a:r>
        </a:p>
      </dgm:t>
    </dgm:pt>
    <dgm:pt modelId="{DC7DEEE9-AA97-4649-B2B8-E0DA4920D7AE}" type="parTrans" cxnId="{9732D90F-647A-4CB6-A2D4-38B61E22F3B1}">
      <dgm:prSet/>
      <dgm:spPr/>
      <dgm:t>
        <a:bodyPr/>
        <a:lstStyle/>
        <a:p>
          <a:endParaRPr lang="en-US"/>
        </a:p>
      </dgm:t>
    </dgm:pt>
    <dgm:pt modelId="{66EB272B-0B9A-4B99-9C96-197B188F472E}" type="sibTrans" cxnId="{9732D90F-647A-4CB6-A2D4-38B61E22F3B1}">
      <dgm:prSet/>
      <dgm:spPr/>
      <dgm:t>
        <a:bodyPr/>
        <a:lstStyle/>
        <a:p>
          <a:endParaRPr lang="en-US"/>
        </a:p>
      </dgm:t>
    </dgm:pt>
    <dgm:pt modelId="{357B545A-A4CE-4E7A-B67E-A8D67C4C368B}" type="pres">
      <dgm:prSet presAssocID="{86F812E5-80BB-4E99-8388-009B7A9F00FE}" presName="Name0" presStyleCnt="0">
        <dgm:presLayoutVars>
          <dgm:dir/>
          <dgm:resizeHandles val="exact"/>
        </dgm:presLayoutVars>
      </dgm:prSet>
      <dgm:spPr/>
    </dgm:pt>
    <dgm:pt modelId="{5A481F48-1273-4E75-847F-85EF3417C5F4}" type="pres">
      <dgm:prSet presAssocID="{419427F5-41DE-4E46-8A0B-A45B673811C6}" presName="node" presStyleLbl="node1" presStyleIdx="0" presStyleCnt="3" custScaleX="159105" custScaleY="183535">
        <dgm:presLayoutVars>
          <dgm:bulletEnabled val="1"/>
        </dgm:presLayoutVars>
      </dgm:prSet>
      <dgm:spPr/>
    </dgm:pt>
    <dgm:pt modelId="{13879904-DE00-4E73-A9D3-7961C49BC28A}" type="pres">
      <dgm:prSet presAssocID="{420B31CF-078C-42C3-AD7D-536A72B38DCF}" presName="sibTrans" presStyleLbl="sibTrans2D1" presStyleIdx="0" presStyleCnt="2"/>
      <dgm:spPr/>
    </dgm:pt>
    <dgm:pt modelId="{BE8CDE5E-142C-476C-A8E6-BD3C2030BCDC}" type="pres">
      <dgm:prSet presAssocID="{420B31CF-078C-42C3-AD7D-536A72B38DCF}" presName="connectorText" presStyleLbl="sibTrans2D1" presStyleIdx="0" presStyleCnt="2"/>
      <dgm:spPr/>
    </dgm:pt>
    <dgm:pt modelId="{DEB09084-D549-471D-B493-29CA83FA83B9}" type="pres">
      <dgm:prSet presAssocID="{A3EAAE95-1073-45FF-B50A-9A54935684AB}" presName="node" presStyleLbl="node1" presStyleIdx="1" presStyleCnt="3" custScaleX="142229" custScaleY="148313" custLinFactNeighborX="14879" custLinFactNeighborY="5203">
        <dgm:presLayoutVars>
          <dgm:bulletEnabled val="1"/>
        </dgm:presLayoutVars>
      </dgm:prSet>
      <dgm:spPr/>
    </dgm:pt>
    <dgm:pt modelId="{AB09A851-BEE9-4BF2-BF70-E55754E1B6F4}" type="pres">
      <dgm:prSet presAssocID="{91418708-3393-45A5-AE14-7A82E7C96FD8}" presName="sibTrans" presStyleLbl="sibTrans2D1" presStyleIdx="1" presStyleCnt="2"/>
      <dgm:spPr/>
    </dgm:pt>
    <dgm:pt modelId="{9903790D-0513-44AC-91D2-BE6E65735715}" type="pres">
      <dgm:prSet presAssocID="{91418708-3393-45A5-AE14-7A82E7C96FD8}" presName="connectorText" presStyleLbl="sibTrans2D1" presStyleIdx="1" presStyleCnt="2"/>
      <dgm:spPr/>
    </dgm:pt>
    <dgm:pt modelId="{89EDCFD0-CD48-4D0E-B506-A21B1DDC17CC}" type="pres">
      <dgm:prSet presAssocID="{023F6BD0-44D4-468F-BB48-BA96C82B47A5}" presName="node" presStyleLbl="node1" presStyleIdx="2" presStyleCnt="3" custScaleX="157741" custScaleY="209138">
        <dgm:presLayoutVars>
          <dgm:bulletEnabled val="1"/>
        </dgm:presLayoutVars>
      </dgm:prSet>
      <dgm:spPr/>
    </dgm:pt>
  </dgm:ptLst>
  <dgm:cxnLst>
    <dgm:cxn modelId="{4AFE2C09-DB78-4E42-8B39-5AF0D625F68B}" srcId="{86F812E5-80BB-4E99-8388-009B7A9F00FE}" destId="{419427F5-41DE-4E46-8A0B-A45B673811C6}" srcOrd="0" destOrd="0" parTransId="{44012170-504E-474A-98E4-CC0B9558FC3D}" sibTransId="{420B31CF-078C-42C3-AD7D-536A72B38DCF}"/>
    <dgm:cxn modelId="{9732D90F-647A-4CB6-A2D4-38B61E22F3B1}" srcId="{86F812E5-80BB-4E99-8388-009B7A9F00FE}" destId="{023F6BD0-44D4-468F-BB48-BA96C82B47A5}" srcOrd="2" destOrd="0" parTransId="{DC7DEEE9-AA97-4649-B2B8-E0DA4920D7AE}" sibTransId="{66EB272B-0B9A-4B99-9C96-197B188F472E}"/>
    <dgm:cxn modelId="{AED0DF2B-FC34-437B-97F3-9CFFE2F637A6}" type="presOf" srcId="{86F812E5-80BB-4E99-8388-009B7A9F00FE}" destId="{357B545A-A4CE-4E7A-B67E-A8D67C4C368B}" srcOrd="0" destOrd="0" presId="urn:microsoft.com/office/officeart/2005/8/layout/process1"/>
    <dgm:cxn modelId="{408EE33E-3576-4FA8-B47F-6F7064AB744F}" type="presOf" srcId="{419427F5-41DE-4E46-8A0B-A45B673811C6}" destId="{5A481F48-1273-4E75-847F-85EF3417C5F4}" srcOrd="0" destOrd="0" presId="urn:microsoft.com/office/officeart/2005/8/layout/process1"/>
    <dgm:cxn modelId="{67BE6A41-F037-4ADD-B18C-423CA5D14527}" type="presOf" srcId="{023F6BD0-44D4-468F-BB48-BA96C82B47A5}" destId="{89EDCFD0-CD48-4D0E-B506-A21B1DDC17CC}" srcOrd="0" destOrd="0" presId="urn:microsoft.com/office/officeart/2005/8/layout/process1"/>
    <dgm:cxn modelId="{91076FA1-A085-4746-8B1B-0EB42EABFF97}" type="presOf" srcId="{A3EAAE95-1073-45FF-B50A-9A54935684AB}" destId="{DEB09084-D549-471D-B493-29CA83FA83B9}" srcOrd="0" destOrd="0" presId="urn:microsoft.com/office/officeart/2005/8/layout/process1"/>
    <dgm:cxn modelId="{C1E6ACB1-D780-428D-8DC2-24C9A63ADD9F}" type="presOf" srcId="{420B31CF-078C-42C3-AD7D-536A72B38DCF}" destId="{13879904-DE00-4E73-A9D3-7961C49BC28A}" srcOrd="0" destOrd="0" presId="urn:microsoft.com/office/officeart/2005/8/layout/process1"/>
    <dgm:cxn modelId="{6CBB2DC0-BE2B-4436-A844-264BFE9C7284}" srcId="{86F812E5-80BB-4E99-8388-009B7A9F00FE}" destId="{A3EAAE95-1073-45FF-B50A-9A54935684AB}" srcOrd="1" destOrd="0" parTransId="{07BA8057-F219-4FAE-9AFC-55A5F8578A12}" sibTransId="{91418708-3393-45A5-AE14-7A82E7C96FD8}"/>
    <dgm:cxn modelId="{D557FFC1-0D39-42F7-8F49-C53BDD3816CA}" type="presOf" srcId="{91418708-3393-45A5-AE14-7A82E7C96FD8}" destId="{9903790D-0513-44AC-91D2-BE6E65735715}" srcOrd="1" destOrd="0" presId="urn:microsoft.com/office/officeart/2005/8/layout/process1"/>
    <dgm:cxn modelId="{9AD5A6F1-29FF-414D-9179-0047F0A3D3A4}" type="presOf" srcId="{91418708-3393-45A5-AE14-7A82E7C96FD8}" destId="{AB09A851-BEE9-4BF2-BF70-E55754E1B6F4}" srcOrd="0" destOrd="0" presId="urn:microsoft.com/office/officeart/2005/8/layout/process1"/>
    <dgm:cxn modelId="{0A6F57FD-FE23-437C-BC49-4701BAACBAB6}" type="presOf" srcId="{420B31CF-078C-42C3-AD7D-536A72B38DCF}" destId="{BE8CDE5E-142C-476C-A8E6-BD3C2030BCDC}" srcOrd="1" destOrd="0" presId="urn:microsoft.com/office/officeart/2005/8/layout/process1"/>
    <dgm:cxn modelId="{95B70B29-2B87-4CB8-B4B6-C6CA6641372E}" type="presParOf" srcId="{357B545A-A4CE-4E7A-B67E-A8D67C4C368B}" destId="{5A481F48-1273-4E75-847F-85EF3417C5F4}" srcOrd="0" destOrd="0" presId="urn:microsoft.com/office/officeart/2005/8/layout/process1"/>
    <dgm:cxn modelId="{CC7FF9D3-FBAF-47D4-9E1D-558568DA3458}" type="presParOf" srcId="{357B545A-A4CE-4E7A-B67E-A8D67C4C368B}" destId="{13879904-DE00-4E73-A9D3-7961C49BC28A}" srcOrd="1" destOrd="0" presId="urn:microsoft.com/office/officeart/2005/8/layout/process1"/>
    <dgm:cxn modelId="{14286175-1787-4CAE-A5DD-5C5CE21DC7B4}" type="presParOf" srcId="{13879904-DE00-4E73-A9D3-7961C49BC28A}" destId="{BE8CDE5E-142C-476C-A8E6-BD3C2030BCDC}" srcOrd="0" destOrd="0" presId="urn:microsoft.com/office/officeart/2005/8/layout/process1"/>
    <dgm:cxn modelId="{D34D7586-21EE-4117-8DF0-243FF15D5EE9}" type="presParOf" srcId="{357B545A-A4CE-4E7A-B67E-A8D67C4C368B}" destId="{DEB09084-D549-471D-B493-29CA83FA83B9}" srcOrd="2" destOrd="0" presId="urn:microsoft.com/office/officeart/2005/8/layout/process1"/>
    <dgm:cxn modelId="{F1B4E65A-C386-4F7D-A066-A2D6F49BDD83}" type="presParOf" srcId="{357B545A-A4CE-4E7A-B67E-A8D67C4C368B}" destId="{AB09A851-BEE9-4BF2-BF70-E55754E1B6F4}" srcOrd="3" destOrd="0" presId="urn:microsoft.com/office/officeart/2005/8/layout/process1"/>
    <dgm:cxn modelId="{F400F4C4-9131-4C9A-A67B-88AB737DA952}" type="presParOf" srcId="{AB09A851-BEE9-4BF2-BF70-E55754E1B6F4}" destId="{9903790D-0513-44AC-91D2-BE6E65735715}" srcOrd="0" destOrd="0" presId="urn:microsoft.com/office/officeart/2005/8/layout/process1"/>
    <dgm:cxn modelId="{8BEFEEF0-33CA-4BCA-9CAF-86EFFA58F585}" type="presParOf" srcId="{357B545A-A4CE-4E7A-B67E-A8D67C4C368B}" destId="{89EDCFD0-CD48-4D0E-B506-A21B1DDC17C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1CADFF6-0651-4AB0-AD22-AE055B74FE23}" type="doc">
      <dgm:prSet loTypeId="urn:microsoft.com/office/officeart/2005/8/layout/vProcess5" loCatId="process" qsTypeId="urn:microsoft.com/office/officeart/2005/8/quickstyle/simple3" qsCatId="simple" csTypeId="urn:microsoft.com/office/officeart/2005/8/colors/colorful2" csCatId="colorful" phldr="1"/>
      <dgm:spPr/>
      <dgm:t>
        <a:bodyPr/>
        <a:lstStyle/>
        <a:p>
          <a:endParaRPr lang="en-US"/>
        </a:p>
      </dgm:t>
    </dgm:pt>
    <dgm:pt modelId="{D4448D8B-543A-4C50-9671-90DD6185DEAE}">
      <dgm:prSet phldrT="[Text]" custT="1"/>
      <dgm:spPr/>
      <dgm:t>
        <a:bodyPr/>
        <a:lstStyle/>
        <a:p>
          <a:r>
            <a:rPr lang="en-US" sz="1600" dirty="0"/>
            <a:t>2. Calculate the center of gravity(“mean”) of W</a:t>
          </a:r>
        </a:p>
      </dgm:t>
    </dgm:pt>
    <dgm:pt modelId="{E9351DE2-0869-454D-B15B-A4CEE87AC965}" type="parTrans" cxnId="{223A38B3-9C0D-47F1-9A1F-9F9C44F64CF3}">
      <dgm:prSet/>
      <dgm:spPr/>
      <dgm:t>
        <a:bodyPr/>
        <a:lstStyle/>
        <a:p>
          <a:endParaRPr lang="en-US"/>
        </a:p>
      </dgm:t>
    </dgm:pt>
    <dgm:pt modelId="{9F1C72B2-1287-42CC-95A5-06E14D05499D}" type="sibTrans" cxnId="{223A38B3-9C0D-47F1-9A1F-9F9C44F64CF3}">
      <dgm:prSet/>
      <dgm:spPr/>
      <dgm:t>
        <a:bodyPr/>
        <a:lstStyle/>
        <a:p>
          <a:endParaRPr lang="en-US"/>
        </a:p>
      </dgm:t>
    </dgm:pt>
    <dgm:pt modelId="{66836891-D2D3-4150-888C-2852D9331714}">
      <dgm:prSet phldrT="[Text]" custT="1"/>
      <dgm:spPr/>
      <dgm:t>
        <a:bodyPr/>
        <a:lstStyle/>
        <a:p>
          <a:r>
            <a:rPr lang="en-US" sz="1600" dirty="0"/>
            <a:t>3.</a:t>
          </a:r>
          <a:r>
            <a:rPr lang="en-US" sz="1500" dirty="0"/>
            <a:t>Iterate: Shift the search window to the mean and repeat until mean converges  to a value. </a:t>
          </a:r>
        </a:p>
      </dgm:t>
    </dgm:pt>
    <dgm:pt modelId="{84B89979-4069-4606-997D-057234C52275}" type="parTrans" cxnId="{3315EEC1-C15E-4220-B9CE-E23AC99505C4}">
      <dgm:prSet/>
      <dgm:spPr/>
      <dgm:t>
        <a:bodyPr/>
        <a:lstStyle/>
        <a:p>
          <a:endParaRPr lang="en-US"/>
        </a:p>
      </dgm:t>
    </dgm:pt>
    <dgm:pt modelId="{3A3D5BBF-4626-4F65-9234-5C02FE7D2B59}" type="sibTrans" cxnId="{3315EEC1-C15E-4220-B9CE-E23AC99505C4}">
      <dgm:prSet/>
      <dgm:spPr/>
      <dgm:t>
        <a:bodyPr/>
        <a:lstStyle/>
        <a:p>
          <a:endParaRPr lang="en-US"/>
        </a:p>
      </dgm:t>
    </dgm:pt>
    <dgm:pt modelId="{226FF1C4-3167-47DA-91F4-34E9763CCC2E}">
      <dgm:prSet phldrT="[Text]" custT="1"/>
      <dgm:spPr/>
      <dgm:t>
        <a:bodyPr/>
        <a:lstStyle/>
        <a:p>
          <a:r>
            <a:rPr lang="en-US" sz="1600" dirty="0"/>
            <a:t>1. Initialize random seed, and  window W</a:t>
          </a:r>
        </a:p>
      </dgm:t>
    </dgm:pt>
    <dgm:pt modelId="{11391818-3C47-4450-A7EF-D993D56199F7}" type="sibTrans" cxnId="{593FACAE-FF7F-4832-9EF3-AB9BB1FB12F4}">
      <dgm:prSet/>
      <dgm:spPr/>
      <dgm:t>
        <a:bodyPr/>
        <a:lstStyle/>
        <a:p>
          <a:endParaRPr lang="en-US"/>
        </a:p>
      </dgm:t>
    </dgm:pt>
    <dgm:pt modelId="{A8ECAB2E-D656-4731-B61F-FA8BDE45A2C8}" type="parTrans" cxnId="{593FACAE-FF7F-4832-9EF3-AB9BB1FB12F4}">
      <dgm:prSet/>
      <dgm:spPr/>
      <dgm:t>
        <a:bodyPr/>
        <a:lstStyle/>
        <a:p>
          <a:endParaRPr lang="en-US"/>
        </a:p>
      </dgm:t>
    </dgm:pt>
    <dgm:pt modelId="{93FCF9C8-BABA-48AE-9C77-29A9F3B554AD}">
      <dgm:prSet/>
      <dgm:spPr/>
      <dgm:t>
        <a:bodyPr/>
        <a:lstStyle/>
        <a:p>
          <a:r>
            <a:rPr lang="en-US" dirty="0"/>
            <a:t>4. Merge windows that end up near the same “peak” .</a:t>
          </a:r>
        </a:p>
      </dgm:t>
    </dgm:pt>
    <dgm:pt modelId="{C93274C6-AA40-453B-9232-C79EB875EE69}" type="parTrans" cxnId="{FB218D93-A42E-48F3-BF19-4F4B5E5EF3A1}">
      <dgm:prSet/>
      <dgm:spPr/>
      <dgm:t>
        <a:bodyPr/>
        <a:lstStyle/>
        <a:p>
          <a:endParaRPr lang="en-US"/>
        </a:p>
      </dgm:t>
    </dgm:pt>
    <dgm:pt modelId="{64C0DB83-32E6-4F5E-BBA9-802BF18AB073}" type="sibTrans" cxnId="{FB218D93-A42E-48F3-BF19-4F4B5E5EF3A1}">
      <dgm:prSet/>
      <dgm:spPr/>
      <dgm:t>
        <a:bodyPr/>
        <a:lstStyle/>
        <a:p>
          <a:endParaRPr lang="en-US"/>
        </a:p>
      </dgm:t>
    </dgm:pt>
    <dgm:pt modelId="{D8A8549D-5021-4A09-87CD-31409E57C9AA}" type="pres">
      <dgm:prSet presAssocID="{61CADFF6-0651-4AB0-AD22-AE055B74FE23}" presName="outerComposite" presStyleCnt="0">
        <dgm:presLayoutVars>
          <dgm:chMax val="5"/>
          <dgm:dir/>
          <dgm:resizeHandles val="exact"/>
        </dgm:presLayoutVars>
      </dgm:prSet>
      <dgm:spPr/>
    </dgm:pt>
    <dgm:pt modelId="{998FC0DD-94F0-44F2-9634-57202BCFB3C2}" type="pres">
      <dgm:prSet presAssocID="{61CADFF6-0651-4AB0-AD22-AE055B74FE23}" presName="dummyMaxCanvas" presStyleCnt="0">
        <dgm:presLayoutVars/>
      </dgm:prSet>
      <dgm:spPr/>
    </dgm:pt>
    <dgm:pt modelId="{4418338B-FE6D-4EFE-9837-B6D858947E5B}" type="pres">
      <dgm:prSet presAssocID="{61CADFF6-0651-4AB0-AD22-AE055B74FE23}" presName="FourNodes_1" presStyleLbl="node1" presStyleIdx="0" presStyleCnt="4">
        <dgm:presLayoutVars>
          <dgm:bulletEnabled val="1"/>
        </dgm:presLayoutVars>
      </dgm:prSet>
      <dgm:spPr/>
    </dgm:pt>
    <dgm:pt modelId="{0AD3241B-3E16-4021-BFFE-213312AB5B57}" type="pres">
      <dgm:prSet presAssocID="{61CADFF6-0651-4AB0-AD22-AE055B74FE23}" presName="FourNodes_2" presStyleLbl="node1" presStyleIdx="1" presStyleCnt="4">
        <dgm:presLayoutVars>
          <dgm:bulletEnabled val="1"/>
        </dgm:presLayoutVars>
      </dgm:prSet>
      <dgm:spPr/>
    </dgm:pt>
    <dgm:pt modelId="{F125B0B5-9BCF-45D8-AFD9-97418C72FBEB}" type="pres">
      <dgm:prSet presAssocID="{61CADFF6-0651-4AB0-AD22-AE055B74FE23}" presName="FourNodes_3" presStyleLbl="node1" presStyleIdx="2" presStyleCnt="4">
        <dgm:presLayoutVars>
          <dgm:bulletEnabled val="1"/>
        </dgm:presLayoutVars>
      </dgm:prSet>
      <dgm:spPr/>
    </dgm:pt>
    <dgm:pt modelId="{99947406-A67F-451A-A76E-BAFA9192A508}" type="pres">
      <dgm:prSet presAssocID="{61CADFF6-0651-4AB0-AD22-AE055B74FE23}" presName="FourNodes_4" presStyleLbl="node1" presStyleIdx="3" presStyleCnt="4">
        <dgm:presLayoutVars>
          <dgm:bulletEnabled val="1"/>
        </dgm:presLayoutVars>
      </dgm:prSet>
      <dgm:spPr/>
    </dgm:pt>
    <dgm:pt modelId="{DA45BFBE-18FE-43C1-BD8A-13B8F16B44D1}" type="pres">
      <dgm:prSet presAssocID="{61CADFF6-0651-4AB0-AD22-AE055B74FE23}" presName="FourConn_1-2" presStyleLbl="fgAccFollowNode1" presStyleIdx="0" presStyleCnt="3">
        <dgm:presLayoutVars>
          <dgm:bulletEnabled val="1"/>
        </dgm:presLayoutVars>
      </dgm:prSet>
      <dgm:spPr/>
    </dgm:pt>
    <dgm:pt modelId="{2AE645A6-91B4-4831-875F-CB5AE3AD93D7}" type="pres">
      <dgm:prSet presAssocID="{61CADFF6-0651-4AB0-AD22-AE055B74FE23}" presName="FourConn_2-3" presStyleLbl="fgAccFollowNode1" presStyleIdx="1" presStyleCnt="3">
        <dgm:presLayoutVars>
          <dgm:bulletEnabled val="1"/>
        </dgm:presLayoutVars>
      </dgm:prSet>
      <dgm:spPr/>
    </dgm:pt>
    <dgm:pt modelId="{EE7843CD-8CAE-4A39-A5A7-7EB8065EB55C}" type="pres">
      <dgm:prSet presAssocID="{61CADFF6-0651-4AB0-AD22-AE055B74FE23}" presName="FourConn_3-4" presStyleLbl="fgAccFollowNode1" presStyleIdx="2" presStyleCnt="3">
        <dgm:presLayoutVars>
          <dgm:bulletEnabled val="1"/>
        </dgm:presLayoutVars>
      </dgm:prSet>
      <dgm:spPr/>
    </dgm:pt>
    <dgm:pt modelId="{D2A559C3-B690-428A-9667-DA0FD7833F11}" type="pres">
      <dgm:prSet presAssocID="{61CADFF6-0651-4AB0-AD22-AE055B74FE23}" presName="FourNodes_1_text" presStyleLbl="node1" presStyleIdx="3" presStyleCnt="4">
        <dgm:presLayoutVars>
          <dgm:bulletEnabled val="1"/>
        </dgm:presLayoutVars>
      </dgm:prSet>
      <dgm:spPr/>
    </dgm:pt>
    <dgm:pt modelId="{FBAA49A9-2AE1-424A-B995-E77D1EDE1975}" type="pres">
      <dgm:prSet presAssocID="{61CADFF6-0651-4AB0-AD22-AE055B74FE23}" presName="FourNodes_2_text" presStyleLbl="node1" presStyleIdx="3" presStyleCnt="4">
        <dgm:presLayoutVars>
          <dgm:bulletEnabled val="1"/>
        </dgm:presLayoutVars>
      </dgm:prSet>
      <dgm:spPr/>
    </dgm:pt>
    <dgm:pt modelId="{C6F8DAF6-6B4A-4504-9DE5-FCB2A6E1953B}" type="pres">
      <dgm:prSet presAssocID="{61CADFF6-0651-4AB0-AD22-AE055B74FE23}" presName="FourNodes_3_text" presStyleLbl="node1" presStyleIdx="3" presStyleCnt="4">
        <dgm:presLayoutVars>
          <dgm:bulletEnabled val="1"/>
        </dgm:presLayoutVars>
      </dgm:prSet>
      <dgm:spPr/>
    </dgm:pt>
    <dgm:pt modelId="{E7C69CF7-196C-45EF-B271-B5C1C83EFF5A}" type="pres">
      <dgm:prSet presAssocID="{61CADFF6-0651-4AB0-AD22-AE055B74FE23}" presName="FourNodes_4_text" presStyleLbl="node1" presStyleIdx="3" presStyleCnt="4">
        <dgm:presLayoutVars>
          <dgm:bulletEnabled val="1"/>
        </dgm:presLayoutVars>
      </dgm:prSet>
      <dgm:spPr/>
    </dgm:pt>
  </dgm:ptLst>
  <dgm:cxnLst>
    <dgm:cxn modelId="{B1A6E714-4D7F-4FFC-9EF6-522DD957B314}" type="presOf" srcId="{D4448D8B-543A-4C50-9671-90DD6185DEAE}" destId="{FBAA49A9-2AE1-424A-B995-E77D1EDE1975}" srcOrd="1" destOrd="0" presId="urn:microsoft.com/office/officeart/2005/8/layout/vProcess5"/>
    <dgm:cxn modelId="{AEB6C431-511C-4C2D-9306-39638705FF19}" type="presOf" srcId="{66836891-D2D3-4150-888C-2852D9331714}" destId="{F125B0B5-9BCF-45D8-AFD9-97418C72FBEB}" srcOrd="0" destOrd="0" presId="urn:microsoft.com/office/officeart/2005/8/layout/vProcess5"/>
    <dgm:cxn modelId="{85B66B74-F6A5-4B86-8B8B-12FE83216C37}" type="presOf" srcId="{226FF1C4-3167-47DA-91F4-34E9763CCC2E}" destId="{D2A559C3-B690-428A-9667-DA0FD7833F11}" srcOrd="1" destOrd="0" presId="urn:microsoft.com/office/officeart/2005/8/layout/vProcess5"/>
    <dgm:cxn modelId="{BBD44E56-3D40-4D38-A0E1-CA815C73C61A}" type="presOf" srcId="{93FCF9C8-BABA-48AE-9C77-29A9F3B554AD}" destId="{E7C69CF7-196C-45EF-B271-B5C1C83EFF5A}" srcOrd="1" destOrd="0" presId="urn:microsoft.com/office/officeart/2005/8/layout/vProcess5"/>
    <dgm:cxn modelId="{50C3E58F-E903-41C7-8B5F-E90810EE6126}" type="presOf" srcId="{D4448D8B-543A-4C50-9671-90DD6185DEAE}" destId="{0AD3241B-3E16-4021-BFFE-213312AB5B57}" srcOrd="0" destOrd="0" presId="urn:microsoft.com/office/officeart/2005/8/layout/vProcess5"/>
    <dgm:cxn modelId="{FB218D93-A42E-48F3-BF19-4F4B5E5EF3A1}" srcId="{61CADFF6-0651-4AB0-AD22-AE055B74FE23}" destId="{93FCF9C8-BABA-48AE-9C77-29A9F3B554AD}" srcOrd="3" destOrd="0" parTransId="{C93274C6-AA40-453B-9232-C79EB875EE69}" sibTransId="{64C0DB83-32E6-4F5E-BBA9-802BF18AB073}"/>
    <dgm:cxn modelId="{78F9E399-7F5D-4723-913C-CFB50BF25B3D}" type="presOf" srcId="{66836891-D2D3-4150-888C-2852D9331714}" destId="{C6F8DAF6-6B4A-4504-9DE5-FCB2A6E1953B}" srcOrd="1" destOrd="0" presId="urn:microsoft.com/office/officeart/2005/8/layout/vProcess5"/>
    <dgm:cxn modelId="{24A0A19E-9D45-4CF2-8A36-0AEFAD41363C}" type="presOf" srcId="{9F1C72B2-1287-42CC-95A5-06E14D05499D}" destId="{2AE645A6-91B4-4831-875F-CB5AE3AD93D7}" srcOrd="0" destOrd="0" presId="urn:microsoft.com/office/officeart/2005/8/layout/vProcess5"/>
    <dgm:cxn modelId="{4DC747AB-1A16-4DF5-A5CF-8FEF7CC16B3D}" type="presOf" srcId="{226FF1C4-3167-47DA-91F4-34E9763CCC2E}" destId="{4418338B-FE6D-4EFE-9837-B6D858947E5B}" srcOrd="0" destOrd="0" presId="urn:microsoft.com/office/officeart/2005/8/layout/vProcess5"/>
    <dgm:cxn modelId="{593FACAE-FF7F-4832-9EF3-AB9BB1FB12F4}" srcId="{61CADFF6-0651-4AB0-AD22-AE055B74FE23}" destId="{226FF1C4-3167-47DA-91F4-34E9763CCC2E}" srcOrd="0" destOrd="0" parTransId="{A8ECAB2E-D656-4731-B61F-FA8BDE45A2C8}" sibTransId="{11391818-3C47-4450-A7EF-D993D56199F7}"/>
    <dgm:cxn modelId="{223A38B3-9C0D-47F1-9A1F-9F9C44F64CF3}" srcId="{61CADFF6-0651-4AB0-AD22-AE055B74FE23}" destId="{D4448D8B-543A-4C50-9671-90DD6185DEAE}" srcOrd="1" destOrd="0" parTransId="{E9351DE2-0869-454D-B15B-A4CEE87AC965}" sibTransId="{9F1C72B2-1287-42CC-95A5-06E14D05499D}"/>
    <dgm:cxn modelId="{3315EEC1-C15E-4220-B9CE-E23AC99505C4}" srcId="{61CADFF6-0651-4AB0-AD22-AE055B74FE23}" destId="{66836891-D2D3-4150-888C-2852D9331714}" srcOrd="2" destOrd="0" parTransId="{84B89979-4069-4606-997D-057234C52275}" sibTransId="{3A3D5BBF-4626-4F65-9234-5C02FE7D2B59}"/>
    <dgm:cxn modelId="{CBE794D7-1676-4E2F-8B25-48BD8AA271EE}" type="presOf" srcId="{11391818-3C47-4450-A7EF-D993D56199F7}" destId="{DA45BFBE-18FE-43C1-BD8A-13B8F16B44D1}" srcOrd="0" destOrd="0" presId="urn:microsoft.com/office/officeart/2005/8/layout/vProcess5"/>
    <dgm:cxn modelId="{EB872DDA-2C54-4ED8-83A9-55A6FBBA69C5}" type="presOf" srcId="{3A3D5BBF-4626-4F65-9234-5C02FE7D2B59}" destId="{EE7843CD-8CAE-4A39-A5A7-7EB8065EB55C}" srcOrd="0" destOrd="0" presId="urn:microsoft.com/office/officeart/2005/8/layout/vProcess5"/>
    <dgm:cxn modelId="{1054C3DD-2DC9-4424-815E-591374D60A83}" type="presOf" srcId="{93FCF9C8-BABA-48AE-9C77-29A9F3B554AD}" destId="{99947406-A67F-451A-A76E-BAFA9192A508}" srcOrd="0" destOrd="0" presId="urn:microsoft.com/office/officeart/2005/8/layout/vProcess5"/>
    <dgm:cxn modelId="{7FDF63E7-BE1A-4BEE-A579-9EA82923F70D}" type="presOf" srcId="{61CADFF6-0651-4AB0-AD22-AE055B74FE23}" destId="{D8A8549D-5021-4A09-87CD-31409E57C9AA}" srcOrd="0" destOrd="0" presId="urn:microsoft.com/office/officeart/2005/8/layout/vProcess5"/>
    <dgm:cxn modelId="{4382E29E-59E1-4601-8DA8-609AD4F0C677}" type="presParOf" srcId="{D8A8549D-5021-4A09-87CD-31409E57C9AA}" destId="{998FC0DD-94F0-44F2-9634-57202BCFB3C2}" srcOrd="0" destOrd="0" presId="urn:microsoft.com/office/officeart/2005/8/layout/vProcess5"/>
    <dgm:cxn modelId="{978A7A23-7E75-4190-BDEB-BD5C11A67252}" type="presParOf" srcId="{D8A8549D-5021-4A09-87CD-31409E57C9AA}" destId="{4418338B-FE6D-4EFE-9837-B6D858947E5B}" srcOrd="1" destOrd="0" presId="urn:microsoft.com/office/officeart/2005/8/layout/vProcess5"/>
    <dgm:cxn modelId="{504E1320-A104-4E6E-A369-7CF0F41A4008}" type="presParOf" srcId="{D8A8549D-5021-4A09-87CD-31409E57C9AA}" destId="{0AD3241B-3E16-4021-BFFE-213312AB5B57}" srcOrd="2" destOrd="0" presId="urn:microsoft.com/office/officeart/2005/8/layout/vProcess5"/>
    <dgm:cxn modelId="{47A789DD-EFD1-44A8-8894-BD57258893A3}" type="presParOf" srcId="{D8A8549D-5021-4A09-87CD-31409E57C9AA}" destId="{F125B0B5-9BCF-45D8-AFD9-97418C72FBEB}" srcOrd="3" destOrd="0" presId="urn:microsoft.com/office/officeart/2005/8/layout/vProcess5"/>
    <dgm:cxn modelId="{1FE3C8A3-A1EB-43A1-A613-1FAF5011171B}" type="presParOf" srcId="{D8A8549D-5021-4A09-87CD-31409E57C9AA}" destId="{99947406-A67F-451A-A76E-BAFA9192A508}" srcOrd="4" destOrd="0" presId="urn:microsoft.com/office/officeart/2005/8/layout/vProcess5"/>
    <dgm:cxn modelId="{2C83A3EF-9383-44A6-93D6-7B316274BB11}" type="presParOf" srcId="{D8A8549D-5021-4A09-87CD-31409E57C9AA}" destId="{DA45BFBE-18FE-43C1-BD8A-13B8F16B44D1}" srcOrd="5" destOrd="0" presId="urn:microsoft.com/office/officeart/2005/8/layout/vProcess5"/>
    <dgm:cxn modelId="{A1F7D2E0-6975-4C51-986D-4A1464ACB2F8}" type="presParOf" srcId="{D8A8549D-5021-4A09-87CD-31409E57C9AA}" destId="{2AE645A6-91B4-4831-875F-CB5AE3AD93D7}" srcOrd="6" destOrd="0" presId="urn:microsoft.com/office/officeart/2005/8/layout/vProcess5"/>
    <dgm:cxn modelId="{EB0BB049-5688-44AA-B737-10927E568A36}" type="presParOf" srcId="{D8A8549D-5021-4A09-87CD-31409E57C9AA}" destId="{EE7843CD-8CAE-4A39-A5A7-7EB8065EB55C}" srcOrd="7" destOrd="0" presId="urn:microsoft.com/office/officeart/2005/8/layout/vProcess5"/>
    <dgm:cxn modelId="{A8048527-E46C-4262-B605-019FDA0BFB1C}" type="presParOf" srcId="{D8A8549D-5021-4A09-87CD-31409E57C9AA}" destId="{D2A559C3-B690-428A-9667-DA0FD7833F11}" srcOrd="8" destOrd="0" presId="urn:microsoft.com/office/officeart/2005/8/layout/vProcess5"/>
    <dgm:cxn modelId="{968DFB2E-40D4-4B2B-A7CF-FBAA9A38D2D3}" type="presParOf" srcId="{D8A8549D-5021-4A09-87CD-31409E57C9AA}" destId="{FBAA49A9-2AE1-424A-B995-E77D1EDE1975}" srcOrd="9" destOrd="0" presId="urn:microsoft.com/office/officeart/2005/8/layout/vProcess5"/>
    <dgm:cxn modelId="{30D02B5A-9137-40ED-9049-304109F306DA}" type="presParOf" srcId="{D8A8549D-5021-4A09-87CD-31409E57C9AA}" destId="{C6F8DAF6-6B4A-4504-9DE5-FCB2A6E1953B}" srcOrd="10" destOrd="0" presId="urn:microsoft.com/office/officeart/2005/8/layout/vProcess5"/>
    <dgm:cxn modelId="{31D7813A-D6F1-43F5-B6DC-941BEF976136}" type="presParOf" srcId="{D8A8549D-5021-4A09-87CD-31409E57C9AA}" destId="{E7C69CF7-196C-45EF-B271-B5C1C83EFF5A}"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5EA937D-3332-4C72-95F3-34E4D80EE3A8}" type="doc">
      <dgm:prSet loTypeId="urn:microsoft.com/office/officeart/2005/8/layout/hProcess3" loCatId="process" qsTypeId="urn:microsoft.com/office/officeart/2005/8/quickstyle/simple1" qsCatId="simple" csTypeId="urn:microsoft.com/office/officeart/2005/8/colors/accent0_1" csCatId="mainScheme" phldr="1"/>
      <dgm:spPr/>
    </dgm:pt>
    <dgm:pt modelId="{DA3D07E3-A560-4A5B-9A7C-BAE877C976CE}">
      <dgm:prSet phldrT="[Text]"/>
      <dgm:spPr/>
      <dgm:t>
        <a:bodyPr/>
        <a:lstStyle/>
        <a:p>
          <a:r>
            <a:rPr lang="en-US" dirty="0"/>
            <a:t>Mean Shift Clustering Based Image Segmentation</a:t>
          </a:r>
        </a:p>
      </dgm:t>
    </dgm:pt>
    <dgm:pt modelId="{78621248-3A15-4FE1-AF77-BD61A135FD3D}" type="parTrans" cxnId="{05F7280E-5F9D-4AB1-81B4-046D96097AEA}">
      <dgm:prSet/>
      <dgm:spPr/>
      <dgm:t>
        <a:bodyPr/>
        <a:lstStyle/>
        <a:p>
          <a:endParaRPr lang="en-US"/>
        </a:p>
      </dgm:t>
    </dgm:pt>
    <dgm:pt modelId="{311E730E-A2D5-4222-9F3B-4ECFC57BD942}" type="sibTrans" cxnId="{05F7280E-5F9D-4AB1-81B4-046D96097AEA}">
      <dgm:prSet/>
      <dgm:spPr/>
      <dgm:t>
        <a:bodyPr/>
        <a:lstStyle/>
        <a:p>
          <a:endParaRPr lang="en-US"/>
        </a:p>
      </dgm:t>
    </dgm:pt>
    <dgm:pt modelId="{658CF4CD-C2FD-4E63-8200-169F803140FA}" type="pres">
      <dgm:prSet presAssocID="{D5EA937D-3332-4C72-95F3-34E4D80EE3A8}" presName="Name0" presStyleCnt="0">
        <dgm:presLayoutVars>
          <dgm:dir/>
          <dgm:animLvl val="lvl"/>
          <dgm:resizeHandles val="exact"/>
        </dgm:presLayoutVars>
      </dgm:prSet>
      <dgm:spPr/>
    </dgm:pt>
    <dgm:pt modelId="{72435164-A6FF-45C4-9FD3-D6C02D01C4BA}" type="pres">
      <dgm:prSet presAssocID="{D5EA937D-3332-4C72-95F3-34E4D80EE3A8}" presName="dummy" presStyleCnt="0"/>
      <dgm:spPr/>
    </dgm:pt>
    <dgm:pt modelId="{51F42B26-A369-4303-80A9-724D3ED43FB9}" type="pres">
      <dgm:prSet presAssocID="{D5EA937D-3332-4C72-95F3-34E4D80EE3A8}" presName="linH" presStyleCnt="0"/>
      <dgm:spPr/>
    </dgm:pt>
    <dgm:pt modelId="{EB5E9AFC-3FBF-4AA8-88B0-B2F71B8D280C}" type="pres">
      <dgm:prSet presAssocID="{D5EA937D-3332-4C72-95F3-34E4D80EE3A8}" presName="padding1" presStyleCnt="0"/>
      <dgm:spPr/>
    </dgm:pt>
    <dgm:pt modelId="{007752D9-E319-492A-9404-25BEB86B728F}" type="pres">
      <dgm:prSet presAssocID="{DA3D07E3-A560-4A5B-9A7C-BAE877C976CE}" presName="linV" presStyleCnt="0"/>
      <dgm:spPr/>
    </dgm:pt>
    <dgm:pt modelId="{0387E1D0-4525-4EAF-92C6-15AD9877FEEB}" type="pres">
      <dgm:prSet presAssocID="{DA3D07E3-A560-4A5B-9A7C-BAE877C976CE}" presName="spVertical1" presStyleCnt="0"/>
      <dgm:spPr/>
    </dgm:pt>
    <dgm:pt modelId="{38205396-178D-4296-AB77-526285CF5580}" type="pres">
      <dgm:prSet presAssocID="{DA3D07E3-A560-4A5B-9A7C-BAE877C976CE}" presName="parTx" presStyleLbl="revTx" presStyleIdx="0" presStyleCnt="1">
        <dgm:presLayoutVars>
          <dgm:chMax val="0"/>
          <dgm:chPref val="0"/>
          <dgm:bulletEnabled val="1"/>
        </dgm:presLayoutVars>
      </dgm:prSet>
      <dgm:spPr/>
    </dgm:pt>
    <dgm:pt modelId="{248D4A6F-1659-4F34-AACF-D22D49C4E4A2}" type="pres">
      <dgm:prSet presAssocID="{DA3D07E3-A560-4A5B-9A7C-BAE877C976CE}" presName="spVertical2" presStyleCnt="0"/>
      <dgm:spPr/>
    </dgm:pt>
    <dgm:pt modelId="{C5B0E9C4-C87F-45E2-BEF5-49750E755D77}" type="pres">
      <dgm:prSet presAssocID="{DA3D07E3-A560-4A5B-9A7C-BAE877C976CE}" presName="spVertical3" presStyleCnt="0"/>
      <dgm:spPr/>
    </dgm:pt>
    <dgm:pt modelId="{F47E0709-6A29-468E-BC90-D65BF7D6DAD6}" type="pres">
      <dgm:prSet presAssocID="{D5EA937D-3332-4C72-95F3-34E4D80EE3A8}" presName="padding2" presStyleCnt="0"/>
      <dgm:spPr/>
    </dgm:pt>
    <dgm:pt modelId="{F5F5342B-2858-467C-9D80-3751DBA7CCA0}" type="pres">
      <dgm:prSet presAssocID="{D5EA937D-3332-4C72-95F3-34E4D80EE3A8}" presName="negArrow" presStyleCnt="0"/>
      <dgm:spPr/>
    </dgm:pt>
    <dgm:pt modelId="{D35007FF-A223-4B43-BB7C-CC57F35E0CA9}" type="pres">
      <dgm:prSet presAssocID="{D5EA937D-3332-4C72-95F3-34E4D80EE3A8}" presName="backgroundArrow" presStyleLbl="node1" presStyleIdx="0" presStyleCnt="1" custLinFactNeighborX="2345" custLinFactNeighborY="-169"/>
      <dgm:spPr/>
    </dgm:pt>
  </dgm:ptLst>
  <dgm:cxnLst>
    <dgm:cxn modelId="{05F7280E-5F9D-4AB1-81B4-046D96097AEA}" srcId="{D5EA937D-3332-4C72-95F3-34E4D80EE3A8}" destId="{DA3D07E3-A560-4A5B-9A7C-BAE877C976CE}" srcOrd="0" destOrd="0" parTransId="{78621248-3A15-4FE1-AF77-BD61A135FD3D}" sibTransId="{311E730E-A2D5-4222-9F3B-4ECFC57BD942}"/>
    <dgm:cxn modelId="{46113219-D3D5-46C3-B517-9D568AE00590}" type="presOf" srcId="{DA3D07E3-A560-4A5B-9A7C-BAE877C976CE}" destId="{38205396-178D-4296-AB77-526285CF5580}" srcOrd="0" destOrd="0" presId="urn:microsoft.com/office/officeart/2005/8/layout/hProcess3"/>
    <dgm:cxn modelId="{90D0D1C8-9BDC-47B7-9C7B-B4CA1884FAD9}" type="presOf" srcId="{D5EA937D-3332-4C72-95F3-34E4D80EE3A8}" destId="{658CF4CD-C2FD-4E63-8200-169F803140FA}" srcOrd="0" destOrd="0" presId="urn:microsoft.com/office/officeart/2005/8/layout/hProcess3"/>
    <dgm:cxn modelId="{DEE65080-1850-4FD8-B66D-D14943515DA3}" type="presParOf" srcId="{658CF4CD-C2FD-4E63-8200-169F803140FA}" destId="{72435164-A6FF-45C4-9FD3-D6C02D01C4BA}" srcOrd="0" destOrd="0" presId="urn:microsoft.com/office/officeart/2005/8/layout/hProcess3"/>
    <dgm:cxn modelId="{295D3415-3694-4287-BC87-AF478BEC6BCD}" type="presParOf" srcId="{658CF4CD-C2FD-4E63-8200-169F803140FA}" destId="{51F42B26-A369-4303-80A9-724D3ED43FB9}" srcOrd="1" destOrd="0" presId="urn:microsoft.com/office/officeart/2005/8/layout/hProcess3"/>
    <dgm:cxn modelId="{C24EE3F8-2F52-4334-881D-BBD2B68CDB0C}" type="presParOf" srcId="{51F42B26-A369-4303-80A9-724D3ED43FB9}" destId="{EB5E9AFC-3FBF-4AA8-88B0-B2F71B8D280C}" srcOrd="0" destOrd="0" presId="urn:microsoft.com/office/officeart/2005/8/layout/hProcess3"/>
    <dgm:cxn modelId="{609BA51C-6F45-43C4-839B-A4D727364D70}" type="presParOf" srcId="{51F42B26-A369-4303-80A9-724D3ED43FB9}" destId="{007752D9-E319-492A-9404-25BEB86B728F}" srcOrd="1" destOrd="0" presId="urn:microsoft.com/office/officeart/2005/8/layout/hProcess3"/>
    <dgm:cxn modelId="{1428B2FB-F294-49B4-856A-82B362B9447E}" type="presParOf" srcId="{007752D9-E319-492A-9404-25BEB86B728F}" destId="{0387E1D0-4525-4EAF-92C6-15AD9877FEEB}" srcOrd="0" destOrd="0" presId="urn:microsoft.com/office/officeart/2005/8/layout/hProcess3"/>
    <dgm:cxn modelId="{4FE837D7-8298-4BEE-97A5-EC492D4C55A7}" type="presParOf" srcId="{007752D9-E319-492A-9404-25BEB86B728F}" destId="{38205396-178D-4296-AB77-526285CF5580}" srcOrd="1" destOrd="0" presId="urn:microsoft.com/office/officeart/2005/8/layout/hProcess3"/>
    <dgm:cxn modelId="{5A2251B8-37CE-4382-B63B-E95DF3F8D078}" type="presParOf" srcId="{007752D9-E319-492A-9404-25BEB86B728F}" destId="{248D4A6F-1659-4F34-AACF-D22D49C4E4A2}" srcOrd="2" destOrd="0" presId="urn:microsoft.com/office/officeart/2005/8/layout/hProcess3"/>
    <dgm:cxn modelId="{215B2E6E-9316-413E-8319-26E5099AC5DA}" type="presParOf" srcId="{007752D9-E319-492A-9404-25BEB86B728F}" destId="{C5B0E9C4-C87F-45E2-BEF5-49750E755D77}" srcOrd="3" destOrd="0" presId="urn:microsoft.com/office/officeart/2005/8/layout/hProcess3"/>
    <dgm:cxn modelId="{BAC22A71-7EC1-4978-BCF2-7115297DB02C}" type="presParOf" srcId="{51F42B26-A369-4303-80A9-724D3ED43FB9}" destId="{F47E0709-6A29-468E-BC90-D65BF7D6DAD6}" srcOrd="2" destOrd="0" presId="urn:microsoft.com/office/officeart/2005/8/layout/hProcess3"/>
    <dgm:cxn modelId="{7EE2775D-C7AF-4C87-96FC-CEDF19E77DFC}" type="presParOf" srcId="{51F42B26-A369-4303-80A9-724D3ED43FB9}" destId="{F5F5342B-2858-467C-9D80-3751DBA7CCA0}" srcOrd="3" destOrd="0" presId="urn:microsoft.com/office/officeart/2005/8/layout/hProcess3"/>
    <dgm:cxn modelId="{E2A11950-AE5B-49F4-A4BE-B758A155DDA0}" type="presParOf" srcId="{51F42B26-A369-4303-80A9-724D3ED43FB9}" destId="{D35007FF-A223-4B43-BB7C-CC57F35E0CA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C3CEFC-32E4-4FC7-BBEA-CA8E105C055F}" type="doc">
      <dgm:prSet loTypeId="urn:microsoft.com/office/officeart/2005/8/layout/process4" loCatId="process" qsTypeId="urn:microsoft.com/office/officeart/2005/8/quickstyle/simple3" qsCatId="simple" csTypeId="urn:microsoft.com/office/officeart/2005/8/colors/colorful1" csCatId="colorful" phldr="1"/>
      <dgm:spPr/>
      <dgm:t>
        <a:bodyPr/>
        <a:lstStyle/>
        <a:p>
          <a:endParaRPr lang="en-US"/>
        </a:p>
      </dgm:t>
    </dgm:pt>
    <dgm:pt modelId="{0AF2EAFF-83B3-4C29-80F3-A4EA681DEA9B}">
      <dgm:prSet phldrT="[Text]"/>
      <dgm:spPr/>
      <dgm:t>
        <a:bodyPr/>
        <a:lstStyle/>
        <a:p>
          <a:r>
            <a:rPr lang="en-US" dirty="0"/>
            <a:t>Manual Thresholding</a:t>
          </a:r>
        </a:p>
      </dgm:t>
    </dgm:pt>
    <dgm:pt modelId="{EFD9C0FE-ED7B-4816-8E97-B313762DF8B1}" type="parTrans" cxnId="{1790E8FC-BD16-4F89-A0A6-01860B293C1B}">
      <dgm:prSet/>
      <dgm:spPr/>
      <dgm:t>
        <a:bodyPr/>
        <a:lstStyle/>
        <a:p>
          <a:endParaRPr lang="en-US"/>
        </a:p>
      </dgm:t>
    </dgm:pt>
    <dgm:pt modelId="{B93A8134-FFB3-4478-ACE6-69228A29B57E}" type="sibTrans" cxnId="{1790E8FC-BD16-4F89-A0A6-01860B293C1B}">
      <dgm:prSet/>
      <dgm:spPr/>
      <dgm:t>
        <a:bodyPr/>
        <a:lstStyle/>
        <a:p>
          <a:endParaRPr lang="en-US"/>
        </a:p>
      </dgm:t>
    </dgm:pt>
    <dgm:pt modelId="{77593543-AA8B-408E-86CB-6DD303F7ECB7}" type="pres">
      <dgm:prSet presAssocID="{86C3CEFC-32E4-4FC7-BBEA-CA8E105C055F}" presName="Name0" presStyleCnt="0">
        <dgm:presLayoutVars>
          <dgm:dir/>
          <dgm:animLvl val="lvl"/>
          <dgm:resizeHandles val="exact"/>
        </dgm:presLayoutVars>
      </dgm:prSet>
      <dgm:spPr/>
    </dgm:pt>
    <dgm:pt modelId="{2565B54A-2675-4F92-AAEF-8307B7DE7781}" type="pres">
      <dgm:prSet presAssocID="{0AF2EAFF-83B3-4C29-80F3-A4EA681DEA9B}" presName="boxAndChildren" presStyleCnt="0"/>
      <dgm:spPr/>
    </dgm:pt>
    <dgm:pt modelId="{E3CA155B-088B-4B99-9601-68A54D2F7D65}" type="pres">
      <dgm:prSet presAssocID="{0AF2EAFF-83B3-4C29-80F3-A4EA681DEA9B}" presName="parentTextBox" presStyleLbl="node1" presStyleIdx="0" presStyleCnt="1" custLinFactNeighborX="-8698"/>
      <dgm:spPr/>
    </dgm:pt>
  </dgm:ptLst>
  <dgm:cxnLst>
    <dgm:cxn modelId="{8822F26A-35D8-4E06-9976-F219787B7CAB}" type="presOf" srcId="{0AF2EAFF-83B3-4C29-80F3-A4EA681DEA9B}" destId="{E3CA155B-088B-4B99-9601-68A54D2F7D65}" srcOrd="0" destOrd="0" presId="urn:microsoft.com/office/officeart/2005/8/layout/process4"/>
    <dgm:cxn modelId="{2BEC4FAC-1B8B-42E3-B3CE-6334621B52D0}" type="presOf" srcId="{86C3CEFC-32E4-4FC7-BBEA-CA8E105C055F}" destId="{77593543-AA8B-408E-86CB-6DD303F7ECB7}" srcOrd="0" destOrd="0" presId="urn:microsoft.com/office/officeart/2005/8/layout/process4"/>
    <dgm:cxn modelId="{1790E8FC-BD16-4F89-A0A6-01860B293C1B}" srcId="{86C3CEFC-32E4-4FC7-BBEA-CA8E105C055F}" destId="{0AF2EAFF-83B3-4C29-80F3-A4EA681DEA9B}" srcOrd="0" destOrd="0" parTransId="{EFD9C0FE-ED7B-4816-8E97-B313762DF8B1}" sibTransId="{B93A8134-FFB3-4478-ACE6-69228A29B57E}"/>
    <dgm:cxn modelId="{53BCAF2F-C380-45A0-B0DB-DA0F58899A08}" type="presParOf" srcId="{77593543-AA8B-408E-86CB-6DD303F7ECB7}" destId="{2565B54A-2675-4F92-AAEF-8307B7DE7781}" srcOrd="0" destOrd="0" presId="urn:microsoft.com/office/officeart/2005/8/layout/process4"/>
    <dgm:cxn modelId="{F205B821-910B-44F2-A3A3-FA05B4591CFB}" type="presParOf" srcId="{2565B54A-2675-4F92-AAEF-8307B7DE7781}" destId="{E3CA155B-088B-4B99-9601-68A54D2F7D65}"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A937D-3332-4C72-95F3-34E4D80EE3A8}" type="doc">
      <dgm:prSet loTypeId="urn:microsoft.com/office/officeart/2005/8/layout/hProcess3" loCatId="process" qsTypeId="urn:microsoft.com/office/officeart/2005/8/quickstyle/simple1" qsCatId="simple" csTypeId="urn:microsoft.com/office/officeart/2005/8/colors/accent0_1" csCatId="mainScheme" phldr="1"/>
      <dgm:spPr/>
    </dgm:pt>
    <dgm:pt modelId="{DA3D07E3-A560-4A5B-9A7C-BAE877C976CE}">
      <dgm:prSet phldrT="[Text]"/>
      <dgm:spPr/>
      <dgm:t>
        <a:bodyPr/>
        <a:lstStyle/>
        <a:p>
          <a:r>
            <a:rPr lang="en-US" dirty="0"/>
            <a:t>Histogram Based Thresholding Segmentation</a:t>
          </a:r>
        </a:p>
      </dgm:t>
    </dgm:pt>
    <dgm:pt modelId="{78621248-3A15-4FE1-AF77-BD61A135FD3D}" type="parTrans" cxnId="{05F7280E-5F9D-4AB1-81B4-046D96097AEA}">
      <dgm:prSet/>
      <dgm:spPr/>
      <dgm:t>
        <a:bodyPr/>
        <a:lstStyle/>
        <a:p>
          <a:endParaRPr lang="en-US"/>
        </a:p>
      </dgm:t>
    </dgm:pt>
    <dgm:pt modelId="{311E730E-A2D5-4222-9F3B-4ECFC57BD942}" type="sibTrans" cxnId="{05F7280E-5F9D-4AB1-81B4-046D96097AEA}">
      <dgm:prSet/>
      <dgm:spPr/>
      <dgm:t>
        <a:bodyPr/>
        <a:lstStyle/>
        <a:p>
          <a:endParaRPr lang="en-US"/>
        </a:p>
      </dgm:t>
    </dgm:pt>
    <dgm:pt modelId="{658CF4CD-C2FD-4E63-8200-169F803140FA}" type="pres">
      <dgm:prSet presAssocID="{D5EA937D-3332-4C72-95F3-34E4D80EE3A8}" presName="Name0" presStyleCnt="0">
        <dgm:presLayoutVars>
          <dgm:dir/>
          <dgm:animLvl val="lvl"/>
          <dgm:resizeHandles val="exact"/>
        </dgm:presLayoutVars>
      </dgm:prSet>
      <dgm:spPr/>
    </dgm:pt>
    <dgm:pt modelId="{72435164-A6FF-45C4-9FD3-D6C02D01C4BA}" type="pres">
      <dgm:prSet presAssocID="{D5EA937D-3332-4C72-95F3-34E4D80EE3A8}" presName="dummy" presStyleCnt="0"/>
      <dgm:spPr/>
    </dgm:pt>
    <dgm:pt modelId="{51F42B26-A369-4303-80A9-724D3ED43FB9}" type="pres">
      <dgm:prSet presAssocID="{D5EA937D-3332-4C72-95F3-34E4D80EE3A8}" presName="linH" presStyleCnt="0"/>
      <dgm:spPr/>
    </dgm:pt>
    <dgm:pt modelId="{EB5E9AFC-3FBF-4AA8-88B0-B2F71B8D280C}" type="pres">
      <dgm:prSet presAssocID="{D5EA937D-3332-4C72-95F3-34E4D80EE3A8}" presName="padding1" presStyleCnt="0"/>
      <dgm:spPr/>
    </dgm:pt>
    <dgm:pt modelId="{007752D9-E319-492A-9404-25BEB86B728F}" type="pres">
      <dgm:prSet presAssocID="{DA3D07E3-A560-4A5B-9A7C-BAE877C976CE}" presName="linV" presStyleCnt="0"/>
      <dgm:spPr/>
    </dgm:pt>
    <dgm:pt modelId="{0387E1D0-4525-4EAF-92C6-15AD9877FEEB}" type="pres">
      <dgm:prSet presAssocID="{DA3D07E3-A560-4A5B-9A7C-BAE877C976CE}" presName="spVertical1" presStyleCnt="0"/>
      <dgm:spPr/>
    </dgm:pt>
    <dgm:pt modelId="{38205396-178D-4296-AB77-526285CF5580}" type="pres">
      <dgm:prSet presAssocID="{DA3D07E3-A560-4A5B-9A7C-BAE877C976CE}" presName="parTx" presStyleLbl="revTx" presStyleIdx="0" presStyleCnt="1">
        <dgm:presLayoutVars>
          <dgm:chMax val="0"/>
          <dgm:chPref val="0"/>
          <dgm:bulletEnabled val="1"/>
        </dgm:presLayoutVars>
      </dgm:prSet>
      <dgm:spPr/>
    </dgm:pt>
    <dgm:pt modelId="{248D4A6F-1659-4F34-AACF-D22D49C4E4A2}" type="pres">
      <dgm:prSet presAssocID="{DA3D07E3-A560-4A5B-9A7C-BAE877C976CE}" presName="spVertical2" presStyleCnt="0"/>
      <dgm:spPr/>
    </dgm:pt>
    <dgm:pt modelId="{C5B0E9C4-C87F-45E2-BEF5-49750E755D77}" type="pres">
      <dgm:prSet presAssocID="{DA3D07E3-A560-4A5B-9A7C-BAE877C976CE}" presName="spVertical3" presStyleCnt="0"/>
      <dgm:spPr/>
    </dgm:pt>
    <dgm:pt modelId="{F47E0709-6A29-468E-BC90-D65BF7D6DAD6}" type="pres">
      <dgm:prSet presAssocID="{D5EA937D-3332-4C72-95F3-34E4D80EE3A8}" presName="padding2" presStyleCnt="0"/>
      <dgm:spPr/>
    </dgm:pt>
    <dgm:pt modelId="{F5F5342B-2858-467C-9D80-3751DBA7CCA0}" type="pres">
      <dgm:prSet presAssocID="{D5EA937D-3332-4C72-95F3-34E4D80EE3A8}" presName="negArrow" presStyleCnt="0"/>
      <dgm:spPr/>
    </dgm:pt>
    <dgm:pt modelId="{D35007FF-A223-4B43-BB7C-CC57F35E0CA9}" type="pres">
      <dgm:prSet presAssocID="{D5EA937D-3332-4C72-95F3-34E4D80EE3A8}" presName="backgroundArrow" presStyleLbl="node1" presStyleIdx="0" presStyleCnt="1" custLinFactNeighborY="-2439"/>
      <dgm:spPr/>
    </dgm:pt>
  </dgm:ptLst>
  <dgm:cxnLst>
    <dgm:cxn modelId="{05F7280E-5F9D-4AB1-81B4-046D96097AEA}" srcId="{D5EA937D-3332-4C72-95F3-34E4D80EE3A8}" destId="{DA3D07E3-A560-4A5B-9A7C-BAE877C976CE}" srcOrd="0" destOrd="0" parTransId="{78621248-3A15-4FE1-AF77-BD61A135FD3D}" sibTransId="{311E730E-A2D5-4222-9F3B-4ECFC57BD942}"/>
    <dgm:cxn modelId="{46113219-D3D5-46C3-B517-9D568AE00590}" type="presOf" srcId="{DA3D07E3-A560-4A5B-9A7C-BAE877C976CE}" destId="{38205396-178D-4296-AB77-526285CF5580}" srcOrd="0" destOrd="0" presId="urn:microsoft.com/office/officeart/2005/8/layout/hProcess3"/>
    <dgm:cxn modelId="{90D0D1C8-9BDC-47B7-9C7B-B4CA1884FAD9}" type="presOf" srcId="{D5EA937D-3332-4C72-95F3-34E4D80EE3A8}" destId="{658CF4CD-C2FD-4E63-8200-169F803140FA}" srcOrd="0" destOrd="0" presId="urn:microsoft.com/office/officeart/2005/8/layout/hProcess3"/>
    <dgm:cxn modelId="{DEE65080-1850-4FD8-B66D-D14943515DA3}" type="presParOf" srcId="{658CF4CD-C2FD-4E63-8200-169F803140FA}" destId="{72435164-A6FF-45C4-9FD3-D6C02D01C4BA}" srcOrd="0" destOrd="0" presId="urn:microsoft.com/office/officeart/2005/8/layout/hProcess3"/>
    <dgm:cxn modelId="{295D3415-3694-4287-BC87-AF478BEC6BCD}" type="presParOf" srcId="{658CF4CD-C2FD-4E63-8200-169F803140FA}" destId="{51F42B26-A369-4303-80A9-724D3ED43FB9}" srcOrd="1" destOrd="0" presId="urn:microsoft.com/office/officeart/2005/8/layout/hProcess3"/>
    <dgm:cxn modelId="{C24EE3F8-2F52-4334-881D-BBD2B68CDB0C}" type="presParOf" srcId="{51F42B26-A369-4303-80A9-724D3ED43FB9}" destId="{EB5E9AFC-3FBF-4AA8-88B0-B2F71B8D280C}" srcOrd="0" destOrd="0" presId="urn:microsoft.com/office/officeart/2005/8/layout/hProcess3"/>
    <dgm:cxn modelId="{609BA51C-6F45-43C4-839B-A4D727364D70}" type="presParOf" srcId="{51F42B26-A369-4303-80A9-724D3ED43FB9}" destId="{007752D9-E319-492A-9404-25BEB86B728F}" srcOrd="1" destOrd="0" presId="urn:microsoft.com/office/officeart/2005/8/layout/hProcess3"/>
    <dgm:cxn modelId="{1428B2FB-F294-49B4-856A-82B362B9447E}" type="presParOf" srcId="{007752D9-E319-492A-9404-25BEB86B728F}" destId="{0387E1D0-4525-4EAF-92C6-15AD9877FEEB}" srcOrd="0" destOrd="0" presId="urn:microsoft.com/office/officeart/2005/8/layout/hProcess3"/>
    <dgm:cxn modelId="{4FE837D7-8298-4BEE-97A5-EC492D4C55A7}" type="presParOf" srcId="{007752D9-E319-492A-9404-25BEB86B728F}" destId="{38205396-178D-4296-AB77-526285CF5580}" srcOrd="1" destOrd="0" presId="urn:microsoft.com/office/officeart/2005/8/layout/hProcess3"/>
    <dgm:cxn modelId="{5A2251B8-37CE-4382-B63B-E95DF3F8D078}" type="presParOf" srcId="{007752D9-E319-492A-9404-25BEB86B728F}" destId="{248D4A6F-1659-4F34-AACF-D22D49C4E4A2}" srcOrd="2" destOrd="0" presId="urn:microsoft.com/office/officeart/2005/8/layout/hProcess3"/>
    <dgm:cxn modelId="{215B2E6E-9316-413E-8319-26E5099AC5DA}" type="presParOf" srcId="{007752D9-E319-492A-9404-25BEB86B728F}" destId="{C5B0E9C4-C87F-45E2-BEF5-49750E755D77}" srcOrd="3" destOrd="0" presId="urn:microsoft.com/office/officeart/2005/8/layout/hProcess3"/>
    <dgm:cxn modelId="{BAC22A71-7EC1-4978-BCF2-7115297DB02C}" type="presParOf" srcId="{51F42B26-A369-4303-80A9-724D3ED43FB9}" destId="{F47E0709-6A29-468E-BC90-D65BF7D6DAD6}" srcOrd="2" destOrd="0" presId="urn:microsoft.com/office/officeart/2005/8/layout/hProcess3"/>
    <dgm:cxn modelId="{7EE2775D-C7AF-4C87-96FC-CEDF19E77DFC}" type="presParOf" srcId="{51F42B26-A369-4303-80A9-724D3ED43FB9}" destId="{F5F5342B-2858-467C-9D80-3751DBA7CCA0}" srcOrd="3" destOrd="0" presId="urn:microsoft.com/office/officeart/2005/8/layout/hProcess3"/>
    <dgm:cxn modelId="{E2A11950-AE5B-49F4-A4BE-B758A155DDA0}" type="presParOf" srcId="{51F42B26-A369-4303-80A9-724D3ED43FB9}" destId="{D35007FF-A223-4B43-BB7C-CC57F35E0CA9}" srcOrd="4" destOrd="0" presId="urn:microsoft.com/office/officeart/2005/8/layout/hProcess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EA937D-3332-4C72-95F3-34E4D80EE3A8}" type="doc">
      <dgm:prSet loTypeId="urn:microsoft.com/office/officeart/2005/8/layout/hProcess3" loCatId="process" qsTypeId="urn:microsoft.com/office/officeart/2005/8/quickstyle/simple1" qsCatId="simple" csTypeId="urn:microsoft.com/office/officeart/2005/8/colors/accent0_1" csCatId="mainScheme" phldr="1"/>
      <dgm:spPr/>
    </dgm:pt>
    <dgm:pt modelId="{DA3D07E3-A560-4A5B-9A7C-BAE877C976CE}">
      <dgm:prSet phldrT="[Text]"/>
      <dgm:spPr/>
      <dgm:t>
        <a:bodyPr/>
        <a:lstStyle/>
        <a:p>
          <a:r>
            <a:rPr lang="en-US" dirty="0"/>
            <a:t>Multi-Otsu Thresholding Segmentation</a:t>
          </a:r>
        </a:p>
      </dgm:t>
    </dgm:pt>
    <dgm:pt modelId="{78621248-3A15-4FE1-AF77-BD61A135FD3D}" type="parTrans" cxnId="{05F7280E-5F9D-4AB1-81B4-046D96097AEA}">
      <dgm:prSet/>
      <dgm:spPr/>
      <dgm:t>
        <a:bodyPr/>
        <a:lstStyle/>
        <a:p>
          <a:endParaRPr lang="en-US"/>
        </a:p>
      </dgm:t>
    </dgm:pt>
    <dgm:pt modelId="{311E730E-A2D5-4222-9F3B-4ECFC57BD942}" type="sibTrans" cxnId="{05F7280E-5F9D-4AB1-81B4-046D96097AEA}">
      <dgm:prSet/>
      <dgm:spPr/>
      <dgm:t>
        <a:bodyPr/>
        <a:lstStyle/>
        <a:p>
          <a:endParaRPr lang="en-US"/>
        </a:p>
      </dgm:t>
    </dgm:pt>
    <dgm:pt modelId="{658CF4CD-C2FD-4E63-8200-169F803140FA}" type="pres">
      <dgm:prSet presAssocID="{D5EA937D-3332-4C72-95F3-34E4D80EE3A8}" presName="Name0" presStyleCnt="0">
        <dgm:presLayoutVars>
          <dgm:dir/>
          <dgm:animLvl val="lvl"/>
          <dgm:resizeHandles val="exact"/>
        </dgm:presLayoutVars>
      </dgm:prSet>
      <dgm:spPr/>
    </dgm:pt>
    <dgm:pt modelId="{72435164-A6FF-45C4-9FD3-D6C02D01C4BA}" type="pres">
      <dgm:prSet presAssocID="{D5EA937D-3332-4C72-95F3-34E4D80EE3A8}" presName="dummy" presStyleCnt="0"/>
      <dgm:spPr/>
    </dgm:pt>
    <dgm:pt modelId="{51F42B26-A369-4303-80A9-724D3ED43FB9}" type="pres">
      <dgm:prSet presAssocID="{D5EA937D-3332-4C72-95F3-34E4D80EE3A8}" presName="linH" presStyleCnt="0"/>
      <dgm:spPr/>
    </dgm:pt>
    <dgm:pt modelId="{EB5E9AFC-3FBF-4AA8-88B0-B2F71B8D280C}" type="pres">
      <dgm:prSet presAssocID="{D5EA937D-3332-4C72-95F3-34E4D80EE3A8}" presName="padding1" presStyleCnt="0"/>
      <dgm:spPr/>
    </dgm:pt>
    <dgm:pt modelId="{007752D9-E319-492A-9404-25BEB86B728F}" type="pres">
      <dgm:prSet presAssocID="{DA3D07E3-A560-4A5B-9A7C-BAE877C976CE}" presName="linV" presStyleCnt="0"/>
      <dgm:spPr/>
    </dgm:pt>
    <dgm:pt modelId="{0387E1D0-4525-4EAF-92C6-15AD9877FEEB}" type="pres">
      <dgm:prSet presAssocID="{DA3D07E3-A560-4A5B-9A7C-BAE877C976CE}" presName="spVertical1" presStyleCnt="0"/>
      <dgm:spPr/>
    </dgm:pt>
    <dgm:pt modelId="{38205396-178D-4296-AB77-526285CF5580}" type="pres">
      <dgm:prSet presAssocID="{DA3D07E3-A560-4A5B-9A7C-BAE877C976CE}" presName="parTx" presStyleLbl="revTx" presStyleIdx="0" presStyleCnt="1">
        <dgm:presLayoutVars>
          <dgm:chMax val="0"/>
          <dgm:chPref val="0"/>
          <dgm:bulletEnabled val="1"/>
        </dgm:presLayoutVars>
      </dgm:prSet>
      <dgm:spPr/>
    </dgm:pt>
    <dgm:pt modelId="{248D4A6F-1659-4F34-AACF-D22D49C4E4A2}" type="pres">
      <dgm:prSet presAssocID="{DA3D07E3-A560-4A5B-9A7C-BAE877C976CE}" presName="spVertical2" presStyleCnt="0"/>
      <dgm:spPr/>
    </dgm:pt>
    <dgm:pt modelId="{C5B0E9C4-C87F-45E2-BEF5-49750E755D77}" type="pres">
      <dgm:prSet presAssocID="{DA3D07E3-A560-4A5B-9A7C-BAE877C976CE}" presName="spVertical3" presStyleCnt="0"/>
      <dgm:spPr/>
    </dgm:pt>
    <dgm:pt modelId="{F47E0709-6A29-468E-BC90-D65BF7D6DAD6}" type="pres">
      <dgm:prSet presAssocID="{D5EA937D-3332-4C72-95F3-34E4D80EE3A8}" presName="padding2" presStyleCnt="0"/>
      <dgm:spPr/>
    </dgm:pt>
    <dgm:pt modelId="{F5F5342B-2858-467C-9D80-3751DBA7CCA0}" type="pres">
      <dgm:prSet presAssocID="{D5EA937D-3332-4C72-95F3-34E4D80EE3A8}" presName="negArrow" presStyleCnt="0"/>
      <dgm:spPr/>
    </dgm:pt>
    <dgm:pt modelId="{D35007FF-A223-4B43-BB7C-CC57F35E0CA9}" type="pres">
      <dgm:prSet presAssocID="{D5EA937D-3332-4C72-95F3-34E4D80EE3A8}" presName="backgroundArrow" presStyleLbl="node1" presStyleIdx="0" presStyleCnt="1" custLinFactNeighborY="-2439"/>
      <dgm:spPr/>
    </dgm:pt>
  </dgm:ptLst>
  <dgm:cxnLst>
    <dgm:cxn modelId="{05F7280E-5F9D-4AB1-81B4-046D96097AEA}" srcId="{D5EA937D-3332-4C72-95F3-34E4D80EE3A8}" destId="{DA3D07E3-A560-4A5B-9A7C-BAE877C976CE}" srcOrd="0" destOrd="0" parTransId="{78621248-3A15-4FE1-AF77-BD61A135FD3D}" sibTransId="{311E730E-A2D5-4222-9F3B-4ECFC57BD942}"/>
    <dgm:cxn modelId="{46113219-D3D5-46C3-B517-9D568AE00590}" type="presOf" srcId="{DA3D07E3-A560-4A5B-9A7C-BAE877C976CE}" destId="{38205396-178D-4296-AB77-526285CF5580}" srcOrd="0" destOrd="0" presId="urn:microsoft.com/office/officeart/2005/8/layout/hProcess3"/>
    <dgm:cxn modelId="{90D0D1C8-9BDC-47B7-9C7B-B4CA1884FAD9}" type="presOf" srcId="{D5EA937D-3332-4C72-95F3-34E4D80EE3A8}" destId="{658CF4CD-C2FD-4E63-8200-169F803140FA}" srcOrd="0" destOrd="0" presId="urn:microsoft.com/office/officeart/2005/8/layout/hProcess3"/>
    <dgm:cxn modelId="{DEE65080-1850-4FD8-B66D-D14943515DA3}" type="presParOf" srcId="{658CF4CD-C2FD-4E63-8200-169F803140FA}" destId="{72435164-A6FF-45C4-9FD3-D6C02D01C4BA}" srcOrd="0" destOrd="0" presId="urn:microsoft.com/office/officeart/2005/8/layout/hProcess3"/>
    <dgm:cxn modelId="{295D3415-3694-4287-BC87-AF478BEC6BCD}" type="presParOf" srcId="{658CF4CD-C2FD-4E63-8200-169F803140FA}" destId="{51F42B26-A369-4303-80A9-724D3ED43FB9}" srcOrd="1" destOrd="0" presId="urn:microsoft.com/office/officeart/2005/8/layout/hProcess3"/>
    <dgm:cxn modelId="{C24EE3F8-2F52-4334-881D-BBD2B68CDB0C}" type="presParOf" srcId="{51F42B26-A369-4303-80A9-724D3ED43FB9}" destId="{EB5E9AFC-3FBF-4AA8-88B0-B2F71B8D280C}" srcOrd="0" destOrd="0" presId="urn:microsoft.com/office/officeart/2005/8/layout/hProcess3"/>
    <dgm:cxn modelId="{609BA51C-6F45-43C4-839B-A4D727364D70}" type="presParOf" srcId="{51F42B26-A369-4303-80A9-724D3ED43FB9}" destId="{007752D9-E319-492A-9404-25BEB86B728F}" srcOrd="1" destOrd="0" presId="urn:microsoft.com/office/officeart/2005/8/layout/hProcess3"/>
    <dgm:cxn modelId="{1428B2FB-F294-49B4-856A-82B362B9447E}" type="presParOf" srcId="{007752D9-E319-492A-9404-25BEB86B728F}" destId="{0387E1D0-4525-4EAF-92C6-15AD9877FEEB}" srcOrd="0" destOrd="0" presId="urn:microsoft.com/office/officeart/2005/8/layout/hProcess3"/>
    <dgm:cxn modelId="{4FE837D7-8298-4BEE-97A5-EC492D4C55A7}" type="presParOf" srcId="{007752D9-E319-492A-9404-25BEB86B728F}" destId="{38205396-178D-4296-AB77-526285CF5580}" srcOrd="1" destOrd="0" presId="urn:microsoft.com/office/officeart/2005/8/layout/hProcess3"/>
    <dgm:cxn modelId="{5A2251B8-37CE-4382-B63B-E95DF3F8D078}" type="presParOf" srcId="{007752D9-E319-492A-9404-25BEB86B728F}" destId="{248D4A6F-1659-4F34-AACF-D22D49C4E4A2}" srcOrd="2" destOrd="0" presId="urn:microsoft.com/office/officeart/2005/8/layout/hProcess3"/>
    <dgm:cxn modelId="{215B2E6E-9316-413E-8319-26E5099AC5DA}" type="presParOf" srcId="{007752D9-E319-492A-9404-25BEB86B728F}" destId="{C5B0E9C4-C87F-45E2-BEF5-49750E755D77}" srcOrd="3" destOrd="0" presId="urn:microsoft.com/office/officeart/2005/8/layout/hProcess3"/>
    <dgm:cxn modelId="{BAC22A71-7EC1-4978-BCF2-7115297DB02C}" type="presParOf" srcId="{51F42B26-A369-4303-80A9-724D3ED43FB9}" destId="{F47E0709-6A29-468E-BC90-D65BF7D6DAD6}" srcOrd="2" destOrd="0" presId="urn:microsoft.com/office/officeart/2005/8/layout/hProcess3"/>
    <dgm:cxn modelId="{7EE2775D-C7AF-4C87-96FC-CEDF19E77DFC}" type="presParOf" srcId="{51F42B26-A369-4303-80A9-724D3ED43FB9}" destId="{F5F5342B-2858-467C-9D80-3751DBA7CCA0}" srcOrd="3" destOrd="0" presId="urn:microsoft.com/office/officeart/2005/8/layout/hProcess3"/>
    <dgm:cxn modelId="{E2A11950-AE5B-49F4-A4BE-B758A155DDA0}" type="presParOf" srcId="{51F42B26-A369-4303-80A9-724D3ED43FB9}" destId="{D35007FF-A223-4B43-BB7C-CC57F35E0CA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08D716-9F55-4CB4-A351-A78DF0F20D2A}"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en-US"/>
        </a:p>
      </dgm:t>
    </dgm:pt>
    <dgm:pt modelId="{EE4D3F82-6C10-4FC6-A359-2C6864442D29}">
      <dgm:prSet phldrT="[Text]" custT="1"/>
      <dgm:spPr/>
      <dgm:t>
        <a:bodyPr/>
        <a:lstStyle/>
        <a:p>
          <a:r>
            <a:rPr lang="en-US" sz="1400" dirty="0"/>
            <a:t>Grayscale Image</a:t>
          </a:r>
        </a:p>
      </dgm:t>
    </dgm:pt>
    <dgm:pt modelId="{DB18B288-8718-4D2C-B0E4-58F26BD9C892}" type="parTrans" cxnId="{8A406A26-11B3-497B-9B2A-5B20F0E8EB6F}">
      <dgm:prSet/>
      <dgm:spPr/>
      <dgm:t>
        <a:bodyPr/>
        <a:lstStyle/>
        <a:p>
          <a:endParaRPr lang="en-US"/>
        </a:p>
      </dgm:t>
    </dgm:pt>
    <dgm:pt modelId="{F289A336-8384-4D8D-8AA9-8409387CD6D0}" type="sibTrans" cxnId="{8A406A26-11B3-497B-9B2A-5B20F0E8EB6F}">
      <dgm:prSet/>
      <dgm:spPr/>
      <dgm:t>
        <a:bodyPr/>
        <a:lstStyle/>
        <a:p>
          <a:endParaRPr lang="en-US"/>
        </a:p>
      </dgm:t>
    </dgm:pt>
    <dgm:pt modelId="{FE46CBAF-8C2E-4D12-BE79-57AC7AD1ECAF}">
      <dgm:prSet phldrT="[Text]" custT="1"/>
      <dgm:spPr/>
      <dgm:t>
        <a:bodyPr/>
        <a:lstStyle/>
        <a:p>
          <a:r>
            <a:rPr lang="en-US" sz="1400" dirty="0"/>
            <a:t>Determine the neighbors</a:t>
          </a:r>
        </a:p>
      </dgm:t>
    </dgm:pt>
    <dgm:pt modelId="{1A11E871-AFB5-45B7-B120-24A0B319EA47}" type="parTrans" cxnId="{E34FC79C-19E9-47F4-8366-2254FB8C47D0}">
      <dgm:prSet/>
      <dgm:spPr/>
      <dgm:t>
        <a:bodyPr/>
        <a:lstStyle/>
        <a:p>
          <a:endParaRPr lang="en-US"/>
        </a:p>
      </dgm:t>
    </dgm:pt>
    <dgm:pt modelId="{B3A28641-56F6-4C23-8689-DC94C20D1074}" type="sibTrans" cxnId="{E34FC79C-19E9-47F4-8366-2254FB8C47D0}">
      <dgm:prSet/>
      <dgm:spPr/>
      <dgm:t>
        <a:bodyPr/>
        <a:lstStyle/>
        <a:p>
          <a:endParaRPr lang="en-US"/>
        </a:p>
      </dgm:t>
    </dgm:pt>
    <dgm:pt modelId="{92BAC02F-56D7-4222-83EE-6E78168292A8}">
      <dgm:prSet custT="1"/>
      <dgm:spPr/>
      <dgm:t>
        <a:bodyPr/>
        <a:lstStyle/>
        <a:p>
          <a:r>
            <a:rPr lang="en-US" sz="1400" dirty="0"/>
            <a:t>Determine if the seed pixel show some similarity  to neighboring pixels</a:t>
          </a:r>
        </a:p>
      </dgm:t>
    </dgm:pt>
    <dgm:pt modelId="{4523B831-BDD2-462A-9D2B-8CBE98F4C657}" type="parTrans" cxnId="{B30F7B9D-AE66-4642-8F7A-D510FEF3680F}">
      <dgm:prSet/>
      <dgm:spPr/>
      <dgm:t>
        <a:bodyPr/>
        <a:lstStyle/>
        <a:p>
          <a:endParaRPr lang="en-US"/>
        </a:p>
      </dgm:t>
    </dgm:pt>
    <dgm:pt modelId="{2D5E72A9-6FB8-4AFD-92B5-5124DC6207CD}" type="sibTrans" cxnId="{B30F7B9D-AE66-4642-8F7A-D510FEF3680F}">
      <dgm:prSet/>
      <dgm:spPr/>
      <dgm:t>
        <a:bodyPr/>
        <a:lstStyle/>
        <a:p>
          <a:endParaRPr lang="en-US"/>
        </a:p>
      </dgm:t>
    </dgm:pt>
    <dgm:pt modelId="{5E5C411B-818E-4712-BBA8-C20E3192A9BF}">
      <dgm:prSet phldrT="[Text]" custT="1"/>
      <dgm:spPr/>
      <dgm:t>
        <a:bodyPr/>
        <a:lstStyle/>
        <a:p>
          <a:r>
            <a:rPr lang="en-US" sz="1400" dirty="0"/>
            <a:t>Select a seed pixels</a:t>
          </a:r>
        </a:p>
      </dgm:t>
    </dgm:pt>
    <dgm:pt modelId="{509791FF-1880-49FC-9AA5-8BBA76EEC6D7}" type="sibTrans" cxnId="{751351E6-916D-4BEB-9C05-A7645FEC8105}">
      <dgm:prSet/>
      <dgm:spPr/>
      <dgm:t>
        <a:bodyPr/>
        <a:lstStyle/>
        <a:p>
          <a:endParaRPr lang="en-US"/>
        </a:p>
      </dgm:t>
    </dgm:pt>
    <dgm:pt modelId="{194D87CE-01B5-4253-A8FC-B451977C19AD}" type="parTrans" cxnId="{751351E6-916D-4BEB-9C05-A7645FEC8105}">
      <dgm:prSet/>
      <dgm:spPr/>
      <dgm:t>
        <a:bodyPr/>
        <a:lstStyle/>
        <a:p>
          <a:endParaRPr lang="en-US"/>
        </a:p>
      </dgm:t>
    </dgm:pt>
    <dgm:pt modelId="{8A4FA7A2-D134-4193-A995-409479A2453A}">
      <dgm:prSet custT="1"/>
      <dgm:spPr/>
      <dgm:t>
        <a:bodyPr/>
        <a:lstStyle/>
        <a:p>
          <a:r>
            <a:rPr lang="en-US" sz="1400" dirty="0"/>
            <a:t>If Yes, set the seed pixel value to true and move to next neighboring pixel</a:t>
          </a:r>
        </a:p>
      </dgm:t>
    </dgm:pt>
    <dgm:pt modelId="{61D73AC7-3A82-4D5F-9CBB-097A91F200AC}" type="parTrans" cxnId="{F9CC5132-10DB-47FC-B78A-66E6C80575E4}">
      <dgm:prSet/>
      <dgm:spPr/>
      <dgm:t>
        <a:bodyPr/>
        <a:lstStyle/>
        <a:p>
          <a:endParaRPr lang="en-US"/>
        </a:p>
      </dgm:t>
    </dgm:pt>
    <dgm:pt modelId="{807A7DFC-F1FE-4C55-8B8D-5B65B76E2F13}" type="sibTrans" cxnId="{F9CC5132-10DB-47FC-B78A-66E6C80575E4}">
      <dgm:prSet/>
      <dgm:spPr/>
      <dgm:t>
        <a:bodyPr/>
        <a:lstStyle/>
        <a:p>
          <a:endParaRPr lang="en-US"/>
        </a:p>
      </dgm:t>
    </dgm:pt>
    <dgm:pt modelId="{C68009F7-EA72-4850-8A53-10615EC595A6}">
      <dgm:prSet custT="1"/>
      <dgm:spPr/>
      <dgm:t>
        <a:bodyPr/>
        <a:lstStyle/>
        <a:p>
          <a:r>
            <a:rPr lang="en-US" sz="1400" dirty="0"/>
            <a:t>Repeat the process and grow the region until all the similar neighboring pixel are covered</a:t>
          </a:r>
        </a:p>
      </dgm:t>
    </dgm:pt>
    <dgm:pt modelId="{219F9AF7-62AE-407C-9E39-DBC63990BC85}" type="sibTrans" cxnId="{5C885B02-2F39-42A3-98FD-6273B7F111D7}">
      <dgm:prSet/>
      <dgm:spPr/>
      <dgm:t>
        <a:bodyPr/>
        <a:lstStyle/>
        <a:p>
          <a:endParaRPr lang="en-US"/>
        </a:p>
      </dgm:t>
    </dgm:pt>
    <dgm:pt modelId="{917A557B-F1E1-4547-B928-3F1C30D09E3B}" type="parTrans" cxnId="{5C885B02-2F39-42A3-98FD-6273B7F111D7}">
      <dgm:prSet/>
      <dgm:spPr/>
      <dgm:t>
        <a:bodyPr/>
        <a:lstStyle/>
        <a:p>
          <a:endParaRPr lang="en-US"/>
        </a:p>
      </dgm:t>
    </dgm:pt>
    <dgm:pt modelId="{AA1ADA89-3CDE-41C5-AF23-80179069D3A9}">
      <dgm:prSet custT="1"/>
      <dgm:spPr/>
      <dgm:t>
        <a:bodyPr/>
        <a:lstStyle/>
        <a:p>
          <a:r>
            <a:rPr lang="en-US" sz="1400" dirty="0"/>
            <a:t>Keep Iterating until discontinuity if sound</a:t>
          </a:r>
        </a:p>
      </dgm:t>
    </dgm:pt>
    <dgm:pt modelId="{E84C773A-6C1F-4C27-99BA-AF05FA1100AA}" type="parTrans" cxnId="{4340A8B4-EAD3-4B42-A4E1-A2273ECBD9D8}">
      <dgm:prSet/>
      <dgm:spPr/>
      <dgm:t>
        <a:bodyPr/>
        <a:lstStyle/>
        <a:p>
          <a:endParaRPr lang="en-US"/>
        </a:p>
      </dgm:t>
    </dgm:pt>
    <dgm:pt modelId="{68AC066C-92AE-4642-9266-D4883CBB36EC}" type="sibTrans" cxnId="{4340A8B4-EAD3-4B42-A4E1-A2273ECBD9D8}">
      <dgm:prSet/>
      <dgm:spPr/>
      <dgm:t>
        <a:bodyPr/>
        <a:lstStyle/>
        <a:p>
          <a:endParaRPr lang="en-US"/>
        </a:p>
      </dgm:t>
    </dgm:pt>
    <dgm:pt modelId="{73B27B81-8D17-49EA-AE15-438A0CC2557A}" type="pres">
      <dgm:prSet presAssocID="{ED08D716-9F55-4CB4-A351-A78DF0F20D2A}" presName="Name0" presStyleCnt="0">
        <dgm:presLayoutVars>
          <dgm:dir/>
          <dgm:resizeHandles val="exact"/>
        </dgm:presLayoutVars>
      </dgm:prSet>
      <dgm:spPr/>
    </dgm:pt>
    <dgm:pt modelId="{A201F34B-C378-4F65-8320-EDCDF9FA905E}" type="pres">
      <dgm:prSet presAssocID="{EE4D3F82-6C10-4FC6-A359-2C6864442D29}" presName="node" presStyleLbl="node1" presStyleIdx="0" presStyleCnt="7" custScaleX="133215" custScaleY="110876" custLinFactNeighborX="-13425" custLinFactNeighborY="-90511">
        <dgm:presLayoutVars>
          <dgm:bulletEnabled val="1"/>
        </dgm:presLayoutVars>
      </dgm:prSet>
      <dgm:spPr/>
    </dgm:pt>
    <dgm:pt modelId="{61DB4C4E-42CD-43A7-B28D-5A8291916775}" type="pres">
      <dgm:prSet presAssocID="{F289A336-8384-4D8D-8AA9-8409387CD6D0}" presName="sibTrans" presStyleLbl="sibTrans2D1" presStyleIdx="0" presStyleCnt="6"/>
      <dgm:spPr/>
    </dgm:pt>
    <dgm:pt modelId="{691338A2-E63C-4F5C-8AF2-C94108B5FB2E}" type="pres">
      <dgm:prSet presAssocID="{F289A336-8384-4D8D-8AA9-8409387CD6D0}" presName="connectorText" presStyleLbl="sibTrans2D1" presStyleIdx="0" presStyleCnt="6"/>
      <dgm:spPr/>
    </dgm:pt>
    <dgm:pt modelId="{979A062B-174C-4FF1-8786-D1BC3CBACAEE}" type="pres">
      <dgm:prSet presAssocID="{5E5C411B-818E-4712-BBA8-C20E3192A9BF}" presName="node" presStyleLbl="node1" presStyleIdx="1" presStyleCnt="7" custScaleX="124771">
        <dgm:presLayoutVars>
          <dgm:bulletEnabled val="1"/>
        </dgm:presLayoutVars>
      </dgm:prSet>
      <dgm:spPr/>
    </dgm:pt>
    <dgm:pt modelId="{965FF070-CBC1-4497-9081-79954C6DF0D5}" type="pres">
      <dgm:prSet presAssocID="{509791FF-1880-49FC-9AA5-8BBA76EEC6D7}" presName="sibTrans" presStyleLbl="sibTrans2D1" presStyleIdx="1" presStyleCnt="6"/>
      <dgm:spPr/>
    </dgm:pt>
    <dgm:pt modelId="{32C618E8-FFE0-4440-9BA9-106B65FBD676}" type="pres">
      <dgm:prSet presAssocID="{509791FF-1880-49FC-9AA5-8BBA76EEC6D7}" presName="connectorText" presStyleLbl="sibTrans2D1" presStyleIdx="1" presStyleCnt="6"/>
      <dgm:spPr/>
    </dgm:pt>
    <dgm:pt modelId="{3FDD2381-1BA5-456D-B90F-20C69DCD9BCB}" type="pres">
      <dgm:prSet presAssocID="{FE46CBAF-8C2E-4D12-BE79-57AC7AD1ECAF}" presName="node" presStyleLbl="node1" presStyleIdx="2" presStyleCnt="7" custScaleX="118120">
        <dgm:presLayoutVars>
          <dgm:bulletEnabled val="1"/>
        </dgm:presLayoutVars>
      </dgm:prSet>
      <dgm:spPr/>
    </dgm:pt>
    <dgm:pt modelId="{6678A068-4576-4DAD-9691-C9FA597AAA0A}" type="pres">
      <dgm:prSet presAssocID="{B3A28641-56F6-4C23-8689-DC94C20D1074}" presName="sibTrans" presStyleLbl="sibTrans2D1" presStyleIdx="2" presStyleCnt="6"/>
      <dgm:spPr/>
    </dgm:pt>
    <dgm:pt modelId="{0B1BD83D-B167-4193-AAA0-C4EE97070AE0}" type="pres">
      <dgm:prSet presAssocID="{B3A28641-56F6-4C23-8689-DC94C20D1074}" presName="connectorText" presStyleLbl="sibTrans2D1" presStyleIdx="2" presStyleCnt="6"/>
      <dgm:spPr/>
    </dgm:pt>
    <dgm:pt modelId="{5FE90C61-418D-4557-A3A4-B9769AC5BC5C}" type="pres">
      <dgm:prSet presAssocID="{92BAC02F-56D7-4222-83EE-6E78168292A8}" presName="node" presStyleLbl="node1" presStyleIdx="3" presStyleCnt="7" custScaleX="119614" custLinFactNeighborY="2710">
        <dgm:presLayoutVars>
          <dgm:bulletEnabled val="1"/>
        </dgm:presLayoutVars>
      </dgm:prSet>
      <dgm:spPr/>
    </dgm:pt>
    <dgm:pt modelId="{F6CCC8D0-5B04-41DE-B264-8239F42BFB24}" type="pres">
      <dgm:prSet presAssocID="{2D5E72A9-6FB8-4AFD-92B5-5124DC6207CD}" presName="sibTrans" presStyleLbl="sibTrans2D1" presStyleIdx="3" presStyleCnt="6"/>
      <dgm:spPr/>
    </dgm:pt>
    <dgm:pt modelId="{5948FD10-6B58-46B6-B520-D2382889B59B}" type="pres">
      <dgm:prSet presAssocID="{2D5E72A9-6FB8-4AFD-92B5-5124DC6207CD}" presName="connectorText" presStyleLbl="sibTrans2D1" presStyleIdx="3" presStyleCnt="6"/>
      <dgm:spPr/>
    </dgm:pt>
    <dgm:pt modelId="{CF75C648-6F42-4233-8E3B-3663324F660C}" type="pres">
      <dgm:prSet presAssocID="{8A4FA7A2-D134-4193-A995-409479A2453A}" presName="node" presStyleLbl="node1" presStyleIdx="4" presStyleCnt="7" custScaleX="121964">
        <dgm:presLayoutVars>
          <dgm:bulletEnabled val="1"/>
        </dgm:presLayoutVars>
      </dgm:prSet>
      <dgm:spPr/>
    </dgm:pt>
    <dgm:pt modelId="{C2487C91-ABBF-4747-9C5D-93AEFF8009A8}" type="pres">
      <dgm:prSet presAssocID="{807A7DFC-F1FE-4C55-8B8D-5B65B76E2F13}" presName="sibTrans" presStyleLbl="sibTrans2D1" presStyleIdx="4" presStyleCnt="6"/>
      <dgm:spPr/>
    </dgm:pt>
    <dgm:pt modelId="{FBFD145C-C945-461A-8F39-8E0D1B0E966F}" type="pres">
      <dgm:prSet presAssocID="{807A7DFC-F1FE-4C55-8B8D-5B65B76E2F13}" presName="connectorText" presStyleLbl="sibTrans2D1" presStyleIdx="4" presStyleCnt="6"/>
      <dgm:spPr/>
    </dgm:pt>
    <dgm:pt modelId="{9FC30EAD-A5F6-4F2E-891F-FC4B7C468CFA}" type="pres">
      <dgm:prSet presAssocID="{C68009F7-EA72-4850-8A53-10615EC595A6}" presName="node" presStyleLbl="node1" presStyleIdx="5" presStyleCnt="7" custScaleX="121986" custScaleY="106906" custLinFactNeighborX="-400" custLinFactNeighborY="-1464">
        <dgm:presLayoutVars>
          <dgm:bulletEnabled val="1"/>
        </dgm:presLayoutVars>
      </dgm:prSet>
      <dgm:spPr/>
    </dgm:pt>
    <dgm:pt modelId="{BBB51189-84C5-44C7-94D6-7932C0C51F03}" type="pres">
      <dgm:prSet presAssocID="{219F9AF7-62AE-407C-9E39-DBC63990BC85}" presName="sibTrans" presStyleLbl="sibTrans2D1" presStyleIdx="5" presStyleCnt="6"/>
      <dgm:spPr/>
    </dgm:pt>
    <dgm:pt modelId="{6C74F471-CBF9-4923-A268-F358DB64BB40}" type="pres">
      <dgm:prSet presAssocID="{219F9AF7-62AE-407C-9E39-DBC63990BC85}" presName="connectorText" presStyleLbl="sibTrans2D1" presStyleIdx="5" presStyleCnt="6"/>
      <dgm:spPr/>
    </dgm:pt>
    <dgm:pt modelId="{B9210E47-9BCB-4CB2-B280-BB948F730FF4}" type="pres">
      <dgm:prSet presAssocID="{AA1ADA89-3CDE-41C5-AF23-80179069D3A9}" presName="node" presStyleLbl="node1" presStyleIdx="6" presStyleCnt="7" custScaleX="144110" custLinFactNeighborX="-17866" custLinFactNeighborY="-96479">
        <dgm:presLayoutVars>
          <dgm:bulletEnabled val="1"/>
        </dgm:presLayoutVars>
      </dgm:prSet>
      <dgm:spPr/>
    </dgm:pt>
  </dgm:ptLst>
  <dgm:cxnLst>
    <dgm:cxn modelId="{5C885B02-2F39-42A3-98FD-6273B7F111D7}" srcId="{ED08D716-9F55-4CB4-A351-A78DF0F20D2A}" destId="{C68009F7-EA72-4850-8A53-10615EC595A6}" srcOrd="5" destOrd="0" parTransId="{917A557B-F1E1-4547-B928-3F1C30D09E3B}" sibTransId="{219F9AF7-62AE-407C-9E39-DBC63990BC85}"/>
    <dgm:cxn modelId="{A82A7905-2BC7-47B3-B247-E5ADCB954DD1}" type="presOf" srcId="{509791FF-1880-49FC-9AA5-8BBA76EEC6D7}" destId="{32C618E8-FFE0-4440-9BA9-106B65FBD676}" srcOrd="1" destOrd="0" presId="urn:microsoft.com/office/officeart/2005/8/layout/process1"/>
    <dgm:cxn modelId="{4BBD8C0B-F416-4FD6-9F59-4AB674B778E7}" type="presOf" srcId="{92BAC02F-56D7-4222-83EE-6E78168292A8}" destId="{5FE90C61-418D-4557-A3A4-B9769AC5BC5C}" srcOrd="0" destOrd="0" presId="urn:microsoft.com/office/officeart/2005/8/layout/process1"/>
    <dgm:cxn modelId="{9029FE0C-4244-4AF0-B813-A00092342585}" type="presOf" srcId="{ED08D716-9F55-4CB4-A351-A78DF0F20D2A}" destId="{73B27B81-8D17-49EA-AE15-438A0CC2557A}" srcOrd="0" destOrd="0" presId="urn:microsoft.com/office/officeart/2005/8/layout/process1"/>
    <dgm:cxn modelId="{8A406A26-11B3-497B-9B2A-5B20F0E8EB6F}" srcId="{ED08D716-9F55-4CB4-A351-A78DF0F20D2A}" destId="{EE4D3F82-6C10-4FC6-A359-2C6864442D29}" srcOrd="0" destOrd="0" parTransId="{DB18B288-8718-4D2C-B0E4-58F26BD9C892}" sibTransId="{F289A336-8384-4D8D-8AA9-8409387CD6D0}"/>
    <dgm:cxn modelId="{F9CC5132-10DB-47FC-B78A-66E6C80575E4}" srcId="{ED08D716-9F55-4CB4-A351-A78DF0F20D2A}" destId="{8A4FA7A2-D134-4193-A995-409479A2453A}" srcOrd="4" destOrd="0" parTransId="{61D73AC7-3A82-4D5F-9CBB-097A91F200AC}" sibTransId="{807A7DFC-F1FE-4C55-8B8D-5B65B76E2F13}"/>
    <dgm:cxn modelId="{AC295C63-C4D1-44C4-B1EC-EDA56035EF60}" type="presOf" srcId="{219F9AF7-62AE-407C-9E39-DBC63990BC85}" destId="{BBB51189-84C5-44C7-94D6-7932C0C51F03}" srcOrd="0" destOrd="0" presId="urn:microsoft.com/office/officeart/2005/8/layout/process1"/>
    <dgm:cxn modelId="{25036F6A-026C-4E9B-9CE5-D5620FBF5BF5}" type="presOf" srcId="{5E5C411B-818E-4712-BBA8-C20E3192A9BF}" destId="{979A062B-174C-4FF1-8786-D1BC3CBACAEE}" srcOrd="0" destOrd="0" presId="urn:microsoft.com/office/officeart/2005/8/layout/process1"/>
    <dgm:cxn modelId="{0A17C656-35EC-44AB-A3D8-1EF849826148}" type="presOf" srcId="{509791FF-1880-49FC-9AA5-8BBA76EEC6D7}" destId="{965FF070-CBC1-4497-9081-79954C6DF0D5}" srcOrd="0" destOrd="0" presId="urn:microsoft.com/office/officeart/2005/8/layout/process1"/>
    <dgm:cxn modelId="{C0086682-C677-4678-86FF-494A34B1654B}" type="presOf" srcId="{8A4FA7A2-D134-4193-A995-409479A2453A}" destId="{CF75C648-6F42-4233-8E3B-3663324F660C}" srcOrd="0" destOrd="0" presId="urn:microsoft.com/office/officeart/2005/8/layout/process1"/>
    <dgm:cxn modelId="{07DC6189-DD67-423E-BD23-50831FDE0266}" type="presOf" srcId="{F289A336-8384-4D8D-8AA9-8409387CD6D0}" destId="{61DB4C4E-42CD-43A7-B28D-5A8291916775}" srcOrd="0" destOrd="0" presId="urn:microsoft.com/office/officeart/2005/8/layout/process1"/>
    <dgm:cxn modelId="{6BE2CC91-B70B-4A36-BA5E-707AC1E3EC8E}" type="presOf" srcId="{FE46CBAF-8C2E-4D12-BE79-57AC7AD1ECAF}" destId="{3FDD2381-1BA5-456D-B90F-20C69DCD9BCB}" srcOrd="0" destOrd="0" presId="urn:microsoft.com/office/officeart/2005/8/layout/process1"/>
    <dgm:cxn modelId="{5C6BA993-8912-412D-878B-641BBCBC9A69}" type="presOf" srcId="{2D5E72A9-6FB8-4AFD-92B5-5124DC6207CD}" destId="{F6CCC8D0-5B04-41DE-B264-8239F42BFB24}" srcOrd="0" destOrd="0" presId="urn:microsoft.com/office/officeart/2005/8/layout/process1"/>
    <dgm:cxn modelId="{E34FC79C-19E9-47F4-8366-2254FB8C47D0}" srcId="{ED08D716-9F55-4CB4-A351-A78DF0F20D2A}" destId="{FE46CBAF-8C2E-4D12-BE79-57AC7AD1ECAF}" srcOrd="2" destOrd="0" parTransId="{1A11E871-AFB5-45B7-B120-24A0B319EA47}" sibTransId="{B3A28641-56F6-4C23-8689-DC94C20D1074}"/>
    <dgm:cxn modelId="{B30F7B9D-AE66-4642-8F7A-D510FEF3680F}" srcId="{ED08D716-9F55-4CB4-A351-A78DF0F20D2A}" destId="{92BAC02F-56D7-4222-83EE-6E78168292A8}" srcOrd="3" destOrd="0" parTransId="{4523B831-BDD2-462A-9D2B-8CBE98F4C657}" sibTransId="{2D5E72A9-6FB8-4AFD-92B5-5124DC6207CD}"/>
    <dgm:cxn modelId="{4340A8B4-EAD3-4B42-A4E1-A2273ECBD9D8}" srcId="{ED08D716-9F55-4CB4-A351-A78DF0F20D2A}" destId="{AA1ADA89-3CDE-41C5-AF23-80179069D3A9}" srcOrd="6" destOrd="0" parTransId="{E84C773A-6C1F-4C27-99BA-AF05FA1100AA}" sibTransId="{68AC066C-92AE-4642-9266-D4883CBB36EC}"/>
    <dgm:cxn modelId="{C014D9C8-107A-4F94-9A68-910BF975FC6A}" type="presOf" srcId="{B3A28641-56F6-4C23-8689-DC94C20D1074}" destId="{0B1BD83D-B167-4193-AAA0-C4EE97070AE0}" srcOrd="1" destOrd="0" presId="urn:microsoft.com/office/officeart/2005/8/layout/process1"/>
    <dgm:cxn modelId="{49F2C3CF-A9E8-4427-9B4A-989B04312727}" type="presOf" srcId="{807A7DFC-F1FE-4C55-8B8D-5B65B76E2F13}" destId="{FBFD145C-C945-461A-8F39-8E0D1B0E966F}" srcOrd="1" destOrd="0" presId="urn:microsoft.com/office/officeart/2005/8/layout/process1"/>
    <dgm:cxn modelId="{3C6E6FD2-FDCF-4450-B529-5F680E0B5431}" type="presOf" srcId="{AA1ADA89-3CDE-41C5-AF23-80179069D3A9}" destId="{B9210E47-9BCB-4CB2-B280-BB948F730FF4}" srcOrd="0" destOrd="0" presId="urn:microsoft.com/office/officeart/2005/8/layout/process1"/>
    <dgm:cxn modelId="{51C6A2D2-D743-47BD-A984-2F29A64C044E}" type="presOf" srcId="{219F9AF7-62AE-407C-9E39-DBC63990BC85}" destId="{6C74F471-CBF9-4923-A268-F358DB64BB40}" srcOrd="1" destOrd="0" presId="urn:microsoft.com/office/officeart/2005/8/layout/process1"/>
    <dgm:cxn modelId="{19A18BDB-ED65-4F58-8028-902310BE8EEE}" type="presOf" srcId="{2D5E72A9-6FB8-4AFD-92B5-5124DC6207CD}" destId="{5948FD10-6B58-46B6-B520-D2382889B59B}" srcOrd="1" destOrd="0" presId="urn:microsoft.com/office/officeart/2005/8/layout/process1"/>
    <dgm:cxn modelId="{67609EDE-AABA-4E61-91BA-D4138B438EB7}" type="presOf" srcId="{C68009F7-EA72-4850-8A53-10615EC595A6}" destId="{9FC30EAD-A5F6-4F2E-891F-FC4B7C468CFA}" srcOrd="0" destOrd="0" presId="urn:microsoft.com/office/officeart/2005/8/layout/process1"/>
    <dgm:cxn modelId="{DD199BE1-090D-4550-A2A2-F3BDD4F80689}" type="presOf" srcId="{807A7DFC-F1FE-4C55-8B8D-5B65B76E2F13}" destId="{C2487C91-ABBF-4747-9C5D-93AEFF8009A8}" srcOrd="0" destOrd="0" presId="urn:microsoft.com/office/officeart/2005/8/layout/process1"/>
    <dgm:cxn modelId="{8462BAE5-4F95-4F3C-B9C4-B8B30D6255CF}" type="presOf" srcId="{F289A336-8384-4D8D-8AA9-8409387CD6D0}" destId="{691338A2-E63C-4F5C-8AF2-C94108B5FB2E}" srcOrd="1" destOrd="0" presId="urn:microsoft.com/office/officeart/2005/8/layout/process1"/>
    <dgm:cxn modelId="{751351E6-916D-4BEB-9C05-A7645FEC8105}" srcId="{ED08D716-9F55-4CB4-A351-A78DF0F20D2A}" destId="{5E5C411B-818E-4712-BBA8-C20E3192A9BF}" srcOrd="1" destOrd="0" parTransId="{194D87CE-01B5-4253-A8FC-B451977C19AD}" sibTransId="{509791FF-1880-49FC-9AA5-8BBA76EEC6D7}"/>
    <dgm:cxn modelId="{C6E484EB-0F24-4EDF-B3C8-539B92E2E212}" type="presOf" srcId="{EE4D3F82-6C10-4FC6-A359-2C6864442D29}" destId="{A201F34B-C378-4F65-8320-EDCDF9FA905E}" srcOrd="0" destOrd="0" presId="urn:microsoft.com/office/officeart/2005/8/layout/process1"/>
    <dgm:cxn modelId="{E3E904EF-4286-4400-AA88-1FCE3E3DCFFB}" type="presOf" srcId="{B3A28641-56F6-4C23-8689-DC94C20D1074}" destId="{6678A068-4576-4DAD-9691-C9FA597AAA0A}" srcOrd="0" destOrd="0" presId="urn:microsoft.com/office/officeart/2005/8/layout/process1"/>
    <dgm:cxn modelId="{14A76590-D20A-42FE-887A-4EC5B3809E40}" type="presParOf" srcId="{73B27B81-8D17-49EA-AE15-438A0CC2557A}" destId="{A201F34B-C378-4F65-8320-EDCDF9FA905E}" srcOrd="0" destOrd="0" presId="urn:microsoft.com/office/officeart/2005/8/layout/process1"/>
    <dgm:cxn modelId="{E5D8E950-47CD-4472-9D2B-F2CD109464BE}" type="presParOf" srcId="{73B27B81-8D17-49EA-AE15-438A0CC2557A}" destId="{61DB4C4E-42CD-43A7-B28D-5A8291916775}" srcOrd="1" destOrd="0" presId="urn:microsoft.com/office/officeart/2005/8/layout/process1"/>
    <dgm:cxn modelId="{81AD55C4-EC29-4C71-BFFF-F78B0A706E0D}" type="presParOf" srcId="{61DB4C4E-42CD-43A7-B28D-5A8291916775}" destId="{691338A2-E63C-4F5C-8AF2-C94108B5FB2E}" srcOrd="0" destOrd="0" presId="urn:microsoft.com/office/officeart/2005/8/layout/process1"/>
    <dgm:cxn modelId="{9B759A6E-E22F-443F-A81C-72965771CA9D}" type="presParOf" srcId="{73B27B81-8D17-49EA-AE15-438A0CC2557A}" destId="{979A062B-174C-4FF1-8786-D1BC3CBACAEE}" srcOrd="2" destOrd="0" presId="urn:microsoft.com/office/officeart/2005/8/layout/process1"/>
    <dgm:cxn modelId="{A35BD886-6323-4352-B045-0B3831C9B7D1}" type="presParOf" srcId="{73B27B81-8D17-49EA-AE15-438A0CC2557A}" destId="{965FF070-CBC1-4497-9081-79954C6DF0D5}" srcOrd="3" destOrd="0" presId="urn:microsoft.com/office/officeart/2005/8/layout/process1"/>
    <dgm:cxn modelId="{E0E08909-54FB-40B0-894D-8DEE8A1DCA30}" type="presParOf" srcId="{965FF070-CBC1-4497-9081-79954C6DF0D5}" destId="{32C618E8-FFE0-4440-9BA9-106B65FBD676}" srcOrd="0" destOrd="0" presId="urn:microsoft.com/office/officeart/2005/8/layout/process1"/>
    <dgm:cxn modelId="{E27A2DA6-5670-4827-814B-6BACFAFDACDB}" type="presParOf" srcId="{73B27B81-8D17-49EA-AE15-438A0CC2557A}" destId="{3FDD2381-1BA5-456D-B90F-20C69DCD9BCB}" srcOrd="4" destOrd="0" presId="urn:microsoft.com/office/officeart/2005/8/layout/process1"/>
    <dgm:cxn modelId="{7BBC9EE6-AE56-48D0-8D24-21C3AA95344C}" type="presParOf" srcId="{73B27B81-8D17-49EA-AE15-438A0CC2557A}" destId="{6678A068-4576-4DAD-9691-C9FA597AAA0A}" srcOrd="5" destOrd="0" presId="urn:microsoft.com/office/officeart/2005/8/layout/process1"/>
    <dgm:cxn modelId="{8F883F15-45B4-4DAF-BD4D-502290E537A5}" type="presParOf" srcId="{6678A068-4576-4DAD-9691-C9FA597AAA0A}" destId="{0B1BD83D-B167-4193-AAA0-C4EE97070AE0}" srcOrd="0" destOrd="0" presId="urn:microsoft.com/office/officeart/2005/8/layout/process1"/>
    <dgm:cxn modelId="{2B6C5B7D-A5A3-4A62-AAE5-464F6F316BF0}" type="presParOf" srcId="{73B27B81-8D17-49EA-AE15-438A0CC2557A}" destId="{5FE90C61-418D-4557-A3A4-B9769AC5BC5C}" srcOrd="6" destOrd="0" presId="urn:microsoft.com/office/officeart/2005/8/layout/process1"/>
    <dgm:cxn modelId="{D6B2BAAF-0174-40B1-B855-E3E657D6F626}" type="presParOf" srcId="{73B27B81-8D17-49EA-AE15-438A0CC2557A}" destId="{F6CCC8D0-5B04-41DE-B264-8239F42BFB24}" srcOrd="7" destOrd="0" presId="urn:microsoft.com/office/officeart/2005/8/layout/process1"/>
    <dgm:cxn modelId="{AAB909EA-5AFD-40CB-A5DA-45B46531AAC6}" type="presParOf" srcId="{F6CCC8D0-5B04-41DE-B264-8239F42BFB24}" destId="{5948FD10-6B58-46B6-B520-D2382889B59B}" srcOrd="0" destOrd="0" presId="urn:microsoft.com/office/officeart/2005/8/layout/process1"/>
    <dgm:cxn modelId="{45F2E71D-6EFD-4A17-B023-98A83CB34794}" type="presParOf" srcId="{73B27B81-8D17-49EA-AE15-438A0CC2557A}" destId="{CF75C648-6F42-4233-8E3B-3663324F660C}" srcOrd="8" destOrd="0" presId="urn:microsoft.com/office/officeart/2005/8/layout/process1"/>
    <dgm:cxn modelId="{E669DDE0-C206-4450-8537-05D2AA4D1EAB}" type="presParOf" srcId="{73B27B81-8D17-49EA-AE15-438A0CC2557A}" destId="{C2487C91-ABBF-4747-9C5D-93AEFF8009A8}" srcOrd="9" destOrd="0" presId="urn:microsoft.com/office/officeart/2005/8/layout/process1"/>
    <dgm:cxn modelId="{BBB2153E-CF6B-410A-8F7E-CD4BE9690981}" type="presParOf" srcId="{C2487C91-ABBF-4747-9C5D-93AEFF8009A8}" destId="{FBFD145C-C945-461A-8F39-8E0D1B0E966F}" srcOrd="0" destOrd="0" presId="urn:microsoft.com/office/officeart/2005/8/layout/process1"/>
    <dgm:cxn modelId="{EA22E981-B5D9-49F7-B11D-5FF2E57F1FDD}" type="presParOf" srcId="{73B27B81-8D17-49EA-AE15-438A0CC2557A}" destId="{9FC30EAD-A5F6-4F2E-891F-FC4B7C468CFA}" srcOrd="10" destOrd="0" presId="urn:microsoft.com/office/officeart/2005/8/layout/process1"/>
    <dgm:cxn modelId="{6FEA09F7-F112-43DD-908E-541C246DE240}" type="presParOf" srcId="{73B27B81-8D17-49EA-AE15-438A0CC2557A}" destId="{BBB51189-84C5-44C7-94D6-7932C0C51F03}" srcOrd="11" destOrd="0" presId="urn:microsoft.com/office/officeart/2005/8/layout/process1"/>
    <dgm:cxn modelId="{04A81BD1-5C32-4892-B6FA-F0F1717AFCB1}" type="presParOf" srcId="{BBB51189-84C5-44C7-94D6-7932C0C51F03}" destId="{6C74F471-CBF9-4923-A268-F358DB64BB40}" srcOrd="0" destOrd="0" presId="urn:microsoft.com/office/officeart/2005/8/layout/process1"/>
    <dgm:cxn modelId="{989D1CDF-3A3A-4FD4-84E1-2AF0655EDE4C}" type="presParOf" srcId="{73B27B81-8D17-49EA-AE15-438A0CC2557A}" destId="{B9210E47-9BCB-4CB2-B280-BB948F730FF4}"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EA937D-3332-4C72-95F3-34E4D80EE3A8}" type="doc">
      <dgm:prSet loTypeId="urn:microsoft.com/office/officeart/2005/8/layout/hProcess3" loCatId="process" qsTypeId="urn:microsoft.com/office/officeart/2005/8/quickstyle/simple1" qsCatId="simple" csTypeId="urn:microsoft.com/office/officeart/2005/8/colors/accent0_1" csCatId="mainScheme" phldr="1"/>
      <dgm:spPr/>
    </dgm:pt>
    <dgm:pt modelId="{DA3D07E3-A560-4A5B-9A7C-BAE877C976CE}">
      <dgm:prSet phldrT="[Text]"/>
      <dgm:spPr/>
      <dgm:t>
        <a:bodyPr/>
        <a:lstStyle/>
        <a:p>
          <a:r>
            <a:rPr lang="en-US" dirty="0"/>
            <a:t>Region Growing Based Segmentation</a:t>
          </a:r>
        </a:p>
      </dgm:t>
    </dgm:pt>
    <dgm:pt modelId="{78621248-3A15-4FE1-AF77-BD61A135FD3D}" type="parTrans" cxnId="{05F7280E-5F9D-4AB1-81B4-046D96097AEA}">
      <dgm:prSet/>
      <dgm:spPr/>
      <dgm:t>
        <a:bodyPr/>
        <a:lstStyle/>
        <a:p>
          <a:endParaRPr lang="en-US"/>
        </a:p>
      </dgm:t>
    </dgm:pt>
    <dgm:pt modelId="{311E730E-A2D5-4222-9F3B-4ECFC57BD942}" type="sibTrans" cxnId="{05F7280E-5F9D-4AB1-81B4-046D96097AEA}">
      <dgm:prSet/>
      <dgm:spPr/>
      <dgm:t>
        <a:bodyPr/>
        <a:lstStyle/>
        <a:p>
          <a:endParaRPr lang="en-US"/>
        </a:p>
      </dgm:t>
    </dgm:pt>
    <dgm:pt modelId="{658CF4CD-C2FD-4E63-8200-169F803140FA}" type="pres">
      <dgm:prSet presAssocID="{D5EA937D-3332-4C72-95F3-34E4D80EE3A8}" presName="Name0" presStyleCnt="0">
        <dgm:presLayoutVars>
          <dgm:dir/>
          <dgm:animLvl val="lvl"/>
          <dgm:resizeHandles val="exact"/>
        </dgm:presLayoutVars>
      </dgm:prSet>
      <dgm:spPr/>
    </dgm:pt>
    <dgm:pt modelId="{72435164-A6FF-45C4-9FD3-D6C02D01C4BA}" type="pres">
      <dgm:prSet presAssocID="{D5EA937D-3332-4C72-95F3-34E4D80EE3A8}" presName="dummy" presStyleCnt="0"/>
      <dgm:spPr/>
    </dgm:pt>
    <dgm:pt modelId="{51F42B26-A369-4303-80A9-724D3ED43FB9}" type="pres">
      <dgm:prSet presAssocID="{D5EA937D-3332-4C72-95F3-34E4D80EE3A8}" presName="linH" presStyleCnt="0"/>
      <dgm:spPr/>
    </dgm:pt>
    <dgm:pt modelId="{EB5E9AFC-3FBF-4AA8-88B0-B2F71B8D280C}" type="pres">
      <dgm:prSet presAssocID="{D5EA937D-3332-4C72-95F3-34E4D80EE3A8}" presName="padding1" presStyleCnt="0"/>
      <dgm:spPr/>
    </dgm:pt>
    <dgm:pt modelId="{007752D9-E319-492A-9404-25BEB86B728F}" type="pres">
      <dgm:prSet presAssocID="{DA3D07E3-A560-4A5B-9A7C-BAE877C976CE}" presName="linV" presStyleCnt="0"/>
      <dgm:spPr/>
    </dgm:pt>
    <dgm:pt modelId="{0387E1D0-4525-4EAF-92C6-15AD9877FEEB}" type="pres">
      <dgm:prSet presAssocID="{DA3D07E3-A560-4A5B-9A7C-BAE877C976CE}" presName="spVertical1" presStyleCnt="0"/>
      <dgm:spPr/>
    </dgm:pt>
    <dgm:pt modelId="{38205396-178D-4296-AB77-526285CF5580}" type="pres">
      <dgm:prSet presAssocID="{DA3D07E3-A560-4A5B-9A7C-BAE877C976CE}" presName="parTx" presStyleLbl="revTx" presStyleIdx="0" presStyleCnt="1">
        <dgm:presLayoutVars>
          <dgm:chMax val="0"/>
          <dgm:chPref val="0"/>
          <dgm:bulletEnabled val="1"/>
        </dgm:presLayoutVars>
      </dgm:prSet>
      <dgm:spPr/>
    </dgm:pt>
    <dgm:pt modelId="{248D4A6F-1659-4F34-AACF-D22D49C4E4A2}" type="pres">
      <dgm:prSet presAssocID="{DA3D07E3-A560-4A5B-9A7C-BAE877C976CE}" presName="spVertical2" presStyleCnt="0"/>
      <dgm:spPr/>
    </dgm:pt>
    <dgm:pt modelId="{C5B0E9C4-C87F-45E2-BEF5-49750E755D77}" type="pres">
      <dgm:prSet presAssocID="{DA3D07E3-A560-4A5B-9A7C-BAE877C976CE}" presName="spVertical3" presStyleCnt="0"/>
      <dgm:spPr/>
    </dgm:pt>
    <dgm:pt modelId="{F47E0709-6A29-468E-BC90-D65BF7D6DAD6}" type="pres">
      <dgm:prSet presAssocID="{D5EA937D-3332-4C72-95F3-34E4D80EE3A8}" presName="padding2" presStyleCnt="0"/>
      <dgm:spPr/>
    </dgm:pt>
    <dgm:pt modelId="{F5F5342B-2858-467C-9D80-3751DBA7CCA0}" type="pres">
      <dgm:prSet presAssocID="{D5EA937D-3332-4C72-95F3-34E4D80EE3A8}" presName="negArrow" presStyleCnt="0"/>
      <dgm:spPr/>
    </dgm:pt>
    <dgm:pt modelId="{D35007FF-A223-4B43-BB7C-CC57F35E0CA9}" type="pres">
      <dgm:prSet presAssocID="{D5EA937D-3332-4C72-95F3-34E4D80EE3A8}" presName="backgroundArrow" presStyleLbl="node1" presStyleIdx="0" presStyleCnt="1" custLinFactNeighborX="2345" custLinFactNeighborY="-169"/>
      <dgm:spPr/>
    </dgm:pt>
  </dgm:ptLst>
  <dgm:cxnLst>
    <dgm:cxn modelId="{05F7280E-5F9D-4AB1-81B4-046D96097AEA}" srcId="{D5EA937D-3332-4C72-95F3-34E4D80EE3A8}" destId="{DA3D07E3-A560-4A5B-9A7C-BAE877C976CE}" srcOrd="0" destOrd="0" parTransId="{78621248-3A15-4FE1-AF77-BD61A135FD3D}" sibTransId="{311E730E-A2D5-4222-9F3B-4ECFC57BD942}"/>
    <dgm:cxn modelId="{46113219-D3D5-46C3-B517-9D568AE00590}" type="presOf" srcId="{DA3D07E3-A560-4A5B-9A7C-BAE877C976CE}" destId="{38205396-178D-4296-AB77-526285CF5580}" srcOrd="0" destOrd="0" presId="urn:microsoft.com/office/officeart/2005/8/layout/hProcess3"/>
    <dgm:cxn modelId="{90D0D1C8-9BDC-47B7-9C7B-B4CA1884FAD9}" type="presOf" srcId="{D5EA937D-3332-4C72-95F3-34E4D80EE3A8}" destId="{658CF4CD-C2FD-4E63-8200-169F803140FA}" srcOrd="0" destOrd="0" presId="urn:microsoft.com/office/officeart/2005/8/layout/hProcess3"/>
    <dgm:cxn modelId="{DEE65080-1850-4FD8-B66D-D14943515DA3}" type="presParOf" srcId="{658CF4CD-C2FD-4E63-8200-169F803140FA}" destId="{72435164-A6FF-45C4-9FD3-D6C02D01C4BA}" srcOrd="0" destOrd="0" presId="urn:microsoft.com/office/officeart/2005/8/layout/hProcess3"/>
    <dgm:cxn modelId="{295D3415-3694-4287-BC87-AF478BEC6BCD}" type="presParOf" srcId="{658CF4CD-C2FD-4E63-8200-169F803140FA}" destId="{51F42B26-A369-4303-80A9-724D3ED43FB9}" srcOrd="1" destOrd="0" presId="urn:microsoft.com/office/officeart/2005/8/layout/hProcess3"/>
    <dgm:cxn modelId="{C24EE3F8-2F52-4334-881D-BBD2B68CDB0C}" type="presParOf" srcId="{51F42B26-A369-4303-80A9-724D3ED43FB9}" destId="{EB5E9AFC-3FBF-4AA8-88B0-B2F71B8D280C}" srcOrd="0" destOrd="0" presId="urn:microsoft.com/office/officeart/2005/8/layout/hProcess3"/>
    <dgm:cxn modelId="{609BA51C-6F45-43C4-839B-A4D727364D70}" type="presParOf" srcId="{51F42B26-A369-4303-80A9-724D3ED43FB9}" destId="{007752D9-E319-492A-9404-25BEB86B728F}" srcOrd="1" destOrd="0" presId="urn:microsoft.com/office/officeart/2005/8/layout/hProcess3"/>
    <dgm:cxn modelId="{1428B2FB-F294-49B4-856A-82B362B9447E}" type="presParOf" srcId="{007752D9-E319-492A-9404-25BEB86B728F}" destId="{0387E1D0-4525-4EAF-92C6-15AD9877FEEB}" srcOrd="0" destOrd="0" presId="urn:microsoft.com/office/officeart/2005/8/layout/hProcess3"/>
    <dgm:cxn modelId="{4FE837D7-8298-4BEE-97A5-EC492D4C55A7}" type="presParOf" srcId="{007752D9-E319-492A-9404-25BEB86B728F}" destId="{38205396-178D-4296-AB77-526285CF5580}" srcOrd="1" destOrd="0" presId="urn:microsoft.com/office/officeart/2005/8/layout/hProcess3"/>
    <dgm:cxn modelId="{5A2251B8-37CE-4382-B63B-E95DF3F8D078}" type="presParOf" srcId="{007752D9-E319-492A-9404-25BEB86B728F}" destId="{248D4A6F-1659-4F34-AACF-D22D49C4E4A2}" srcOrd="2" destOrd="0" presId="urn:microsoft.com/office/officeart/2005/8/layout/hProcess3"/>
    <dgm:cxn modelId="{215B2E6E-9316-413E-8319-26E5099AC5DA}" type="presParOf" srcId="{007752D9-E319-492A-9404-25BEB86B728F}" destId="{C5B0E9C4-C87F-45E2-BEF5-49750E755D77}" srcOrd="3" destOrd="0" presId="urn:microsoft.com/office/officeart/2005/8/layout/hProcess3"/>
    <dgm:cxn modelId="{BAC22A71-7EC1-4978-BCF2-7115297DB02C}" type="presParOf" srcId="{51F42B26-A369-4303-80A9-724D3ED43FB9}" destId="{F47E0709-6A29-468E-BC90-D65BF7D6DAD6}" srcOrd="2" destOrd="0" presId="urn:microsoft.com/office/officeart/2005/8/layout/hProcess3"/>
    <dgm:cxn modelId="{7EE2775D-C7AF-4C87-96FC-CEDF19E77DFC}" type="presParOf" srcId="{51F42B26-A369-4303-80A9-724D3ED43FB9}" destId="{F5F5342B-2858-467C-9D80-3751DBA7CCA0}" srcOrd="3" destOrd="0" presId="urn:microsoft.com/office/officeart/2005/8/layout/hProcess3"/>
    <dgm:cxn modelId="{E2A11950-AE5B-49F4-A4BE-B758A155DDA0}" type="presParOf" srcId="{51F42B26-A369-4303-80A9-724D3ED43FB9}" destId="{D35007FF-A223-4B43-BB7C-CC57F35E0CA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F812E5-80BB-4E99-8388-009B7A9F00FE}" type="doc">
      <dgm:prSet loTypeId="urn:microsoft.com/office/officeart/2005/8/layout/process1" loCatId="process" qsTypeId="urn:microsoft.com/office/officeart/2005/8/quickstyle/simple4" qsCatId="simple" csTypeId="urn:microsoft.com/office/officeart/2005/8/colors/colorful2" csCatId="colorful" phldr="1"/>
      <dgm:spPr/>
      <dgm:t>
        <a:bodyPr/>
        <a:lstStyle/>
        <a:p>
          <a:endParaRPr lang="en-US"/>
        </a:p>
      </dgm:t>
    </dgm:pt>
    <dgm:pt modelId="{419427F5-41DE-4E46-8A0B-A45B673811C6}">
      <dgm:prSet phldrT="[Text]"/>
      <dgm:spPr/>
      <dgm:t>
        <a:bodyPr/>
        <a:lstStyle/>
        <a:p>
          <a:r>
            <a:rPr lang="en-US" dirty="0"/>
            <a:t>Grayscale Image</a:t>
          </a:r>
        </a:p>
      </dgm:t>
    </dgm:pt>
    <dgm:pt modelId="{44012170-504E-474A-98E4-CC0B9558FC3D}" type="parTrans" cxnId="{4AFE2C09-DB78-4E42-8B39-5AF0D625F68B}">
      <dgm:prSet/>
      <dgm:spPr/>
      <dgm:t>
        <a:bodyPr/>
        <a:lstStyle/>
        <a:p>
          <a:endParaRPr lang="en-US"/>
        </a:p>
      </dgm:t>
    </dgm:pt>
    <dgm:pt modelId="{420B31CF-078C-42C3-AD7D-536A72B38DCF}" type="sibTrans" cxnId="{4AFE2C09-DB78-4E42-8B39-5AF0D625F68B}">
      <dgm:prSet/>
      <dgm:spPr/>
      <dgm:t>
        <a:bodyPr/>
        <a:lstStyle/>
        <a:p>
          <a:endParaRPr lang="en-US"/>
        </a:p>
      </dgm:t>
    </dgm:pt>
    <dgm:pt modelId="{A3EAAE95-1073-45FF-B50A-9A54935684AB}">
      <dgm:prSet phldrT="[Text]"/>
      <dgm:spPr/>
      <dgm:t>
        <a:bodyPr/>
        <a:lstStyle/>
        <a:p>
          <a:r>
            <a:rPr lang="en-US" dirty="0"/>
            <a:t>Edge Detection</a:t>
          </a:r>
        </a:p>
      </dgm:t>
    </dgm:pt>
    <dgm:pt modelId="{07BA8057-F219-4FAE-9AFC-55A5F8578A12}" type="parTrans" cxnId="{6CBB2DC0-BE2B-4436-A844-264BFE9C7284}">
      <dgm:prSet/>
      <dgm:spPr/>
      <dgm:t>
        <a:bodyPr/>
        <a:lstStyle/>
        <a:p>
          <a:endParaRPr lang="en-US"/>
        </a:p>
      </dgm:t>
    </dgm:pt>
    <dgm:pt modelId="{91418708-3393-45A5-AE14-7A82E7C96FD8}" type="sibTrans" cxnId="{6CBB2DC0-BE2B-4436-A844-264BFE9C7284}">
      <dgm:prSet/>
      <dgm:spPr/>
      <dgm:t>
        <a:bodyPr/>
        <a:lstStyle/>
        <a:p>
          <a:endParaRPr lang="en-US"/>
        </a:p>
      </dgm:t>
    </dgm:pt>
    <dgm:pt modelId="{023F6BD0-44D4-468F-BB48-BA96C82B47A5}">
      <dgm:prSet/>
      <dgm:spPr/>
      <dgm:t>
        <a:bodyPr/>
        <a:lstStyle/>
        <a:p>
          <a:r>
            <a:rPr lang="en-US" dirty="0"/>
            <a:t>Output  Segmented image</a:t>
          </a:r>
        </a:p>
      </dgm:t>
    </dgm:pt>
    <dgm:pt modelId="{DC7DEEE9-AA97-4649-B2B8-E0DA4920D7AE}" type="parTrans" cxnId="{9732D90F-647A-4CB6-A2D4-38B61E22F3B1}">
      <dgm:prSet/>
      <dgm:spPr/>
      <dgm:t>
        <a:bodyPr/>
        <a:lstStyle/>
        <a:p>
          <a:endParaRPr lang="en-US"/>
        </a:p>
      </dgm:t>
    </dgm:pt>
    <dgm:pt modelId="{66EB272B-0B9A-4B99-9C96-197B188F472E}" type="sibTrans" cxnId="{9732D90F-647A-4CB6-A2D4-38B61E22F3B1}">
      <dgm:prSet/>
      <dgm:spPr/>
      <dgm:t>
        <a:bodyPr/>
        <a:lstStyle/>
        <a:p>
          <a:endParaRPr lang="en-US"/>
        </a:p>
      </dgm:t>
    </dgm:pt>
    <dgm:pt modelId="{357B545A-A4CE-4E7A-B67E-A8D67C4C368B}" type="pres">
      <dgm:prSet presAssocID="{86F812E5-80BB-4E99-8388-009B7A9F00FE}" presName="Name0" presStyleCnt="0">
        <dgm:presLayoutVars>
          <dgm:dir/>
          <dgm:resizeHandles val="exact"/>
        </dgm:presLayoutVars>
      </dgm:prSet>
      <dgm:spPr/>
    </dgm:pt>
    <dgm:pt modelId="{5A481F48-1273-4E75-847F-85EF3417C5F4}" type="pres">
      <dgm:prSet presAssocID="{419427F5-41DE-4E46-8A0B-A45B673811C6}" presName="node" presStyleLbl="node1" presStyleIdx="0" presStyleCnt="3" custScaleX="159105" custScaleY="183535">
        <dgm:presLayoutVars>
          <dgm:bulletEnabled val="1"/>
        </dgm:presLayoutVars>
      </dgm:prSet>
      <dgm:spPr/>
    </dgm:pt>
    <dgm:pt modelId="{13879904-DE00-4E73-A9D3-7961C49BC28A}" type="pres">
      <dgm:prSet presAssocID="{420B31CF-078C-42C3-AD7D-536A72B38DCF}" presName="sibTrans" presStyleLbl="sibTrans2D1" presStyleIdx="0" presStyleCnt="2"/>
      <dgm:spPr/>
    </dgm:pt>
    <dgm:pt modelId="{BE8CDE5E-142C-476C-A8E6-BD3C2030BCDC}" type="pres">
      <dgm:prSet presAssocID="{420B31CF-078C-42C3-AD7D-536A72B38DCF}" presName="connectorText" presStyleLbl="sibTrans2D1" presStyleIdx="0" presStyleCnt="2"/>
      <dgm:spPr/>
    </dgm:pt>
    <dgm:pt modelId="{DEB09084-D549-471D-B493-29CA83FA83B9}" type="pres">
      <dgm:prSet presAssocID="{A3EAAE95-1073-45FF-B50A-9A54935684AB}" presName="node" presStyleLbl="node1" presStyleIdx="1" presStyleCnt="3" custScaleX="142229" custScaleY="148313">
        <dgm:presLayoutVars>
          <dgm:bulletEnabled val="1"/>
        </dgm:presLayoutVars>
      </dgm:prSet>
      <dgm:spPr/>
    </dgm:pt>
    <dgm:pt modelId="{AB09A851-BEE9-4BF2-BF70-E55754E1B6F4}" type="pres">
      <dgm:prSet presAssocID="{91418708-3393-45A5-AE14-7A82E7C96FD8}" presName="sibTrans" presStyleLbl="sibTrans2D1" presStyleIdx="1" presStyleCnt="2"/>
      <dgm:spPr/>
    </dgm:pt>
    <dgm:pt modelId="{9903790D-0513-44AC-91D2-BE6E65735715}" type="pres">
      <dgm:prSet presAssocID="{91418708-3393-45A5-AE14-7A82E7C96FD8}" presName="connectorText" presStyleLbl="sibTrans2D1" presStyleIdx="1" presStyleCnt="2"/>
      <dgm:spPr/>
    </dgm:pt>
    <dgm:pt modelId="{89EDCFD0-CD48-4D0E-B506-A21B1DDC17CC}" type="pres">
      <dgm:prSet presAssocID="{023F6BD0-44D4-468F-BB48-BA96C82B47A5}" presName="node" presStyleLbl="node1" presStyleIdx="2" presStyleCnt="3" custScaleX="157741" custScaleY="209138">
        <dgm:presLayoutVars>
          <dgm:bulletEnabled val="1"/>
        </dgm:presLayoutVars>
      </dgm:prSet>
      <dgm:spPr/>
    </dgm:pt>
  </dgm:ptLst>
  <dgm:cxnLst>
    <dgm:cxn modelId="{4AFE2C09-DB78-4E42-8B39-5AF0D625F68B}" srcId="{86F812E5-80BB-4E99-8388-009B7A9F00FE}" destId="{419427F5-41DE-4E46-8A0B-A45B673811C6}" srcOrd="0" destOrd="0" parTransId="{44012170-504E-474A-98E4-CC0B9558FC3D}" sibTransId="{420B31CF-078C-42C3-AD7D-536A72B38DCF}"/>
    <dgm:cxn modelId="{9732D90F-647A-4CB6-A2D4-38B61E22F3B1}" srcId="{86F812E5-80BB-4E99-8388-009B7A9F00FE}" destId="{023F6BD0-44D4-468F-BB48-BA96C82B47A5}" srcOrd="2" destOrd="0" parTransId="{DC7DEEE9-AA97-4649-B2B8-E0DA4920D7AE}" sibTransId="{66EB272B-0B9A-4B99-9C96-197B188F472E}"/>
    <dgm:cxn modelId="{AED0DF2B-FC34-437B-97F3-9CFFE2F637A6}" type="presOf" srcId="{86F812E5-80BB-4E99-8388-009B7A9F00FE}" destId="{357B545A-A4CE-4E7A-B67E-A8D67C4C368B}" srcOrd="0" destOrd="0" presId="urn:microsoft.com/office/officeart/2005/8/layout/process1"/>
    <dgm:cxn modelId="{408EE33E-3576-4FA8-B47F-6F7064AB744F}" type="presOf" srcId="{419427F5-41DE-4E46-8A0B-A45B673811C6}" destId="{5A481F48-1273-4E75-847F-85EF3417C5F4}" srcOrd="0" destOrd="0" presId="urn:microsoft.com/office/officeart/2005/8/layout/process1"/>
    <dgm:cxn modelId="{67BE6A41-F037-4ADD-B18C-423CA5D14527}" type="presOf" srcId="{023F6BD0-44D4-468F-BB48-BA96C82B47A5}" destId="{89EDCFD0-CD48-4D0E-B506-A21B1DDC17CC}" srcOrd="0" destOrd="0" presId="urn:microsoft.com/office/officeart/2005/8/layout/process1"/>
    <dgm:cxn modelId="{91076FA1-A085-4746-8B1B-0EB42EABFF97}" type="presOf" srcId="{A3EAAE95-1073-45FF-B50A-9A54935684AB}" destId="{DEB09084-D549-471D-B493-29CA83FA83B9}" srcOrd="0" destOrd="0" presId="urn:microsoft.com/office/officeart/2005/8/layout/process1"/>
    <dgm:cxn modelId="{C1E6ACB1-D780-428D-8DC2-24C9A63ADD9F}" type="presOf" srcId="{420B31CF-078C-42C3-AD7D-536A72B38DCF}" destId="{13879904-DE00-4E73-A9D3-7961C49BC28A}" srcOrd="0" destOrd="0" presId="urn:microsoft.com/office/officeart/2005/8/layout/process1"/>
    <dgm:cxn modelId="{6CBB2DC0-BE2B-4436-A844-264BFE9C7284}" srcId="{86F812E5-80BB-4E99-8388-009B7A9F00FE}" destId="{A3EAAE95-1073-45FF-B50A-9A54935684AB}" srcOrd="1" destOrd="0" parTransId="{07BA8057-F219-4FAE-9AFC-55A5F8578A12}" sibTransId="{91418708-3393-45A5-AE14-7A82E7C96FD8}"/>
    <dgm:cxn modelId="{D557FFC1-0D39-42F7-8F49-C53BDD3816CA}" type="presOf" srcId="{91418708-3393-45A5-AE14-7A82E7C96FD8}" destId="{9903790D-0513-44AC-91D2-BE6E65735715}" srcOrd="1" destOrd="0" presId="urn:microsoft.com/office/officeart/2005/8/layout/process1"/>
    <dgm:cxn modelId="{9AD5A6F1-29FF-414D-9179-0047F0A3D3A4}" type="presOf" srcId="{91418708-3393-45A5-AE14-7A82E7C96FD8}" destId="{AB09A851-BEE9-4BF2-BF70-E55754E1B6F4}" srcOrd="0" destOrd="0" presId="urn:microsoft.com/office/officeart/2005/8/layout/process1"/>
    <dgm:cxn modelId="{0A6F57FD-FE23-437C-BC49-4701BAACBAB6}" type="presOf" srcId="{420B31CF-078C-42C3-AD7D-536A72B38DCF}" destId="{BE8CDE5E-142C-476C-A8E6-BD3C2030BCDC}" srcOrd="1" destOrd="0" presId="urn:microsoft.com/office/officeart/2005/8/layout/process1"/>
    <dgm:cxn modelId="{95B70B29-2B87-4CB8-B4B6-C6CA6641372E}" type="presParOf" srcId="{357B545A-A4CE-4E7A-B67E-A8D67C4C368B}" destId="{5A481F48-1273-4E75-847F-85EF3417C5F4}" srcOrd="0" destOrd="0" presId="urn:microsoft.com/office/officeart/2005/8/layout/process1"/>
    <dgm:cxn modelId="{CC7FF9D3-FBAF-47D4-9E1D-558568DA3458}" type="presParOf" srcId="{357B545A-A4CE-4E7A-B67E-A8D67C4C368B}" destId="{13879904-DE00-4E73-A9D3-7961C49BC28A}" srcOrd="1" destOrd="0" presId="urn:microsoft.com/office/officeart/2005/8/layout/process1"/>
    <dgm:cxn modelId="{14286175-1787-4CAE-A5DD-5C5CE21DC7B4}" type="presParOf" srcId="{13879904-DE00-4E73-A9D3-7961C49BC28A}" destId="{BE8CDE5E-142C-476C-A8E6-BD3C2030BCDC}" srcOrd="0" destOrd="0" presId="urn:microsoft.com/office/officeart/2005/8/layout/process1"/>
    <dgm:cxn modelId="{D34D7586-21EE-4117-8DF0-243FF15D5EE9}" type="presParOf" srcId="{357B545A-A4CE-4E7A-B67E-A8D67C4C368B}" destId="{DEB09084-D549-471D-B493-29CA83FA83B9}" srcOrd="2" destOrd="0" presId="urn:microsoft.com/office/officeart/2005/8/layout/process1"/>
    <dgm:cxn modelId="{F1B4E65A-C386-4F7D-A066-A2D6F49BDD83}" type="presParOf" srcId="{357B545A-A4CE-4E7A-B67E-A8D67C4C368B}" destId="{AB09A851-BEE9-4BF2-BF70-E55754E1B6F4}" srcOrd="3" destOrd="0" presId="urn:microsoft.com/office/officeart/2005/8/layout/process1"/>
    <dgm:cxn modelId="{F400F4C4-9131-4C9A-A67B-88AB737DA952}" type="presParOf" srcId="{AB09A851-BEE9-4BF2-BF70-E55754E1B6F4}" destId="{9903790D-0513-44AC-91D2-BE6E65735715}" srcOrd="0" destOrd="0" presId="urn:microsoft.com/office/officeart/2005/8/layout/process1"/>
    <dgm:cxn modelId="{8BEFEEF0-33CA-4BCA-9CAF-86EFFA58F585}" type="presParOf" srcId="{357B545A-A4CE-4E7A-B67E-A8D67C4C368B}" destId="{89EDCFD0-CD48-4D0E-B506-A21B1DDC17C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EA937D-3332-4C72-95F3-34E4D80EE3A8}" type="doc">
      <dgm:prSet loTypeId="urn:microsoft.com/office/officeart/2005/8/layout/hProcess3" loCatId="process" qsTypeId="urn:microsoft.com/office/officeart/2005/8/quickstyle/simple1" qsCatId="simple" csTypeId="urn:microsoft.com/office/officeart/2005/8/colors/accent0_1" csCatId="mainScheme" phldr="1"/>
      <dgm:spPr/>
    </dgm:pt>
    <dgm:pt modelId="{DA3D07E3-A560-4A5B-9A7C-BAE877C976CE}">
      <dgm:prSet phldrT="[Text]"/>
      <dgm:spPr/>
      <dgm:t>
        <a:bodyPr/>
        <a:lstStyle/>
        <a:p>
          <a:r>
            <a:rPr lang="en-US" dirty="0"/>
            <a:t>Edge Detection Based Image Segmentation</a:t>
          </a:r>
        </a:p>
      </dgm:t>
    </dgm:pt>
    <dgm:pt modelId="{78621248-3A15-4FE1-AF77-BD61A135FD3D}" type="parTrans" cxnId="{05F7280E-5F9D-4AB1-81B4-046D96097AEA}">
      <dgm:prSet/>
      <dgm:spPr/>
      <dgm:t>
        <a:bodyPr/>
        <a:lstStyle/>
        <a:p>
          <a:endParaRPr lang="en-US"/>
        </a:p>
      </dgm:t>
    </dgm:pt>
    <dgm:pt modelId="{311E730E-A2D5-4222-9F3B-4ECFC57BD942}" type="sibTrans" cxnId="{05F7280E-5F9D-4AB1-81B4-046D96097AEA}">
      <dgm:prSet/>
      <dgm:spPr/>
      <dgm:t>
        <a:bodyPr/>
        <a:lstStyle/>
        <a:p>
          <a:endParaRPr lang="en-US"/>
        </a:p>
      </dgm:t>
    </dgm:pt>
    <dgm:pt modelId="{658CF4CD-C2FD-4E63-8200-169F803140FA}" type="pres">
      <dgm:prSet presAssocID="{D5EA937D-3332-4C72-95F3-34E4D80EE3A8}" presName="Name0" presStyleCnt="0">
        <dgm:presLayoutVars>
          <dgm:dir/>
          <dgm:animLvl val="lvl"/>
          <dgm:resizeHandles val="exact"/>
        </dgm:presLayoutVars>
      </dgm:prSet>
      <dgm:spPr/>
    </dgm:pt>
    <dgm:pt modelId="{72435164-A6FF-45C4-9FD3-D6C02D01C4BA}" type="pres">
      <dgm:prSet presAssocID="{D5EA937D-3332-4C72-95F3-34E4D80EE3A8}" presName="dummy" presStyleCnt="0"/>
      <dgm:spPr/>
    </dgm:pt>
    <dgm:pt modelId="{51F42B26-A369-4303-80A9-724D3ED43FB9}" type="pres">
      <dgm:prSet presAssocID="{D5EA937D-3332-4C72-95F3-34E4D80EE3A8}" presName="linH" presStyleCnt="0"/>
      <dgm:spPr/>
    </dgm:pt>
    <dgm:pt modelId="{EB5E9AFC-3FBF-4AA8-88B0-B2F71B8D280C}" type="pres">
      <dgm:prSet presAssocID="{D5EA937D-3332-4C72-95F3-34E4D80EE3A8}" presName="padding1" presStyleCnt="0"/>
      <dgm:spPr/>
    </dgm:pt>
    <dgm:pt modelId="{007752D9-E319-492A-9404-25BEB86B728F}" type="pres">
      <dgm:prSet presAssocID="{DA3D07E3-A560-4A5B-9A7C-BAE877C976CE}" presName="linV" presStyleCnt="0"/>
      <dgm:spPr/>
    </dgm:pt>
    <dgm:pt modelId="{0387E1D0-4525-4EAF-92C6-15AD9877FEEB}" type="pres">
      <dgm:prSet presAssocID="{DA3D07E3-A560-4A5B-9A7C-BAE877C976CE}" presName="spVertical1" presStyleCnt="0"/>
      <dgm:spPr/>
    </dgm:pt>
    <dgm:pt modelId="{38205396-178D-4296-AB77-526285CF5580}" type="pres">
      <dgm:prSet presAssocID="{DA3D07E3-A560-4A5B-9A7C-BAE877C976CE}" presName="parTx" presStyleLbl="revTx" presStyleIdx="0" presStyleCnt="1">
        <dgm:presLayoutVars>
          <dgm:chMax val="0"/>
          <dgm:chPref val="0"/>
          <dgm:bulletEnabled val="1"/>
        </dgm:presLayoutVars>
      </dgm:prSet>
      <dgm:spPr/>
    </dgm:pt>
    <dgm:pt modelId="{248D4A6F-1659-4F34-AACF-D22D49C4E4A2}" type="pres">
      <dgm:prSet presAssocID="{DA3D07E3-A560-4A5B-9A7C-BAE877C976CE}" presName="spVertical2" presStyleCnt="0"/>
      <dgm:spPr/>
    </dgm:pt>
    <dgm:pt modelId="{C5B0E9C4-C87F-45E2-BEF5-49750E755D77}" type="pres">
      <dgm:prSet presAssocID="{DA3D07E3-A560-4A5B-9A7C-BAE877C976CE}" presName="spVertical3" presStyleCnt="0"/>
      <dgm:spPr/>
    </dgm:pt>
    <dgm:pt modelId="{F47E0709-6A29-468E-BC90-D65BF7D6DAD6}" type="pres">
      <dgm:prSet presAssocID="{D5EA937D-3332-4C72-95F3-34E4D80EE3A8}" presName="padding2" presStyleCnt="0"/>
      <dgm:spPr/>
    </dgm:pt>
    <dgm:pt modelId="{F5F5342B-2858-467C-9D80-3751DBA7CCA0}" type="pres">
      <dgm:prSet presAssocID="{D5EA937D-3332-4C72-95F3-34E4D80EE3A8}" presName="negArrow" presStyleCnt="0"/>
      <dgm:spPr/>
    </dgm:pt>
    <dgm:pt modelId="{D35007FF-A223-4B43-BB7C-CC57F35E0CA9}" type="pres">
      <dgm:prSet presAssocID="{D5EA937D-3332-4C72-95F3-34E4D80EE3A8}" presName="backgroundArrow" presStyleLbl="node1" presStyleIdx="0" presStyleCnt="1" custLinFactNeighborX="2345" custLinFactNeighborY="-169"/>
      <dgm:spPr/>
    </dgm:pt>
  </dgm:ptLst>
  <dgm:cxnLst>
    <dgm:cxn modelId="{05F7280E-5F9D-4AB1-81B4-046D96097AEA}" srcId="{D5EA937D-3332-4C72-95F3-34E4D80EE3A8}" destId="{DA3D07E3-A560-4A5B-9A7C-BAE877C976CE}" srcOrd="0" destOrd="0" parTransId="{78621248-3A15-4FE1-AF77-BD61A135FD3D}" sibTransId="{311E730E-A2D5-4222-9F3B-4ECFC57BD942}"/>
    <dgm:cxn modelId="{46113219-D3D5-46C3-B517-9D568AE00590}" type="presOf" srcId="{DA3D07E3-A560-4A5B-9A7C-BAE877C976CE}" destId="{38205396-178D-4296-AB77-526285CF5580}" srcOrd="0" destOrd="0" presId="urn:microsoft.com/office/officeart/2005/8/layout/hProcess3"/>
    <dgm:cxn modelId="{90D0D1C8-9BDC-47B7-9C7B-B4CA1884FAD9}" type="presOf" srcId="{D5EA937D-3332-4C72-95F3-34E4D80EE3A8}" destId="{658CF4CD-C2FD-4E63-8200-169F803140FA}" srcOrd="0" destOrd="0" presId="urn:microsoft.com/office/officeart/2005/8/layout/hProcess3"/>
    <dgm:cxn modelId="{DEE65080-1850-4FD8-B66D-D14943515DA3}" type="presParOf" srcId="{658CF4CD-C2FD-4E63-8200-169F803140FA}" destId="{72435164-A6FF-45C4-9FD3-D6C02D01C4BA}" srcOrd="0" destOrd="0" presId="urn:microsoft.com/office/officeart/2005/8/layout/hProcess3"/>
    <dgm:cxn modelId="{295D3415-3694-4287-BC87-AF478BEC6BCD}" type="presParOf" srcId="{658CF4CD-C2FD-4E63-8200-169F803140FA}" destId="{51F42B26-A369-4303-80A9-724D3ED43FB9}" srcOrd="1" destOrd="0" presId="urn:microsoft.com/office/officeart/2005/8/layout/hProcess3"/>
    <dgm:cxn modelId="{C24EE3F8-2F52-4334-881D-BBD2B68CDB0C}" type="presParOf" srcId="{51F42B26-A369-4303-80A9-724D3ED43FB9}" destId="{EB5E9AFC-3FBF-4AA8-88B0-B2F71B8D280C}" srcOrd="0" destOrd="0" presId="urn:microsoft.com/office/officeart/2005/8/layout/hProcess3"/>
    <dgm:cxn modelId="{609BA51C-6F45-43C4-839B-A4D727364D70}" type="presParOf" srcId="{51F42B26-A369-4303-80A9-724D3ED43FB9}" destId="{007752D9-E319-492A-9404-25BEB86B728F}" srcOrd="1" destOrd="0" presId="urn:microsoft.com/office/officeart/2005/8/layout/hProcess3"/>
    <dgm:cxn modelId="{1428B2FB-F294-49B4-856A-82B362B9447E}" type="presParOf" srcId="{007752D9-E319-492A-9404-25BEB86B728F}" destId="{0387E1D0-4525-4EAF-92C6-15AD9877FEEB}" srcOrd="0" destOrd="0" presId="urn:microsoft.com/office/officeart/2005/8/layout/hProcess3"/>
    <dgm:cxn modelId="{4FE837D7-8298-4BEE-97A5-EC492D4C55A7}" type="presParOf" srcId="{007752D9-E319-492A-9404-25BEB86B728F}" destId="{38205396-178D-4296-AB77-526285CF5580}" srcOrd="1" destOrd="0" presId="urn:microsoft.com/office/officeart/2005/8/layout/hProcess3"/>
    <dgm:cxn modelId="{5A2251B8-37CE-4382-B63B-E95DF3F8D078}" type="presParOf" srcId="{007752D9-E319-492A-9404-25BEB86B728F}" destId="{248D4A6F-1659-4F34-AACF-D22D49C4E4A2}" srcOrd="2" destOrd="0" presId="urn:microsoft.com/office/officeart/2005/8/layout/hProcess3"/>
    <dgm:cxn modelId="{215B2E6E-9316-413E-8319-26E5099AC5DA}" type="presParOf" srcId="{007752D9-E319-492A-9404-25BEB86B728F}" destId="{C5B0E9C4-C87F-45E2-BEF5-49750E755D77}" srcOrd="3" destOrd="0" presId="urn:microsoft.com/office/officeart/2005/8/layout/hProcess3"/>
    <dgm:cxn modelId="{BAC22A71-7EC1-4978-BCF2-7115297DB02C}" type="presParOf" srcId="{51F42B26-A369-4303-80A9-724D3ED43FB9}" destId="{F47E0709-6A29-468E-BC90-D65BF7D6DAD6}" srcOrd="2" destOrd="0" presId="urn:microsoft.com/office/officeart/2005/8/layout/hProcess3"/>
    <dgm:cxn modelId="{7EE2775D-C7AF-4C87-96FC-CEDF19E77DFC}" type="presParOf" srcId="{51F42B26-A369-4303-80A9-724D3ED43FB9}" destId="{F5F5342B-2858-467C-9D80-3751DBA7CCA0}" srcOrd="3" destOrd="0" presId="urn:microsoft.com/office/officeart/2005/8/layout/hProcess3"/>
    <dgm:cxn modelId="{E2A11950-AE5B-49F4-A4BE-B758A155DDA0}" type="presParOf" srcId="{51F42B26-A369-4303-80A9-724D3ED43FB9}" destId="{D35007FF-A223-4B43-BB7C-CC57F35E0CA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F812E5-80BB-4E99-8388-009B7A9F00FE}" type="doc">
      <dgm:prSet loTypeId="urn:microsoft.com/office/officeart/2005/8/layout/process1" loCatId="process" qsTypeId="urn:microsoft.com/office/officeart/2005/8/quickstyle/simple4" qsCatId="simple" csTypeId="urn:microsoft.com/office/officeart/2005/8/colors/colorful2" csCatId="colorful" phldr="1"/>
      <dgm:spPr/>
      <dgm:t>
        <a:bodyPr/>
        <a:lstStyle/>
        <a:p>
          <a:endParaRPr lang="en-US"/>
        </a:p>
      </dgm:t>
    </dgm:pt>
    <dgm:pt modelId="{419427F5-41DE-4E46-8A0B-A45B673811C6}">
      <dgm:prSet phldrT="[Text]"/>
      <dgm:spPr/>
      <dgm:t>
        <a:bodyPr/>
        <a:lstStyle/>
        <a:p>
          <a:r>
            <a:rPr lang="en-US" dirty="0"/>
            <a:t>Grayscale Image</a:t>
          </a:r>
        </a:p>
      </dgm:t>
    </dgm:pt>
    <dgm:pt modelId="{44012170-504E-474A-98E4-CC0B9558FC3D}" type="parTrans" cxnId="{4AFE2C09-DB78-4E42-8B39-5AF0D625F68B}">
      <dgm:prSet/>
      <dgm:spPr/>
      <dgm:t>
        <a:bodyPr/>
        <a:lstStyle/>
        <a:p>
          <a:endParaRPr lang="en-US"/>
        </a:p>
      </dgm:t>
    </dgm:pt>
    <dgm:pt modelId="{420B31CF-078C-42C3-AD7D-536A72B38DCF}" type="sibTrans" cxnId="{4AFE2C09-DB78-4E42-8B39-5AF0D625F68B}">
      <dgm:prSet/>
      <dgm:spPr/>
      <dgm:t>
        <a:bodyPr/>
        <a:lstStyle/>
        <a:p>
          <a:endParaRPr lang="en-US"/>
        </a:p>
      </dgm:t>
    </dgm:pt>
    <dgm:pt modelId="{A3EAAE95-1073-45FF-B50A-9A54935684AB}">
      <dgm:prSet phldrT="[Text]"/>
      <dgm:spPr/>
      <dgm:t>
        <a:bodyPr/>
        <a:lstStyle/>
        <a:p>
          <a:r>
            <a:rPr lang="en-US" dirty="0"/>
            <a:t>K-Mean Clustering</a:t>
          </a:r>
        </a:p>
      </dgm:t>
    </dgm:pt>
    <dgm:pt modelId="{07BA8057-F219-4FAE-9AFC-55A5F8578A12}" type="parTrans" cxnId="{6CBB2DC0-BE2B-4436-A844-264BFE9C7284}">
      <dgm:prSet/>
      <dgm:spPr/>
      <dgm:t>
        <a:bodyPr/>
        <a:lstStyle/>
        <a:p>
          <a:endParaRPr lang="en-US"/>
        </a:p>
      </dgm:t>
    </dgm:pt>
    <dgm:pt modelId="{91418708-3393-45A5-AE14-7A82E7C96FD8}" type="sibTrans" cxnId="{6CBB2DC0-BE2B-4436-A844-264BFE9C7284}">
      <dgm:prSet/>
      <dgm:spPr/>
      <dgm:t>
        <a:bodyPr/>
        <a:lstStyle/>
        <a:p>
          <a:endParaRPr lang="en-US"/>
        </a:p>
      </dgm:t>
    </dgm:pt>
    <dgm:pt modelId="{023F6BD0-44D4-468F-BB48-BA96C82B47A5}">
      <dgm:prSet/>
      <dgm:spPr/>
      <dgm:t>
        <a:bodyPr/>
        <a:lstStyle/>
        <a:p>
          <a:r>
            <a:rPr lang="en-US" dirty="0"/>
            <a:t>Output  Segmented image</a:t>
          </a:r>
        </a:p>
      </dgm:t>
    </dgm:pt>
    <dgm:pt modelId="{DC7DEEE9-AA97-4649-B2B8-E0DA4920D7AE}" type="parTrans" cxnId="{9732D90F-647A-4CB6-A2D4-38B61E22F3B1}">
      <dgm:prSet/>
      <dgm:spPr/>
      <dgm:t>
        <a:bodyPr/>
        <a:lstStyle/>
        <a:p>
          <a:endParaRPr lang="en-US"/>
        </a:p>
      </dgm:t>
    </dgm:pt>
    <dgm:pt modelId="{66EB272B-0B9A-4B99-9C96-197B188F472E}" type="sibTrans" cxnId="{9732D90F-647A-4CB6-A2D4-38B61E22F3B1}">
      <dgm:prSet/>
      <dgm:spPr/>
      <dgm:t>
        <a:bodyPr/>
        <a:lstStyle/>
        <a:p>
          <a:endParaRPr lang="en-US"/>
        </a:p>
      </dgm:t>
    </dgm:pt>
    <dgm:pt modelId="{357B545A-A4CE-4E7A-B67E-A8D67C4C368B}" type="pres">
      <dgm:prSet presAssocID="{86F812E5-80BB-4E99-8388-009B7A9F00FE}" presName="Name0" presStyleCnt="0">
        <dgm:presLayoutVars>
          <dgm:dir/>
          <dgm:resizeHandles val="exact"/>
        </dgm:presLayoutVars>
      </dgm:prSet>
      <dgm:spPr/>
    </dgm:pt>
    <dgm:pt modelId="{5A481F48-1273-4E75-847F-85EF3417C5F4}" type="pres">
      <dgm:prSet presAssocID="{419427F5-41DE-4E46-8A0B-A45B673811C6}" presName="node" presStyleLbl="node1" presStyleIdx="0" presStyleCnt="3" custScaleX="159105" custScaleY="183535">
        <dgm:presLayoutVars>
          <dgm:bulletEnabled val="1"/>
        </dgm:presLayoutVars>
      </dgm:prSet>
      <dgm:spPr/>
    </dgm:pt>
    <dgm:pt modelId="{13879904-DE00-4E73-A9D3-7961C49BC28A}" type="pres">
      <dgm:prSet presAssocID="{420B31CF-078C-42C3-AD7D-536A72B38DCF}" presName="sibTrans" presStyleLbl="sibTrans2D1" presStyleIdx="0" presStyleCnt="2"/>
      <dgm:spPr/>
    </dgm:pt>
    <dgm:pt modelId="{BE8CDE5E-142C-476C-A8E6-BD3C2030BCDC}" type="pres">
      <dgm:prSet presAssocID="{420B31CF-078C-42C3-AD7D-536A72B38DCF}" presName="connectorText" presStyleLbl="sibTrans2D1" presStyleIdx="0" presStyleCnt="2"/>
      <dgm:spPr/>
    </dgm:pt>
    <dgm:pt modelId="{DEB09084-D549-471D-B493-29CA83FA83B9}" type="pres">
      <dgm:prSet presAssocID="{A3EAAE95-1073-45FF-B50A-9A54935684AB}" presName="node" presStyleLbl="node1" presStyleIdx="1" presStyleCnt="3" custScaleX="142229" custScaleY="148313" custLinFactNeighborX="14879" custLinFactNeighborY="5203">
        <dgm:presLayoutVars>
          <dgm:bulletEnabled val="1"/>
        </dgm:presLayoutVars>
      </dgm:prSet>
      <dgm:spPr/>
    </dgm:pt>
    <dgm:pt modelId="{AB09A851-BEE9-4BF2-BF70-E55754E1B6F4}" type="pres">
      <dgm:prSet presAssocID="{91418708-3393-45A5-AE14-7A82E7C96FD8}" presName="sibTrans" presStyleLbl="sibTrans2D1" presStyleIdx="1" presStyleCnt="2"/>
      <dgm:spPr/>
    </dgm:pt>
    <dgm:pt modelId="{9903790D-0513-44AC-91D2-BE6E65735715}" type="pres">
      <dgm:prSet presAssocID="{91418708-3393-45A5-AE14-7A82E7C96FD8}" presName="connectorText" presStyleLbl="sibTrans2D1" presStyleIdx="1" presStyleCnt="2"/>
      <dgm:spPr/>
    </dgm:pt>
    <dgm:pt modelId="{89EDCFD0-CD48-4D0E-B506-A21B1DDC17CC}" type="pres">
      <dgm:prSet presAssocID="{023F6BD0-44D4-468F-BB48-BA96C82B47A5}" presName="node" presStyleLbl="node1" presStyleIdx="2" presStyleCnt="3" custScaleX="157741" custScaleY="209138">
        <dgm:presLayoutVars>
          <dgm:bulletEnabled val="1"/>
        </dgm:presLayoutVars>
      </dgm:prSet>
      <dgm:spPr/>
    </dgm:pt>
  </dgm:ptLst>
  <dgm:cxnLst>
    <dgm:cxn modelId="{4AFE2C09-DB78-4E42-8B39-5AF0D625F68B}" srcId="{86F812E5-80BB-4E99-8388-009B7A9F00FE}" destId="{419427F5-41DE-4E46-8A0B-A45B673811C6}" srcOrd="0" destOrd="0" parTransId="{44012170-504E-474A-98E4-CC0B9558FC3D}" sibTransId="{420B31CF-078C-42C3-AD7D-536A72B38DCF}"/>
    <dgm:cxn modelId="{9732D90F-647A-4CB6-A2D4-38B61E22F3B1}" srcId="{86F812E5-80BB-4E99-8388-009B7A9F00FE}" destId="{023F6BD0-44D4-468F-BB48-BA96C82B47A5}" srcOrd="2" destOrd="0" parTransId="{DC7DEEE9-AA97-4649-B2B8-E0DA4920D7AE}" sibTransId="{66EB272B-0B9A-4B99-9C96-197B188F472E}"/>
    <dgm:cxn modelId="{AED0DF2B-FC34-437B-97F3-9CFFE2F637A6}" type="presOf" srcId="{86F812E5-80BB-4E99-8388-009B7A9F00FE}" destId="{357B545A-A4CE-4E7A-B67E-A8D67C4C368B}" srcOrd="0" destOrd="0" presId="urn:microsoft.com/office/officeart/2005/8/layout/process1"/>
    <dgm:cxn modelId="{408EE33E-3576-4FA8-B47F-6F7064AB744F}" type="presOf" srcId="{419427F5-41DE-4E46-8A0B-A45B673811C6}" destId="{5A481F48-1273-4E75-847F-85EF3417C5F4}" srcOrd="0" destOrd="0" presId="urn:microsoft.com/office/officeart/2005/8/layout/process1"/>
    <dgm:cxn modelId="{67BE6A41-F037-4ADD-B18C-423CA5D14527}" type="presOf" srcId="{023F6BD0-44D4-468F-BB48-BA96C82B47A5}" destId="{89EDCFD0-CD48-4D0E-B506-A21B1DDC17CC}" srcOrd="0" destOrd="0" presId="urn:microsoft.com/office/officeart/2005/8/layout/process1"/>
    <dgm:cxn modelId="{91076FA1-A085-4746-8B1B-0EB42EABFF97}" type="presOf" srcId="{A3EAAE95-1073-45FF-B50A-9A54935684AB}" destId="{DEB09084-D549-471D-B493-29CA83FA83B9}" srcOrd="0" destOrd="0" presId="urn:microsoft.com/office/officeart/2005/8/layout/process1"/>
    <dgm:cxn modelId="{C1E6ACB1-D780-428D-8DC2-24C9A63ADD9F}" type="presOf" srcId="{420B31CF-078C-42C3-AD7D-536A72B38DCF}" destId="{13879904-DE00-4E73-A9D3-7961C49BC28A}" srcOrd="0" destOrd="0" presId="urn:microsoft.com/office/officeart/2005/8/layout/process1"/>
    <dgm:cxn modelId="{6CBB2DC0-BE2B-4436-A844-264BFE9C7284}" srcId="{86F812E5-80BB-4E99-8388-009B7A9F00FE}" destId="{A3EAAE95-1073-45FF-B50A-9A54935684AB}" srcOrd="1" destOrd="0" parTransId="{07BA8057-F219-4FAE-9AFC-55A5F8578A12}" sibTransId="{91418708-3393-45A5-AE14-7A82E7C96FD8}"/>
    <dgm:cxn modelId="{D557FFC1-0D39-42F7-8F49-C53BDD3816CA}" type="presOf" srcId="{91418708-3393-45A5-AE14-7A82E7C96FD8}" destId="{9903790D-0513-44AC-91D2-BE6E65735715}" srcOrd="1" destOrd="0" presId="urn:microsoft.com/office/officeart/2005/8/layout/process1"/>
    <dgm:cxn modelId="{9AD5A6F1-29FF-414D-9179-0047F0A3D3A4}" type="presOf" srcId="{91418708-3393-45A5-AE14-7A82E7C96FD8}" destId="{AB09A851-BEE9-4BF2-BF70-E55754E1B6F4}" srcOrd="0" destOrd="0" presId="urn:microsoft.com/office/officeart/2005/8/layout/process1"/>
    <dgm:cxn modelId="{0A6F57FD-FE23-437C-BC49-4701BAACBAB6}" type="presOf" srcId="{420B31CF-078C-42C3-AD7D-536A72B38DCF}" destId="{BE8CDE5E-142C-476C-A8E6-BD3C2030BCDC}" srcOrd="1" destOrd="0" presId="urn:microsoft.com/office/officeart/2005/8/layout/process1"/>
    <dgm:cxn modelId="{95B70B29-2B87-4CB8-B4B6-C6CA6641372E}" type="presParOf" srcId="{357B545A-A4CE-4E7A-B67E-A8D67C4C368B}" destId="{5A481F48-1273-4E75-847F-85EF3417C5F4}" srcOrd="0" destOrd="0" presId="urn:microsoft.com/office/officeart/2005/8/layout/process1"/>
    <dgm:cxn modelId="{CC7FF9D3-FBAF-47D4-9E1D-558568DA3458}" type="presParOf" srcId="{357B545A-A4CE-4E7A-B67E-A8D67C4C368B}" destId="{13879904-DE00-4E73-A9D3-7961C49BC28A}" srcOrd="1" destOrd="0" presId="urn:microsoft.com/office/officeart/2005/8/layout/process1"/>
    <dgm:cxn modelId="{14286175-1787-4CAE-A5DD-5C5CE21DC7B4}" type="presParOf" srcId="{13879904-DE00-4E73-A9D3-7961C49BC28A}" destId="{BE8CDE5E-142C-476C-A8E6-BD3C2030BCDC}" srcOrd="0" destOrd="0" presId="urn:microsoft.com/office/officeart/2005/8/layout/process1"/>
    <dgm:cxn modelId="{D34D7586-21EE-4117-8DF0-243FF15D5EE9}" type="presParOf" srcId="{357B545A-A4CE-4E7A-B67E-A8D67C4C368B}" destId="{DEB09084-D549-471D-B493-29CA83FA83B9}" srcOrd="2" destOrd="0" presId="urn:microsoft.com/office/officeart/2005/8/layout/process1"/>
    <dgm:cxn modelId="{F1B4E65A-C386-4F7D-A066-A2D6F49BDD83}" type="presParOf" srcId="{357B545A-A4CE-4E7A-B67E-A8D67C4C368B}" destId="{AB09A851-BEE9-4BF2-BF70-E55754E1B6F4}" srcOrd="3" destOrd="0" presId="urn:microsoft.com/office/officeart/2005/8/layout/process1"/>
    <dgm:cxn modelId="{F400F4C4-9131-4C9A-A67B-88AB737DA952}" type="presParOf" srcId="{AB09A851-BEE9-4BF2-BF70-E55754E1B6F4}" destId="{9903790D-0513-44AC-91D2-BE6E65735715}" srcOrd="0" destOrd="0" presId="urn:microsoft.com/office/officeart/2005/8/layout/process1"/>
    <dgm:cxn modelId="{8BEFEEF0-33CA-4BCA-9CAF-86EFFA58F585}" type="presParOf" srcId="{357B545A-A4CE-4E7A-B67E-A8D67C4C368B}" destId="{89EDCFD0-CD48-4D0E-B506-A21B1DDC17C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9352-E177-47B7-BAD0-6BD8FF7CD2A2}">
      <dsp:nvSpPr>
        <dsp:cNvPr id="0" name=""/>
        <dsp:cNvSpPr/>
      </dsp:nvSpPr>
      <dsp:spPr>
        <a:xfrm>
          <a:off x="3768" y="1518433"/>
          <a:ext cx="2325369" cy="855201"/>
        </a:xfrm>
        <a:prstGeom prst="roundRect">
          <a:avLst>
            <a:gd name="adj" fmla="val 10000"/>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Grayscale Image</a:t>
          </a:r>
        </a:p>
      </dsp:txBody>
      <dsp:txXfrm>
        <a:off x="28816" y="1543481"/>
        <a:ext cx="2275273" cy="805105"/>
      </dsp:txXfrm>
    </dsp:sp>
    <dsp:sp modelId="{44963CE3-C647-44DA-A952-ACFE6C9BA676}">
      <dsp:nvSpPr>
        <dsp:cNvPr id="0" name=""/>
        <dsp:cNvSpPr/>
      </dsp:nvSpPr>
      <dsp:spPr>
        <a:xfrm rot="21587252">
          <a:off x="2560784" y="1651607"/>
          <a:ext cx="491098" cy="576691"/>
        </a:xfrm>
        <a:prstGeom prst="rightArrow">
          <a:avLst>
            <a:gd name="adj1" fmla="val 60000"/>
            <a:gd name="adj2" fmla="val 50000"/>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2560785" y="1767218"/>
        <a:ext cx="343769" cy="346015"/>
      </dsp:txXfrm>
    </dsp:sp>
    <dsp:sp modelId="{72029449-667D-401C-91CB-7CAD048912F0}">
      <dsp:nvSpPr>
        <dsp:cNvPr id="0" name=""/>
        <dsp:cNvSpPr/>
      </dsp:nvSpPr>
      <dsp:spPr>
        <a:xfrm>
          <a:off x="3255732" y="1358757"/>
          <a:ext cx="2300278" cy="1150527"/>
        </a:xfrm>
        <a:prstGeom prst="roundRect">
          <a:avLst>
            <a:gd name="adj" fmla="val 10000"/>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Thresholding</a:t>
          </a:r>
        </a:p>
      </dsp:txBody>
      <dsp:txXfrm>
        <a:off x="3289430" y="1392455"/>
        <a:ext cx="2232882" cy="1083131"/>
      </dsp:txXfrm>
    </dsp:sp>
    <dsp:sp modelId="{CC314751-8E3C-4AE0-9989-7A0BB844F21A}">
      <dsp:nvSpPr>
        <dsp:cNvPr id="0" name=""/>
        <dsp:cNvSpPr/>
      </dsp:nvSpPr>
      <dsp:spPr>
        <a:xfrm rot="7343">
          <a:off x="5789435" y="1649159"/>
          <a:ext cx="494862" cy="576691"/>
        </a:xfrm>
        <a:prstGeom prst="rightArrow">
          <a:avLst>
            <a:gd name="adj1" fmla="val 60000"/>
            <a:gd name="adj2" fmla="val 50000"/>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789435" y="1764338"/>
        <a:ext cx="346403" cy="346015"/>
      </dsp:txXfrm>
    </dsp:sp>
    <dsp:sp modelId="{AF5F2A1C-408C-4764-847B-173E85B4454C}">
      <dsp:nvSpPr>
        <dsp:cNvPr id="0" name=""/>
        <dsp:cNvSpPr/>
      </dsp:nvSpPr>
      <dsp:spPr>
        <a:xfrm>
          <a:off x="6489712" y="1457350"/>
          <a:ext cx="2102831" cy="966735"/>
        </a:xfrm>
        <a:prstGeom prst="roundRect">
          <a:avLst>
            <a:gd name="adj" fmla="val 10000"/>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Segmented Image</a:t>
          </a:r>
        </a:p>
      </dsp:txBody>
      <dsp:txXfrm>
        <a:off x="6518027" y="1485665"/>
        <a:ext cx="2046201" cy="91010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5BB53-7B34-447E-8B38-5C3B85D3C745}">
      <dsp:nvSpPr>
        <dsp:cNvPr id="0" name=""/>
        <dsp:cNvSpPr/>
      </dsp:nvSpPr>
      <dsp:spPr>
        <a:xfrm>
          <a:off x="0" y="0"/>
          <a:ext cx="5664907" cy="772014"/>
        </a:xfrm>
        <a:prstGeom prst="roundRect">
          <a:avLst>
            <a:gd name="adj" fmla="val 10000"/>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 Choose k-clusters and select random k centroids(pixels in images)</a:t>
          </a:r>
        </a:p>
      </dsp:txBody>
      <dsp:txXfrm>
        <a:off x="22612" y="22612"/>
        <a:ext cx="4831842" cy="726790"/>
      </dsp:txXfrm>
    </dsp:sp>
    <dsp:sp modelId="{0E9282A6-F6DA-4E1B-A7FD-9B7A4D8BB054}">
      <dsp:nvSpPr>
        <dsp:cNvPr id="0" name=""/>
        <dsp:cNvSpPr/>
      </dsp:nvSpPr>
      <dsp:spPr>
        <a:xfrm>
          <a:off x="499844" y="891813"/>
          <a:ext cx="5664907" cy="772014"/>
        </a:xfrm>
        <a:prstGeom prst="roundRect">
          <a:avLst>
            <a:gd name="adj" fmla="val 10000"/>
          </a:avLst>
        </a:prstGeom>
        <a:gradFill rotWithShape="0">
          <a:gsLst>
            <a:gs pos="0">
              <a:schemeClr val="accent2">
                <a:hueOff val="-716791"/>
                <a:satOff val="-17272"/>
                <a:lumOff val="-10393"/>
                <a:alphaOff val="0"/>
                <a:tint val="65000"/>
                <a:lumMod val="110000"/>
              </a:schemeClr>
            </a:gs>
            <a:gs pos="88000">
              <a:schemeClr val="accent2">
                <a:hueOff val="-716791"/>
                <a:satOff val="-17272"/>
                <a:lumOff val="-10393"/>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 Place each pixel to their closest centroid which gives us K-clusters</a:t>
          </a:r>
        </a:p>
      </dsp:txBody>
      <dsp:txXfrm>
        <a:off x="522456" y="914425"/>
        <a:ext cx="4618028" cy="726790"/>
      </dsp:txXfrm>
    </dsp:sp>
    <dsp:sp modelId="{03A3B6D2-FA6C-428C-940C-99C61E04D1EF}">
      <dsp:nvSpPr>
        <dsp:cNvPr id="0" name=""/>
        <dsp:cNvSpPr/>
      </dsp:nvSpPr>
      <dsp:spPr>
        <a:xfrm>
          <a:off x="999689" y="1801368"/>
          <a:ext cx="5664907" cy="772014"/>
        </a:xfrm>
        <a:prstGeom prst="roundRect">
          <a:avLst>
            <a:gd name="adj" fmla="val 10000"/>
          </a:avLst>
        </a:prstGeom>
        <a:gradFill rotWithShape="0">
          <a:gsLst>
            <a:gs pos="0">
              <a:schemeClr val="accent2">
                <a:hueOff val="-1433582"/>
                <a:satOff val="-34544"/>
                <a:lumOff val="-20785"/>
                <a:alphaOff val="0"/>
                <a:tint val="65000"/>
                <a:lumMod val="110000"/>
              </a:schemeClr>
            </a:gs>
            <a:gs pos="88000">
              <a:schemeClr val="accent2">
                <a:hueOff val="-1433582"/>
                <a:satOff val="-34544"/>
                <a:lumOff val="-20785"/>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a:t>
          </a:r>
          <a:r>
            <a:rPr lang="en-US" sz="1500" kern="1200" dirty="0"/>
            <a:t>Iterate: Compute and place new centroid of each cluster and reassign closer pixels to new cluster until no change in new cluster is observed </a:t>
          </a:r>
        </a:p>
      </dsp:txBody>
      <dsp:txXfrm>
        <a:off x="1022301" y="1823980"/>
        <a:ext cx="4618028" cy="726790"/>
      </dsp:txXfrm>
    </dsp:sp>
    <dsp:sp modelId="{0F3A5BA6-09C5-4952-AC3A-AB6A843D5717}">
      <dsp:nvSpPr>
        <dsp:cNvPr id="0" name=""/>
        <dsp:cNvSpPr/>
      </dsp:nvSpPr>
      <dsp:spPr>
        <a:xfrm>
          <a:off x="5163097" y="585444"/>
          <a:ext cx="501809" cy="501809"/>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276004" y="585444"/>
        <a:ext cx="275995" cy="377611"/>
      </dsp:txXfrm>
    </dsp:sp>
    <dsp:sp modelId="{249FA655-D2A4-4277-A20D-47E39D671130}">
      <dsp:nvSpPr>
        <dsp:cNvPr id="0" name=""/>
        <dsp:cNvSpPr/>
      </dsp:nvSpPr>
      <dsp:spPr>
        <a:xfrm>
          <a:off x="5662942" y="1480981"/>
          <a:ext cx="501809" cy="501809"/>
        </a:xfrm>
        <a:prstGeom prst="downArrow">
          <a:avLst>
            <a:gd name="adj1" fmla="val 55000"/>
            <a:gd name="adj2" fmla="val 45000"/>
          </a:avLst>
        </a:prstGeom>
        <a:solidFill>
          <a:schemeClr val="accent2">
            <a:tint val="40000"/>
            <a:alpha val="90000"/>
            <a:hueOff val="-1429471"/>
            <a:satOff val="-67252"/>
            <a:lumOff val="-5516"/>
            <a:alphaOff val="0"/>
          </a:schemeClr>
        </a:solidFill>
        <a:ln w="12700" cap="rnd" cmpd="sng" algn="ctr">
          <a:solidFill>
            <a:schemeClr val="accent2">
              <a:tint val="40000"/>
              <a:alpha val="90000"/>
              <a:hueOff val="-1429471"/>
              <a:satOff val="-67252"/>
              <a:lumOff val="-55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775849" y="1480981"/>
        <a:ext cx="275995" cy="3776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007FF-A223-4B43-BB7C-CC57F35E0CA9}">
      <dsp:nvSpPr>
        <dsp:cNvPr id="0" name=""/>
        <dsp:cNvSpPr/>
      </dsp:nvSpPr>
      <dsp:spPr>
        <a:xfrm>
          <a:off x="0" y="23054"/>
          <a:ext cx="3227613" cy="1130903"/>
        </a:xfrm>
        <a:prstGeom prst="rightArrow">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05396-178D-4296-AB77-526285CF5580}">
      <dsp:nvSpPr>
        <dsp:cNvPr id="0" name=""/>
        <dsp:cNvSpPr/>
      </dsp:nvSpPr>
      <dsp:spPr>
        <a:xfrm>
          <a:off x="259537" y="307691"/>
          <a:ext cx="2672867" cy="565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en-US" sz="1200" kern="1200" dirty="0"/>
            <a:t>K-mean Clustering Based Image Segmentation</a:t>
          </a:r>
        </a:p>
      </dsp:txBody>
      <dsp:txXfrm>
        <a:off x="259537" y="307691"/>
        <a:ext cx="2672867" cy="5654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81F48-1273-4E75-847F-85EF3417C5F4}">
      <dsp:nvSpPr>
        <dsp:cNvPr id="0" name=""/>
        <dsp:cNvSpPr/>
      </dsp:nvSpPr>
      <dsp:spPr>
        <a:xfrm>
          <a:off x="3707" y="551901"/>
          <a:ext cx="2025767" cy="1402089"/>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Grayscale Image</a:t>
          </a:r>
        </a:p>
      </dsp:txBody>
      <dsp:txXfrm>
        <a:off x="44773" y="592967"/>
        <a:ext cx="1943635" cy="1319957"/>
      </dsp:txXfrm>
    </dsp:sp>
    <dsp:sp modelId="{13879904-DE00-4E73-A9D3-7961C49BC28A}">
      <dsp:nvSpPr>
        <dsp:cNvPr id="0" name=""/>
        <dsp:cNvSpPr/>
      </dsp:nvSpPr>
      <dsp:spPr>
        <a:xfrm rot="54578">
          <a:off x="2175722" y="1115932"/>
          <a:ext cx="310125" cy="315760"/>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75728" y="1178345"/>
        <a:ext cx="217088" cy="189456"/>
      </dsp:txXfrm>
    </dsp:sp>
    <dsp:sp modelId="{DEB09084-D549-471D-B493-29CA83FA83B9}">
      <dsp:nvSpPr>
        <dsp:cNvPr id="0" name=""/>
        <dsp:cNvSpPr/>
      </dsp:nvSpPr>
      <dsp:spPr>
        <a:xfrm>
          <a:off x="2614543" y="726185"/>
          <a:ext cx="1810897" cy="1133016"/>
        </a:xfrm>
        <a:prstGeom prst="roundRect">
          <a:avLst>
            <a:gd name="adj" fmla="val 10000"/>
          </a:avLst>
        </a:prstGeom>
        <a:gradFill rotWithShape="0">
          <a:gsLst>
            <a:gs pos="0">
              <a:schemeClr val="accent2">
                <a:hueOff val="-716791"/>
                <a:satOff val="-17272"/>
                <a:lumOff val="-10393"/>
                <a:alphaOff val="0"/>
                <a:tint val="96000"/>
                <a:lumMod val="100000"/>
              </a:schemeClr>
            </a:gs>
            <a:gs pos="78000">
              <a:schemeClr val="accent2">
                <a:hueOff val="-716791"/>
                <a:satOff val="-17272"/>
                <a:lumOff val="-1039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Mean-Shift Clustering</a:t>
          </a:r>
        </a:p>
      </dsp:txBody>
      <dsp:txXfrm>
        <a:off x="2647728" y="759370"/>
        <a:ext cx="1744527" cy="1066646"/>
      </dsp:txXfrm>
    </dsp:sp>
    <dsp:sp modelId="{AB09A851-BEE9-4BF2-BF70-E55754E1B6F4}">
      <dsp:nvSpPr>
        <dsp:cNvPr id="0" name=""/>
        <dsp:cNvSpPr/>
      </dsp:nvSpPr>
      <dsp:spPr>
        <a:xfrm rot="21541690">
          <a:off x="4533802" y="1115667"/>
          <a:ext cx="229795" cy="315760"/>
        </a:xfrm>
        <a:prstGeom prst="rightArrow">
          <a:avLst>
            <a:gd name="adj1" fmla="val 60000"/>
            <a:gd name="adj2" fmla="val 50000"/>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533807" y="1179404"/>
        <a:ext cx="160857" cy="189456"/>
      </dsp:txXfrm>
    </dsp:sp>
    <dsp:sp modelId="{89EDCFD0-CD48-4D0E-B506-A21B1DDC17CC}">
      <dsp:nvSpPr>
        <dsp:cNvPr id="0" name=""/>
        <dsp:cNvSpPr/>
      </dsp:nvSpPr>
      <dsp:spPr>
        <a:xfrm>
          <a:off x="4858953" y="454106"/>
          <a:ext cx="2008400" cy="1597680"/>
        </a:xfrm>
        <a:prstGeom prst="roundRect">
          <a:avLst>
            <a:gd name="adj" fmla="val 10000"/>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Output  Segmented image</a:t>
          </a:r>
        </a:p>
      </dsp:txBody>
      <dsp:txXfrm>
        <a:off x="4905747" y="500900"/>
        <a:ext cx="1914812" cy="15040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8338B-FE6D-4EFE-9837-B6D858947E5B}">
      <dsp:nvSpPr>
        <dsp:cNvPr id="0" name=""/>
        <dsp:cNvSpPr/>
      </dsp:nvSpPr>
      <dsp:spPr>
        <a:xfrm>
          <a:off x="0" y="0"/>
          <a:ext cx="5331677" cy="566144"/>
        </a:xfrm>
        <a:prstGeom prst="roundRect">
          <a:avLst>
            <a:gd name="adj" fmla="val 10000"/>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 Initialize random seed, and  window W</a:t>
          </a:r>
        </a:p>
      </dsp:txBody>
      <dsp:txXfrm>
        <a:off x="16582" y="16582"/>
        <a:ext cx="4672924" cy="532980"/>
      </dsp:txXfrm>
    </dsp:sp>
    <dsp:sp modelId="{0AD3241B-3E16-4021-BFFE-213312AB5B57}">
      <dsp:nvSpPr>
        <dsp:cNvPr id="0" name=""/>
        <dsp:cNvSpPr/>
      </dsp:nvSpPr>
      <dsp:spPr>
        <a:xfrm>
          <a:off x="446527" y="669079"/>
          <a:ext cx="5331677" cy="566144"/>
        </a:xfrm>
        <a:prstGeom prst="roundRect">
          <a:avLst>
            <a:gd name="adj" fmla="val 10000"/>
          </a:avLst>
        </a:prstGeom>
        <a:gradFill rotWithShape="0">
          <a:gsLst>
            <a:gs pos="0">
              <a:schemeClr val="accent2">
                <a:hueOff val="-477861"/>
                <a:satOff val="-11515"/>
                <a:lumOff val="-6928"/>
                <a:alphaOff val="0"/>
                <a:tint val="65000"/>
                <a:lumMod val="110000"/>
              </a:schemeClr>
            </a:gs>
            <a:gs pos="88000">
              <a:schemeClr val="accent2">
                <a:hueOff val="-477861"/>
                <a:satOff val="-11515"/>
                <a:lumOff val="-6928"/>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 Calculate the center of gravity(“mean”) of W</a:t>
          </a:r>
        </a:p>
      </dsp:txBody>
      <dsp:txXfrm>
        <a:off x="463109" y="685661"/>
        <a:ext cx="4483991" cy="532980"/>
      </dsp:txXfrm>
    </dsp:sp>
    <dsp:sp modelId="{F125B0B5-9BCF-45D8-AFD9-97418C72FBEB}">
      <dsp:nvSpPr>
        <dsp:cNvPr id="0" name=""/>
        <dsp:cNvSpPr/>
      </dsp:nvSpPr>
      <dsp:spPr>
        <a:xfrm>
          <a:off x="886391" y="1338159"/>
          <a:ext cx="5331677" cy="566144"/>
        </a:xfrm>
        <a:prstGeom prst="roundRect">
          <a:avLst>
            <a:gd name="adj" fmla="val 10000"/>
          </a:avLst>
        </a:prstGeom>
        <a:gradFill rotWithShape="0">
          <a:gsLst>
            <a:gs pos="0">
              <a:schemeClr val="accent2">
                <a:hueOff val="-955721"/>
                <a:satOff val="-23029"/>
                <a:lumOff val="-13857"/>
                <a:alphaOff val="0"/>
                <a:tint val="65000"/>
                <a:lumMod val="110000"/>
              </a:schemeClr>
            </a:gs>
            <a:gs pos="88000">
              <a:schemeClr val="accent2">
                <a:hueOff val="-955721"/>
                <a:satOff val="-23029"/>
                <a:lumOff val="-13857"/>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a:t>
          </a:r>
          <a:r>
            <a:rPr lang="en-US" sz="1500" kern="1200" dirty="0"/>
            <a:t>Iterate: Shift the search window to the mean and repeat until mean converges  to a value. </a:t>
          </a:r>
        </a:p>
      </dsp:txBody>
      <dsp:txXfrm>
        <a:off x="902973" y="1354741"/>
        <a:ext cx="4490656" cy="532980"/>
      </dsp:txXfrm>
    </dsp:sp>
    <dsp:sp modelId="{99947406-A67F-451A-A76E-BAFA9192A508}">
      <dsp:nvSpPr>
        <dsp:cNvPr id="0" name=""/>
        <dsp:cNvSpPr/>
      </dsp:nvSpPr>
      <dsp:spPr>
        <a:xfrm>
          <a:off x="1332919" y="2007238"/>
          <a:ext cx="5331677" cy="566144"/>
        </a:xfrm>
        <a:prstGeom prst="roundRect">
          <a:avLst>
            <a:gd name="adj" fmla="val 10000"/>
          </a:avLst>
        </a:prstGeom>
        <a:gradFill rotWithShape="0">
          <a:gsLst>
            <a:gs pos="0">
              <a:schemeClr val="accent2">
                <a:hueOff val="-1433582"/>
                <a:satOff val="-34544"/>
                <a:lumOff val="-20785"/>
                <a:alphaOff val="0"/>
                <a:tint val="65000"/>
                <a:lumMod val="110000"/>
              </a:schemeClr>
            </a:gs>
            <a:gs pos="88000">
              <a:schemeClr val="accent2">
                <a:hueOff val="-1433582"/>
                <a:satOff val="-34544"/>
                <a:lumOff val="-20785"/>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4. Merge windows that end up near the same “peak” .</a:t>
          </a:r>
        </a:p>
      </dsp:txBody>
      <dsp:txXfrm>
        <a:off x="1349501" y="2023820"/>
        <a:ext cx="4483991" cy="532980"/>
      </dsp:txXfrm>
    </dsp:sp>
    <dsp:sp modelId="{DA45BFBE-18FE-43C1-BD8A-13B8F16B44D1}">
      <dsp:nvSpPr>
        <dsp:cNvPr id="0" name=""/>
        <dsp:cNvSpPr/>
      </dsp:nvSpPr>
      <dsp:spPr>
        <a:xfrm>
          <a:off x="4963683" y="433615"/>
          <a:ext cx="367993" cy="367993"/>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046481" y="433615"/>
        <a:ext cx="202397" cy="276915"/>
      </dsp:txXfrm>
    </dsp:sp>
    <dsp:sp modelId="{2AE645A6-91B4-4831-875F-CB5AE3AD93D7}">
      <dsp:nvSpPr>
        <dsp:cNvPr id="0" name=""/>
        <dsp:cNvSpPr/>
      </dsp:nvSpPr>
      <dsp:spPr>
        <a:xfrm>
          <a:off x="5410211" y="1102694"/>
          <a:ext cx="367993" cy="367993"/>
        </a:xfrm>
        <a:prstGeom prst="downArrow">
          <a:avLst>
            <a:gd name="adj1" fmla="val 55000"/>
            <a:gd name="adj2" fmla="val 45000"/>
          </a:avLst>
        </a:prstGeom>
        <a:solidFill>
          <a:schemeClr val="accent2">
            <a:tint val="40000"/>
            <a:alpha val="90000"/>
            <a:hueOff val="-714735"/>
            <a:satOff val="-33626"/>
            <a:lumOff val="-2758"/>
            <a:alphaOff val="0"/>
          </a:schemeClr>
        </a:solidFill>
        <a:ln w="12700" cap="rnd" cmpd="sng" algn="ctr">
          <a:solidFill>
            <a:schemeClr val="accent2">
              <a:tint val="40000"/>
              <a:alpha val="90000"/>
              <a:hueOff val="-714735"/>
              <a:satOff val="-33626"/>
              <a:lumOff val="-27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493009" y="1102694"/>
        <a:ext cx="202397" cy="276915"/>
      </dsp:txXfrm>
    </dsp:sp>
    <dsp:sp modelId="{EE7843CD-8CAE-4A39-A5A7-7EB8065EB55C}">
      <dsp:nvSpPr>
        <dsp:cNvPr id="0" name=""/>
        <dsp:cNvSpPr/>
      </dsp:nvSpPr>
      <dsp:spPr>
        <a:xfrm>
          <a:off x="5850075" y="1771774"/>
          <a:ext cx="367993" cy="367993"/>
        </a:xfrm>
        <a:prstGeom prst="downArrow">
          <a:avLst>
            <a:gd name="adj1" fmla="val 55000"/>
            <a:gd name="adj2" fmla="val 45000"/>
          </a:avLst>
        </a:prstGeom>
        <a:solidFill>
          <a:schemeClr val="accent2">
            <a:tint val="40000"/>
            <a:alpha val="90000"/>
            <a:hueOff val="-1429471"/>
            <a:satOff val="-67252"/>
            <a:lumOff val="-5516"/>
            <a:alphaOff val="0"/>
          </a:schemeClr>
        </a:solidFill>
        <a:ln w="12700" cap="rnd" cmpd="sng" algn="ctr">
          <a:solidFill>
            <a:schemeClr val="accent2">
              <a:tint val="40000"/>
              <a:alpha val="90000"/>
              <a:hueOff val="-1429471"/>
              <a:satOff val="-67252"/>
              <a:lumOff val="-55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932873" y="1771774"/>
        <a:ext cx="202397" cy="2769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007FF-A223-4B43-BB7C-CC57F35E0CA9}">
      <dsp:nvSpPr>
        <dsp:cNvPr id="0" name=""/>
        <dsp:cNvSpPr/>
      </dsp:nvSpPr>
      <dsp:spPr>
        <a:xfrm>
          <a:off x="0" y="23054"/>
          <a:ext cx="3227613" cy="1130903"/>
        </a:xfrm>
        <a:prstGeom prst="rightArrow">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05396-178D-4296-AB77-526285CF5580}">
      <dsp:nvSpPr>
        <dsp:cNvPr id="0" name=""/>
        <dsp:cNvSpPr/>
      </dsp:nvSpPr>
      <dsp:spPr>
        <a:xfrm>
          <a:off x="259537" y="307691"/>
          <a:ext cx="2672867" cy="565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en-US" sz="1200" kern="1200" dirty="0"/>
            <a:t>Mean Shift Clustering Based Image Segmentation</a:t>
          </a:r>
        </a:p>
      </dsp:txBody>
      <dsp:txXfrm>
        <a:off x="259537" y="307691"/>
        <a:ext cx="2672867" cy="565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A155B-088B-4B99-9601-68A54D2F7D65}">
      <dsp:nvSpPr>
        <dsp:cNvPr id="0" name=""/>
        <dsp:cNvSpPr/>
      </dsp:nvSpPr>
      <dsp:spPr>
        <a:xfrm>
          <a:off x="0" y="0"/>
          <a:ext cx="2521323" cy="1109382"/>
        </a:xfrm>
        <a:prstGeom prst="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Manual Thresholding</a:t>
          </a:r>
        </a:p>
      </dsp:txBody>
      <dsp:txXfrm>
        <a:off x="0" y="0"/>
        <a:ext cx="2521323" cy="1109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007FF-A223-4B43-BB7C-CC57F35E0CA9}">
      <dsp:nvSpPr>
        <dsp:cNvPr id="0" name=""/>
        <dsp:cNvSpPr/>
      </dsp:nvSpPr>
      <dsp:spPr>
        <a:xfrm>
          <a:off x="0" y="38900"/>
          <a:ext cx="3679370" cy="864000"/>
        </a:xfrm>
        <a:prstGeom prst="rightArrow">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05396-178D-4296-AB77-526285CF5580}">
      <dsp:nvSpPr>
        <dsp:cNvPr id="0" name=""/>
        <dsp:cNvSpPr/>
      </dsp:nvSpPr>
      <dsp:spPr>
        <a:xfrm>
          <a:off x="296576" y="275973"/>
          <a:ext cx="3136806"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en-US" sz="1200" kern="1200" dirty="0"/>
            <a:t>Histogram Based Thresholding Segmentation</a:t>
          </a:r>
        </a:p>
      </dsp:txBody>
      <dsp:txXfrm>
        <a:off x="296576" y="275973"/>
        <a:ext cx="3136806" cy="43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007FF-A223-4B43-BB7C-CC57F35E0CA9}">
      <dsp:nvSpPr>
        <dsp:cNvPr id="0" name=""/>
        <dsp:cNvSpPr/>
      </dsp:nvSpPr>
      <dsp:spPr>
        <a:xfrm>
          <a:off x="0" y="1144"/>
          <a:ext cx="3679370" cy="936000"/>
        </a:xfrm>
        <a:prstGeom prst="rightArrow">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05396-178D-4296-AB77-526285CF5580}">
      <dsp:nvSpPr>
        <dsp:cNvPr id="0" name=""/>
        <dsp:cNvSpPr/>
      </dsp:nvSpPr>
      <dsp:spPr>
        <a:xfrm>
          <a:off x="296576" y="257973"/>
          <a:ext cx="3136806"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marL="0" lvl="0" indent="0" algn="ctr" defTabSz="577850">
            <a:lnSpc>
              <a:spcPct val="90000"/>
            </a:lnSpc>
            <a:spcBef>
              <a:spcPct val="0"/>
            </a:spcBef>
            <a:spcAft>
              <a:spcPct val="35000"/>
            </a:spcAft>
            <a:buNone/>
          </a:pPr>
          <a:r>
            <a:rPr lang="en-US" sz="1300" kern="1200" dirty="0"/>
            <a:t>Multi-Otsu Thresholding Segmentation</a:t>
          </a:r>
        </a:p>
      </dsp:txBody>
      <dsp:txXfrm>
        <a:off x="296576" y="257973"/>
        <a:ext cx="3136806" cy="468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F34B-C378-4F65-8320-EDCDF9FA905E}">
      <dsp:nvSpPr>
        <dsp:cNvPr id="0" name=""/>
        <dsp:cNvSpPr/>
      </dsp:nvSpPr>
      <dsp:spPr>
        <a:xfrm>
          <a:off x="0" y="0"/>
          <a:ext cx="1132303" cy="225569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Grayscale Image</a:t>
          </a:r>
        </a:p>
      </dsp:txBody>
      <dsp:txXfrm>
        <a:off x="33164" y="33164"/>
        <a:ext cx="1065975" cy="2189366"/>
      </dsp:txXfrm>
    </dsp:sp>
    <dsp:sp modelId="{61DB4C4E-42CD-43A7-B28D-5A8291916775}">
      <dsp:nvSpPr>
        <dsp:cNvPr id="0" name=""/>
        <dsp:cNvSpPr/>
      </dsp:nvSpPr>
      <dsp:spPr>
        <a:xfrm rot="2578596">
          <a:off x="1185938" y="1718400"/>
          <a:ext cx="254281" cy="210795"/>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94424" y="1739004"/>
        <a:ext cx="191043" cy="126477"/>
      </dsp:txXfrm>
    </dsp:sp>
    <dsp:sp modelId="{979A062B-174C-4FF1-8786-D1BC3CBACAEE}">
      <dsp:nvSpPr>
        <dsp:cNvPr id="0" name=""/>
        <dsp:cNvSpPr/>
      </dsp:nvSpPr>
      <dsp:spPr>
        <a:xfrm>
          <a:off x="1483324" y="1459285"/>
          <a:ext cx="1060531" cy="2034429"/>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Select a seed pixels</a:t>
          </a:r>
        </a:p>
      </dsp:txBody>
      <dsp:txXfrm>
        <a:off x="1514386" y="1490347"/>
        <a:ext cx="998407" cy="1972305"/>
      </dsp:txXfrm>
    </dsp:sp>
    <dsp:sp modelId="{965FF070-CBC1-4497-9081-79954C6DF0D5}">
      <dsp:nvSpPr>
        <dsp:cNvPr id="0" name=""/>
        <dsp:cNvSpPr/>
      </dsp:nvSpPr>
      <dsp:spPr>
        <a:xfrm>
          <a:off x="2628853" y="2371102"/>
          <a:ext cx="180196" cy="210795"/>
        </a:xfrm>
        <a:prstGeom prst="rightArrow">
          <a:avLst>
            <a:gd name="adj1" fmla="val 60000"/>
            <a:gd name="adj2" fmla="val 5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628853" y="2413261"/>
        <a:ext cx="126137" cy="126477"/>
      </dsp:txXfrm>
    </dsp:sp>
    <dsp:sp modelId="{3FDD2381-1BA5-456D-B90F-20C69DCD9BCB}">
      <dsp:nvSpPr>
        <dsp:cNvPr id="0" name=""/>
        <dsp:cNvSpPr/>
      </dsp:nvSpPr>
      <dsp:spPr>
        <a:xfrm>
          <a:off x="2883848" y="1459285"/>
          <a:ext cx="1003999" cy="2034429"/>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Determine the neighbors</a:t>
          </a:r>
        </a:p>
      </dsp:txBody>
      <dsp:txXfrm>
        <a:off x="2913254" y="1488691"/>
        <a:ext cx="945187" cy="1975617"/>
      </dsp:txXfrm>
    </dsp:sp>
    <dsp:sp modelId="{6678A068-4576-4DAD-9691-C9FA597AAA0A}">
      <dsp:nvSpPr>
        <dsp:cNvPr id="0" name=""/>
        <dsp:cNvSpPr/>
      </dsp:nvSpPr>
      <dsp:spPr>
        <a:xfrm rot="140282">
          <a:off x="3972770" y="2398747"/>
          <a:ext cx="180346" cy="210795"/>
        </a:xfrm>
        <a:prstGeom prst="rightArrow">
          <a:avLst>
            <a:gd name="adj1" fmla="val 60000"/>
            <a:gd name="adj2" fmla="val 5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72793" y="2439802"/>
        <a:ext cx="126242" cy="126477"/>
      </dsp:txXfrm>
    </dsp:sp>
    <dsp:sp modelId="{5FE90C61-418D-4557-A3A4-B9769AC5BC5C}">
      <dsp:nvSpPr>
        <dsp:cNvPr id="0" name=""/>
        <dsp:cNvSpPr/>
      </dsp:nvSpPr>
      <dsp:spPr>
        <a:xfrm>
          <a:off x="4227840" y="1514418"/>
          <a:ext cx="1016697" cy="2034429"/>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Determine if the seed pixel show some similarity  to neighboring pixels</a:t>
          </a:r>
        </a:p>
      </dsp:txBody>
      <dsp:txXfrm>
        <a:off x="4257618" y="1544196"/>
        <a:ext cx="957141" cy="1974873"/>
      </dsp:txXfrm>
    </dsp:sp>
    <dsp:sp modelId="{F6CCC8D0-5B04-41DE-B264-8239F42BFB24}">
      <dsp:nvSpPr>
        <dsp:cNvPr id="0" name=""/>
        <dsp:cNvSpPr/>
      </dsp:nvSpPr>
      <dsp:spPr>
        <a:xfrm rot="21461393">
          <a:off x="5329463" y="2398664"/>
          <a:ext cx="180342" cy="210795"/>
        </a:xfrm>
        <a:prstGeom prst="rightArrow">
          <a:avLst>
            <a:gd name="adj1" fmla="val 60000"/>
            <a:gd name="adj2" fmla="val 5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329485" y="2441913"/>
        <a:ext cx="126239" cy="126477"/>
      </dsp:txXfrm>
    </dsp:sp>
    <dsp:sp modelId="{CF75C648-6F42-4233-8E3B-3663324F660C}">
      <dsp:nvSpPr>
        <dsp:cNvPr id="0" name=""/>
        <dsp:cNvSpPr/>
      </dsp:nvSpPr>
      <dsp:spPr>
        <a:xfrm>
          <a:off x="5584531" y="1459285"/>
          <a:ext cx="1036672" cy="2034429"/>
        </a:xfrm>
        <a:prstGeom prst="roundRect">
          <a:avLst>
            <a:gd name="adj" fmla="val 1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If Yes, set the seed pixel value to true and move to next neighboring pixel</a:t>
          </a:r>
        </a:p>
      </dsp:txBody>
      <dsp:txXfrm>
        <a:off x="5614894" y="1489648"/>
        <a:ext cx="975946" cy="1973703"/>
      </dsp:txXfrm>
    </dsp:sp>
    <dsp:sp modelId="{C2487C91-ABBF-4747-9C5D-93AEFF8009A8}">
      <dsp:nvSpPr>
        <dsp:cNvPr id="0" name=""/>
        <dsp:cNvSpPr/>
      </dsp:nvSpPr>
      <dsp:spPr>
        <a:xfrm rot="21525568">
          <a:off x="6705841" y="2356101"/>
          <a:ext cx="179517" cy="210795"/>
        </a:xfrm>
        <a:prstGeom prst="rightArrow">
          <a:avLst>
            <a:gd name="adj1" fmla="val 60000"/>
            <a:gd name="adj2" fmla="val 5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705847" y="2398843"/>
        <a:ext cx="125662" cy="126477"/>
      </dsp:txXfrm>
    </dsp:sp>
    <dsp:sp modelId="{9FC30EAD-A5F6-4F2E-891F-FC4B7C468CFA}">
      <dsp:nvSpPr>
        <dsp:cNvPr id="0" name=""/>
        <dsp:cNvSpPr/>
      </dsp:nvSpPr>
      <dsp:spPr>
        <a:xfrm>
          <a:off x="6959836" y="1359252"/>
          <a:ext cx="1036859" cy="217492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Repeat the process and grow the region until all the similar neighboring pixel are covered</a:t>
          </a:r>
        </a:p>
      </dsp:txBody>
      <dsp:txXfrm>
        <a:off x="6990205" y="1389621"/>
        <a:ext cx="976121" cy="2114189"/>
      </dsp:txXfrm>
    </dsp:sp>
    <dsp:sp modelId="{BBB51189-84C5-44C7-94D6-7932C0C51F03}">
      <dsp:nvSpPr>
        <dsp:cNvPr id="0" name=""/>
        <dsp:cNvSpPr/>
      </dsp:nvSpPr>
      <dsp:spPr>
        <a:xfrm rot="18878211">
          <a:off x="8035374" y="1669917"/>
          <a:ext cx="211672" cy="210795"/>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044777" y="1734575"/>
        <a:ext cx="148434" cy="126477"/>
      </dsp:txXfrm>
    </dsp:sp>
    <dsp:sp modelId="{B9210E47-9BCB-4CB2-B280-BB948F730FF4}">
      <dsp:nvSpPr>
        <dsp:cNvPr id="0" name=""/>
        <dsp:cNvSpPr/>
      </dsp:nvSpPr>
      <dsp:spPr>
        <a:xfrm>
          <a:off x="8277306" y="0"/>
          <a:ext cx="1224909" cy="2034429"/>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Keep Iterating until discontinuity if sound</a:t>
          </a:r>
        </a:p>
      </dsp:txBody>
      <dsp:txXfrm>
        <a:off x="8313182" y="35876"/>
        <a:ext cx="1153157" cy="1962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007FF-A223-4B43-BB7C-CC57F35E0CA9}">
      <dsp:nvSpPr>
        <dsp:cNvPr id="0" name=""/>
        <dsp:cNvSpPr/>
      </dsp:nvSpPr>
      <dsp:spPr>
        <a:xfrm>
          <a:off x="0" y="3"/>
          <a:ext cx="3227613" cy="936000"/>
        </a:xfrm>
        <a:prstGeom prst="rightArrow">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05396-178D-4296-AB77-526285CF5580}">
      <dsp:nvSpPr>
        <dsp:cNvPr id="0" name=""/>
        <dsp:cNvSpPr/>
      </dsp:nvSpPr>
      <dsp:spPr>
        <a:xfrm>
          <a:off x="260065" y="235585"/>
          <a:ext cx="273275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marL="0" lvl="0" indent="0" algn="ctr" defTabSz="577850">
            <a:lnSpc>
              <a:spcPct val="90000"/>
            </a:lnSpc>
            <a:spcBef>
              <a:spcPct val="0"/>
            </a:spcBef>
            <a:spcAft>
              <a:spcPct val="35000"/>
            </a:spcAft>
            <a:buNone/>
          </a:pPr>
          <a:r>
            <a:rPr lang="en-US" sz="1300" kern="1200" dirty="0"/>
            <a:t>Region Growing Based Segmentation</a:t>
          </a:r>
        </a:p>
      </dsp:txBody>
      <dsp:txXfrm>
        <a:off x="260065" y="235585"/>
        <a:ext cx="2732754" cy="468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81F48-1273-4E75-847F-85EF3417C5F4}">
      <dsp:nvSpPr>
        <dsp:cNvPr id="0" name=""/>
        <dsp:cNvSpPr/>
      </dsp:nvSpPr>
      <dsp:spPr>
        <a:xfrm>
          <a:off x="4062" y="625354"/>
          <a:ext cx="2219293" cy="153603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Grayscale Image</a:t>
          </a:r>
        </a:p>
      </dsp:txBody>
      <dsp:txXfrm>
        <a:off x="49051" y="670343"/>
        <a:ext cx="2129315" cy="1446056"/>
      </dsp:txXfrm>
    </dsp:sp>
    <dsp:sp modelId="{13879904-DE00-4E73-A9D3-7961C49BC28A}">
      <dsp:nvSpPr>
        <dsp:cNvPr id="0" name=""/>
        <dsp:cNvSpPr/>
      </dsp:nvSpPr>
      <dsp:spPr>
        <a:xfrm>
          <a:off x="2362841" y="1220409"/>
          <a:ext cx="295710" cy="345925"/>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62841" y="1289594"/>
        <a:ext cx="206997" cy="207555"/>
      </dsp:txXfrm>
    </dsp:sp>
    <dsp:sp modelId="{DEB09084-D549-471D-B493-29CA83FA83B9}">
      <dsp:nvSpPr>
        <dsp:cNvPr id="0" name=""/>
        <dsp:cNvSpPr/>
      </dsp:nvSpPr>
      <dsp:spPr>
        <a:xfrm>
          <a:off x="2781299" y="772744"/>
          <a:ext cx="1983896" cy="1241255"/>
        </a:xfrm>
        <a:prstGeom prst="roundRect">
          <a:avLst>
            <a:gd name="adj" fmla="val 10000"/>
          </a:avLst>
        </a:prstGeom>
        <a:gradFill rotWithShape="0">
          <a:gsLst>
            <a:gs pos="0">
              <a:schemeClr val="accent2">
                <a:hueOff val="-716791"/>
                <a:satOff val="-17272"/>
                <a:lumOff val="-10393"/>
                <a:alphaOff val="0"/>
                <a:tint val="96000"/>
                <a:lumMod val="100000"/>
              </a:schemeClr>
            </a:gs>
            <a:gs pos="78000">
              <a:schemeClr val="accent2">
                <a:hueOff val="-716791"/>
                <a:satOff val="-17272"/>
                <a:lumOff val="-1039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Edge Detection</a:t>
          </a:r>
        </a:p>
      </dsp:txBody>
      <dsp:txXfrm>
        <a:off x="2817654" y="809099"/>
        <a:ext cx="1911186" cy="1168545"/>
      </dsp:txXfrm>
    </dsp:sp>
    <dsp:sp modelId="{AB09A851-BEE9-4BF2-BF70-E55754E1B6F4}">
      <dsp:nvSpPr>
        <dsp:cNvPr id="0" name=""/>
        <dsp:cNvSpPr/>
      </dsp:nvSpPr>
      <dsp:spPr>
        <a:xfrm>
          <a:off x="4904682" y="1220409"/>
          <a:ext cx="295710" cy="345925"/>
        </a:xfrm>
        <a:prstGeom prst="rightArrow">
          <a:avLst>
            <a:gd name="adj1" fmla="val 60000"/>
            <a:gd name="adj2" fmla="val 50000"/>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904682" y="1289594"/>
        <a:ext cx="206997" cy="207555"/>
      </dsp:txXfrm>
    </dsp:sp>
    <dsp:sp modelId="{89EDCFD0-CD48-4D0E-B506-A21B1DDC17CC}">
      <dsp:nvSpPr>
        <dsp:cNvPr id="0" name=""/>
        <dsp:cNvSpPr/>
      </dsp:nvSpPr>
      <dsp:spPr>
        <a:xfrm>
          <a:off x="5323140" y="518216"/>
          <a:ext cx="2200267" cy="1750310"/>
        </a:xfrm>
        <a:prstGeom prst="roundRect">
          <a:avLst>
            <a:gd name="adj" fmla="val 10000"/>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Output  Segmented image</a:t>
          </a:r>
        </a:p>
      </dsp:txBody>
      <dsp:txXfrm>
        <a:off x="5374405" y="569481"/>
        <a:ext cx="2097737" cy="16477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007FF-A223-4B43-BB7C-CC57F35E0CA9}">
      <dsp:nvSpPr>
        <dsp:cNvPr id="0" name=""/>
        <dsp:cNvSpPr/>
      </dsp:nvSpPr>
      <dsp:spPr>
        <a:xfrm>
          <a:off x="0" y="23054"/>
          <a:ext cx="3227613" cy="1130903"/>
        </a:xfrm>
        <a:prstGeom prst="rightArrow">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05396-178D-4296-AB77-526285CF5580}">
      <dsp:nvSpPr>
        <dsp:cNvPr id="0" name=""/>
        <dsp:cNvSpPr/>
      </dsp:nvSpPr>
      <dsp:spPr>
        <a:xfrm>
          <a:off x="259537" y="307691"/>
          <a:ext cx="2672867" cy="565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en-US" sz="1200" kern="1200" dirty="0"/>
            <a:t>Edge Detection Based Image Segmentation</a:t>
          </a:r>
        </a:p>
      </dsp:txBody>
      <dsp:txXfrm>
        <a:off x="259537" y="307691"/>
        <a:ext cx="2672867" cy="5654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81F48-1273-4E75-847F-85EF3417C5F4}">
      <dsp:nvSpPr>
        <dsp:cNvPr id="0" name=""/>
        <dsp:cNvSpPr/>
      </dsp:nvSpPr>
      <dsp:spPr>
        <a:xfrm>
          <a:off x="3707" y="551901"/>
          <a:ext cx="2025767" cy="1402089"/>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Grayscale Image</a:t>
          </a:r>
        </a:p>
      </dsp:txBody>
      <dsp:txXfrm>
        <a:off x="44773" y="592967"/>
        <a:ext cx="1943635" cy="1319957"/>
      </dsp:txXfrm>
    </dsp:sp>
    <dsp:sp modelId="{13879904-DE00-4E73-A9D3-7961C49BC28A}">
      <dsp:nvSpPr>
        <dsp:cNvPr id="0" name=""/>
        <dsp:cNvSpPr/>
      </dsp:nvSpPr>
      <dsp:spPr>
        <a:xfrm rot="54578">
          <a:off x="2175722" y="1115932"/>
          <a:ext cx="310125" cy="315760"/>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75728" y="1178345"/>
        <a:ext cx="217088" cy="189456"/>
      </dsp:txXfrm>
    </dsp:sp>
    <dsp:sp modelId="{DEB09084-D549-471D-B493-29CA83FA83B9}">
      <dsp:nvSpPr>
        <dsp:cNvPr id="0" name=""/>
        <dsp:cNvSpPr/>
      </dsp:nvSpPr>
      <dsp:spPr>
        <a:xfrm>
          <a:off x="2614543" y="726185"/>
          <a:ext cx="1810897" cy="1133016"/>
        </a:xfrm>
        <a:prstGeom prst="roundRect">
          <a:avLst>
            <a:gd name="adj" fmla="val 10000"/>
          </a:avLst>
        </a:prstGeom>
        <a:gradFill rotWithShape="0">
          <a:gsLst>
            <a:gs pos="0">
              <a:schemeClr val="accent2">
                <a:hueOff val="-716791"/>
                <a:satOff val="-17272"/>
                <a:lumOff val="-10393"/>
                <a:alphaOff val="0"/>
                <a:tint val="96000"/>
                <a:lumMod val="100000"/>
              </a:schemeClr>
            </a:gs>
            <a:gs pos="78000">
              <a:schemeClr val="accent2">
                <a:hueOff val="-716791"/>
                <a:satOff val="-17272"/>
                <a:lumOff val="-1039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K-Mean Clustering</a:t>
          </a:r>
        </a:p>
      </dsp:txBody>
      <dsp:txXfrm>
        <a:off x="2647728" y="759370"/>
        <a:ext cx="1744527" cy="1066646"/>
      </dsp:txXfrm>
    </dsp:sp>
    <dsp:sp modelId="{AB09A851-BEE9-4BF2-BF70-E55754E1B6F4}">
      <dsp:nvSpPr>
        <dsp:cNvPr id="0" name=""/>
        <dsp:cNvSpPr/>
      </dsp:nvSpPr>
      <dsp:spPr>
        <a:xfrm rot="21541690">
          <a:off x="4533802" y="1115667"/>
          <a:ext cx="229795" cy="315760"/>
        </a:xfrm>
        <a:prstGeom prst="rightArrow">
          <a:avLst>
            <a:gd name="adj1" fmla="val 60000"/>
            <a:gd name="adj2" fmla="val 50000"/>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533807" y="1179404"/>
        <a:ext cx="160857" cy="189456"/>
      </dsp:txXfrm>
    </dsp:sp>
    <dsp:sp modelId="{89EDCFD0-CD48-4D0E-B506-A21B1DDC17CC}">
      <dsp:nvSpPr>
        <dsp:cNvPr id="0" name=""/>
        <dsp:cNvSpPr/>
      </dsp:nvSpPr>
      <dsp:spPr>
        <a:xfrm>
          <a:off x="4858953" y="454106"/>
          <a:ext cx="2008400" cy="1597680"/>
        </a:xfrm>
        <a:prstGeom prst="roundRect">
          <a:avLst>
            <a:gd name="adj" fmla="val 10000"/>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Output  Segmented image</a:t>
          </a:r>
        </a:p>
      </dsp:txBody>
      <dsp:txXfrm>
        <a:off x="4905747" y="500900"/>
        <a:ext cx="1914812" cy="1504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267023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94040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117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369500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105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227522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47679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128733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349956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48FB0-6F39-4737-9FB0-5DAF47A30D8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345587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948FB0-6F39-4737-9FB0-5DAF47A30D8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354755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48FB0-6F39-4737-9FB0-5DAF47A30D8F}"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209864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48FB0-6F39-4737-9FB0-5DAF47A30D8F}"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407727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48FB0-6F39-4737-9FB0-5DAF47A30D8F}"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297864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948FB0-6F39-4737-9FB0-5DAF47A30D8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146940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948FB0-6F39-4737-9FB0-5DAF47A30D8F}"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19A57-43B1-4AF7-B6F2-C9303E84755B}" type="slidenum">
              <a:rPr lang="en-US" smtClean="0"/>
              <a:t>‹#›</a:t>
            </a:fld>
            <a:endParaRPr lang="en-US"/>
          </a:p>
        </p:txBody>
      </p:sp>
    </p:spTree>
    <p:extLst>
      <p:ext uri="{BB962C8B-B14F-4D97-AF65-F5344CB8AC3E}">
        <p14:creationId xmlns:p14="http://schemas.microsoft.com/office/powerpoint/2010/main" val="780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948FB0-6F39-4737-9FB0-5DAF47A30D8F}" type="datetimeFigureOut">
              <a:rPr lang="en-US" smtClean="0"/>
              <a:t>9/18/2023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319A57-43B1-4AF7-B6F2-C9303E84755B}" type="slidenum">
              <a:rPr lang="en-US" smtClean="0"/>
              <a:t>‹#›</a:t>
            </a:fld>
            <a:endParaRPr lang="en-US"/>
          </a:p>
        </p:txBody>
      </p:sp>
    </p:spTree>
    <p:extLst>
      <p:ext uri="{BB962C8B-B14F-4D97-AF65-F5344CB8AC3E}">
        <p14:creationId xmlns:p14="http://schemas.microsoft.com/office/powerpoint/2010/main" val="361827709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hyperlink" Target="https://dejavuboutik.com/products/big-bloom-garden-party-flowers-diy-craft-kit" TargetMode="External"/><Relationship Id="rId7" Type="http://schemas.openxmlformats.org/officeDocument/2006/relationships/diagramColors" Target="../diagrams/colors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hyperlink" Target="https://dejavuboutik.com/products/big-bloom-garden-party-flowers-diy-craft-kit" TargetMode="External"/><Relationship Id="rId7" Type="http://schemas.openxmlformats.org/officeDocument/2006/relationships/diagramColors" Target="../diagrams/colors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hyperlink" Target="https://dejavuboutik.com/products/big-bloom-garden-party-flowers-diy-craft-kit" TargetMode="External"/><Relationship Id="rId7" Type="http://schemas.openxmlformats.org/officeDocument/2006/relationships/diagramColors" Target="../diagrams/colors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hyperlink" Target="https://dejavuboutik.com/products/big-bloom-garden-party-flowers-diy-craft-kit" TargetMode="External"/><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dejavuboutik.com/products/big-bloom-garden-party-flowers-diy-craft-kit" TargetMode="External"/><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dejavuboutik.com/products/big-bloom-garden-party-flowers-diy-craft-kit" TargetMode="External"/><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C705-D9AC-CD30-DF32-64CBE9A2F933}"/>
              </a:ext>
            </a:extLst>
          </p:cNvPr>
          <p:cNvSpPr>
            <a:spLocks noGrp="1"/>
          </p:cNvSpPr>
          <p:nvPr>
            <p:ph type="ctrTitle"/>
          </p:nvPr>
        </p:nvSpPr>
        <p:spPr>
          <a:xfrm>
            <a:off x="1382485" y="1999502"/>
            <a:ext cx="9225643" cy="3303134"/>
          </a:xfrm>
        </p:spPr>
        <p:txBody>
          <a:bodyPr>
            <a:normAutofit fontScale="90000"/>
          </a:bodyPr>
          <a:lstStyle/>
          <a:p>
            <a:pPr algn="ctr" rtl="0">
              <a:spcBef>
                <a:spcPts val="0"/>
              </a:spcBef>
              <a:spcAft>
                <a:spcPts val="0"/>
              </a:spcAft>
            </a:pPr>
            <a:br>
              <a:rPr lang="en-US" sz="4000" b="0" i="0" u="none" strike="noStrike" dirty="0">
                <a:solidFill>
                  <a:srgbClr val="000000"/>
                </a:solidFill>
                <a:effectLst/>
                <a:latin typeface="Arial" panose="020B0604020202020204" pitchFamily="34" charset="0"/>
              </a:rPr>
            </a:br>
            <a:br>
              <a:rPr lang="en-US" sz="4000" b="0" i="0" u="none" strike="noStrike" dirty="0">
                <a:solidFill>
                  <a:srgbClr val="000000"/>
                </a:solidFill>
                <a:effectLst/>
                <a:latin typeface="Arial" panose="020B0604020202020204" pitchFamily="34" charset="0"/>
              </a:rPr>
            </a:br>
            <a:br>
              <a:rPr lang="en-US" sz="4000" b="0" i="0" u="none" strike="noStrike" dirty="0">
                <a:solidFill>
                  <a:srgbClr val="000000"/>
                </a:solidFill>
                <a:effectLst/>
                <a:latin typeface="Arial" panose="020B0604020202020204" pitchFamily="34" charset="0"/>
              </a:rPr>
            </a:br>
            <a:r>
              <a:rPr lang="en-US" sz="4000" b="0" i="0" u="none" strike="noStrike" dirty="0">
                <a:solidFill>
                  <a:srgbClr val="000000"/>
                </a:solidFill>
                <a:effectLst/>
                <a:latin typeface="Arial" panose="020B0604020202020204" pitchFamily="34" charset="0"/>
              </a:rPr>
              <a:t>Analysis of Few Segmentation</a:t>
            </a:r>
            <a:br>
              <a:rPr lang="en-US" sz="4000" b="0" i="0" u="none" strike="noStrike" dirty="0">
                <a:solidFill>
                  <a:srgbClr val="000000"/>
                </a:solidFill>
                <a:effectLst/>
                <a:latin typeface="Arial" panose="020B0604020202020204" pitchFamily="34" charset="0"/>
              </a:rPr>
            </a:br>
            <a:r>
              <a:rPr lang="en-US" sz="4000" b="0" i="0" u="none" strike="noStrike" dirty="0">
                <a:solidFill>
                  <a:srgbClr val="000000"/>
                </a:solidFill>
                <a:effectLst/>
                <a:latin typeface="Arial" panose="020B0604020202020204" pitchFamily="34" charset="0"/>
              </a:rPr>
              <a:t> Algorithms</a:t>
            </a:r>
            <a:br>
              <a:rPr lang="en-US" sz="4000" b="0" i="0" u="none" strike="noStrike" dirty="0">
                <a:solidFill>
                  <a:srgbClr val="000000"/>
                </a:solidFill>
                <a:effectLst/>
                <a:latin typeface="Arial" panose="020B0604020202020204" pitchFamily="34" charset="0"/>
              </a:rPr>
            </a:br>
            <a:br>
              <a:rPr lang="en-US" sz="4000" b="0" i="0" u="none" strike="noStrike" dirty="0">
                <a:solidFill>
                  <a:srgbClr val="000000"/>
                </a:solidFill>
                <a:effectLst/>
                <a:latin typeface="Arial" panose="020B0604020202020204" pitchFamily="34" charset="0"/>
              </a:rPr>
            </a:br>
            <a:br>
              <a:rPr lang="en-US" sz="4000" b="0" i="0" u="none" strike="noStrike" dirty="0">
                <a:solidFill>
                  <a:srgbClr val="000000"/>
                </a:solidFill>
                <a:effectLst/>
                <a:latin typeface="Arial" panose="020B0604020202020204" pitchFamily="34" charset="0"/>
              </a:rPr>
            </a:br>
            <a:r>
              <a:rPr lang="en-US" sz="3600" b="0" i="0" u="none" strike="noStrike" dirty="0">
                <a:solidFill>
                  <a:srgbClr val="000000"/>
                </a:solidFill>
                <a:effectLst/>
                <a:latin typeface="Arial" panose="020B0604020202020204" pitchFamily="34" charset="0"/>
              </a:rPr>
              <a:t>IMGS609 Exploratory Project 02</a:t>
            </a:r>
            <a:br>
              <a:rPr lang="en-US" sz="3100" b="0" i="0" u="none" strike="noStrike" dirty="0">
                <a:solidFill>
                  <a:srgbClr val="000000"/>
                </a:solidFill>
                <a:effectLst/>
                <a:latin typeface="Arial" panose="020B0604020202020204" pitchFamily="34" charset="0"/>
              </a:rPr>
            </a:br>
            <a:br>
              <a:rPr lang="en-US" sz="4000" b="0" i="0" u="none" strike="noStrike" dirty="0">
                <a:solidFill>
                  <a:srgbClr val="000000"/>
                </a:solidFill>
                <a:effectLst/>
                <a:latin typeface="Arial" panose="020B0604020202020204" pitchFamily="34" charset="0"/>
              </a:rPr>
            </a:br>
            <a:r>
              <a:rPr lang="en-US" sz="3100" b="0" i="0" u="none" strike="noStrike" dirty="0">
                <a:solidFill>
                  <a:srgbClr val="000000"/>
                </a:solidFill>
                <a:effectLst/>
                <a:latin typeface="Arial" panose="020B0604020202020204" pitchFamily="34" charset="0"/>
              </a:rPr>
              <a:t>Presented By: Ramesh Bhatta</a:t>
            </a:r>
            <a:br>
              <a:rPr lang="en-US" sz="3100" b="0" i="0" u="none" strike="noStrike" dirty="0">
                <a:solidFill>
                  <a:srgbClr val="000000"/>
                </a:solidFill>
                <a:effectLst/>
                <a:latin typeface="Arial" panose="020B0604020202020204" pitchFamily="34" charset="0"/>
              </a:rPr>
            </a:br>
            <a:r>
              <a:rPr lang="en-US" sz="3100" b="0" i="0" u="none" strike="noStrike" dirty="0">
                <a:solidFill>
                  <a:srgbClr val="000000"/>
                </a:solidFill>
                <a:effectLst/>
                <a:latin typeface="Arial" panose="020B0604020202020204" pitchFamily="34" charset="0"/>
              </a:rPr>
              <a:t>CIS RIT Imaging Science PhD Program</a:t>
            </a:r>
            <a:br>
              <a:rPr lang="en-US" sz="3100" b="0" i="0" u="none" strike="noStrike" dirty="0">
                <a:solidFill>
                  <a:srgbClr val="000000"/>
                </a:solidFill>
                <a:effectLst/>
                <a:latin typeface="Arial" panose="020B0604020202020204" pitchFamily="34" charset="0"/>
              </a:rPr>
            </a:br>
            <a:br>
              <a:rPr lang="en-US" sz="3100" b="0" i="0" u="none" strike="noStrike" dirty="0">
                <a:solidFill>
                  <a:srgbClr val="000000"/>
                </a:solidFill>
                <a:effectLst/>
                <a:latin typeface="Arial" panose="020B0604020202020204" pitchFamily="34" charset="0"/>
              </a:rPr>
            </a:br>
            <a:endParaRPr lang="en-US" sz="3100" dirty="0"/>
          </a:p>
        </p:txBody>
      </p:sp>
      <p:sp>
        <p:nvSpPr>
          <p:cNvPr id="3" name="Subtitle 2">
            <a:extLst>
              <a:ext uri="{FF2B5EF4-FFF2-40B4-BE49-F238E27FC236}">
                <a16:creationId xmlns:a16="http://schemas.microsoft.com/office/drawing/2014/main" id="{452B312C-4FB5-41F0-37A0-CC71D1AD3C95}"/>
              </a:ext>
            </a:extLst>
          </p:cNvPr>
          <p:cNvSpPr>
            <a:spLocks noGrp="1"/>
          </p:cNvSpPr>
          <p:nvPr>
            <p:ph type="subTitle" idx="1"/>
          </p:nvPr>
        </p:nvSpPr>
        <p:spPr>
          <a:xfrm>
            <a:off x="1382485" y="4554537"/>
            <a:ext cx="9144000" cy="1655762"/>
          </a:xfrm>
        </p:spPr>
        <p:txBody>
          <a:bodyPr>
            <a:normAutofit/>
          </a:bodyPr>
          <a:lstStyle/>
          <a:p>
            <a:endParaRPr lang="en-US" sz="2800" dirty="0"/>
          </a:p>
          <a:p>
            <a:pPr algn="ctr"/>
            <a:r>
              <a:rPr lang="en-US" dirty="0">
                <a:solidFill>
                  <a:schemeClr val="tx1"/>
                </a:solidFill>
                <a:latin typeface="Arial" panose="020B0604020202020204" pitchFamily="34" charset="0"/>
                <a:cs typeface="Arial" panose="020B0604020202020204" pitchFamily="34" charset="0"/>
              </a:rPr>
              <a:t>Rochester Institute Of Technology, One Lomb Memorial Drive</a:t>
            </a:r>
          </a:p>
          <a:p>
            <a:pPr algn="ctr"/>
            <a:r>
              <a:rPr lang="en-US" dirty="0">
                <a:solidFill>
                  <a:schemeClr val="tx1"/>
                </a:solidFill>
                <a:latin typeface="Arial" panose="020B0604020202020204" pitchFamily="34" charset="0"/>
                <a:cs typeface="Arial" panose="020B0604020202020204" pitchFamily="34" charset="0"/>
              </a:rPr>
              <a:t>Rochester, New York, 14623</a:t>
            </a:r>
          </a:p>
        </p:txBody>
      </p:sp>
      <p:pic>
        <p:nvPicPr>
          <p:cNvPr id="7" name="Picture 6">
            <a:extLst>
              <a:ext uri="{FF2B5EF4-FFF2-40B4-BE49-F238E27FC236}">
                <a16:creationId xmlns:a16="http://schemas.microsoft.com/office/drawing/2014/main" id="{C1174376-188B-CC47-C603-35B02291E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26" y="1257610"/>
            <a:ext cx="2328268" cy="2393459"/>
          </a:xfrm>
          <a:prstGeom prst="rect">
            <a:avLst/>
          </a:prstGeom>
          <a:effectLst/>
        </p:spPr>
      </p:pic>
    </p:spTree>
    <p:extLst>
      <p:ext uri="{BB962C8B-B14F-4D97-AF65-F5344CB8AC3E}">
        <p14:creationId xmlns:p14="http://schemas.microsoft.com/office/powerpoint/2010/main" val="362950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6777-44C0-B6BB-C01F-9C6BE07758C2}"/>
              </a:ext>
            </a:extLst>
          </p:cNvPr>
          <p:cNvSpPr>
            <a:spLocks noGrp="1"/>
          </p:cNvSpPr>
          <p:nvPr>
            <p:ph type="title"/>
          </p:nvPr>
        </p:nvSpPr>
        <p:spPr>
          <a:xfrm>
            <a:off x="838200" y="269346"/>
            <a:ext cx="10515600" cy="1327603"/>
          </a:xfrm>
        </p:spPr>
        <p:txBody>
          <a:bodyPr>
            <a:normAutofit/>
          </a:bodyPr>
          <a:lstStyle/>
          <a:p>
            <a:r>
              <a:rPr lang="en-US" sz="2000" b="1" u="sng" dirty="0">
                <a:latin typeface="Arial" panose="020B0604020202020204" pitchFamily="34" charset="0"/>
                <a:cs typeface="Arial" panose="020B0604020202020204" pitchFamily="34" charset="0"/>
              </a:rPr>
              <a:t>RESULT:</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Edge Detection Based Image Segmentation</a:t>
            </a:r>
            <a:endParaRPr lang="en-US" sz="2000"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AFF77D-A907-2CD7-FC22-3B5ADE8C4D67}"/>
              </a:ext>
            </a:extLst>
          </p:cNvPr>
          <p:cNvSpPr>
            <a:spLocks noGrp="1"/>
          </p:cNvSpPr>
          <p:nvPr>
            <p:ph idx="1"/>
          </p:nvPr>
        </p:nvSpPr>
        <p:spPr>
          <a:xfrm>
            <a:off x="838200" y="1286972"/>
            <a:ext cx="10515600" cy="4930549"/>
          </a:xfrm>
        </p:spPr>
        <p:txBody>
          <a:bodyPr/>
          <a:lstStyle/>
          <a:p>
            <a:endParaRPr lang="en-US" sz="2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514350" indent="-514350">
              <a:buAutoNum type="arabicPeriod"/>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60C609A-1C91-EC65-5759-AACDAAE5636C}"/>
              </a:ext>
            </a:extLst>
          </p:cNvPr>
          <p:cNvPicPr>
            <a:picLocks noChangeAspect="1"/>
          </p:cNvPicPr>
          <p:nvPr/>
        </p:nvPicPr>
        <p:blipFill>
          <a:blip r:embed="rId2"/>
          <a:stretch>
            <a:fillRect/>
          </a:stretch>
        </p:blipFill>
        <p:spPr>
          <a:xfrm>
            <a:off x="138509" y="1910443"/>
            <a:ext cx="3937163" cy="3927876"/>
          </a:xfrm>
          <a:prstGeom prst="rect">
            <a:avLst/>
          </a:prstGeom>
        </p:spPr>
      </p:pic>
      <p:sp>
        <p:nvSpPr>
          <p:cNvPr id="16" name="TextBox 15">
            <a:extLst>
              <a:ext uri="{FF2B5EF4-FFF2-40B4-BE49-F238E27FC236}">
                <a16:creationId xmlns:a16="http://schemas.microsoft.com/office/drawing/2014/main" id="{8D3204CA-703B-30CB-B9AC-05244F3C7E4E}"/>
              </a:ext>
            </a:extLst>
          </p:cNvPr>
          <p:cNvSpPr txBox="1"/>
          <p:nvPr/>
        </p:nvSpPr>
        <p:spPr>
          <a:xfrm>
            <a:off x="29936" y="6488668"/>
            <a:ext cx="12132128"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rPr>
              <a:t>Sample Image Source: </a:t>
            </a: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rPr>
              <a:t>https://dejavuboutik.com/products/big-bloom-garden-party-flowers-diy-craft-kit</a:t>
            </a:r>
            <a:endPar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graphicFrame>
        <p:nvGraphicFramePr>
          <p:cNvPr id="18" name="Diagram 17">
            <a:extLst>
              <a:ext uri="{FF2B5EF4-FFF2-40B4-BE49-F238E27FC236}">
                <a16:creationId xmlns:a16="http://schemas.microsoft.com/office/drawing/2014/main" id="{B3D00B46-E5FB-4B1B-B704-5736613BE3B9}"/>
              </a:ext>
            </a:extLst>
          </p:cNvPr>
          <p:cNvGraphicFramePr/>
          <p:nvPr>
            <p:extLst>
              <p:ext uri="{D42A27DB-BD31-4B8C-83A1-F6EECF244321}">
                <p14:modId xmlns:p14="http://schemas.microsoft.com/office/powerpoint/2010/main" val="331355968"/>
              </p:ext>
            </p:extLst>
          </p:nvPr>
        </p:nvGraphicFramePr>
        <p:xfrm>
          <a:off x="4173810" y="3363687"/>
          <a:ext cx="3227613" cy="1180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7FF1A0FB-DA7A-A17E-F226-5C4DB98385E1}"/>
              </a:ext>
            </a:extLst>
          </p:cNvPr>
          <p:cNvPicPr>
            <a:picLocks noChangeAspect="1"/>
          </p:cNvPicPr>
          <p:nvPr/>
        </p:nvPicPr>
        <p:blipFill>
          <a:blip r:embed="rId9"/>
          <a:stretch>
            <a:fillRect/>
          </a:stretch>
        </p:blipFill>
        <p:spPr>
          <a:xfrm>
            <a:off x="7499561" y="1596949"/>
            <a:ext cx="4446422" cy="4497064"/>
          </a:xfrm>
          <a:prstGeom prst="rect">
            <a:avLst/>
          </a:prstGeom>
        </p:spPr>
      </p:pic>
    </p:spTree>
    <p:extLst>
      <p:ext uri="{BB962C8B-B14F-4D97-AF65-F5344CB8AC3E}">
        <p14:creationId xmlns:p14="http://schemas.microsoft.com/office/powerpoint/2010/main" val="101286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D56BEE-2891-B796-B56A-C10D644C975C}"/>
              </a:ext>
            </a:extLst>
          </p:cNvPr>
          <p:cNvGraphicFramePr>
            <a:graphicFrameLocks noGrp="1"/>
          </p:cNvGraphicFramePr>
          <p:nvPr>
            <p:ph idx="4294967295"/>
            <p:extLst>
              <p:ext uri="{D42A27DB-BD31-4B8C-83A1-F6EECF244321}">
                <p14:modId xmlns:p14="http://schemas.microsoft.com/office/powerpoint/2010/main" val="976666310"/>
              </p:ext>
            </p:extLst>
          </p:nvPr>
        </p:nvGraphicFramePr>
        <p:xfrm>
          <a:off x="1750423" y="1681566"/>
          <a:ext cx="6871062" cy="2505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2963033-FD27-380B-C8E3-143F76C4D8BE}"/>
              </a:ext>
            </a:extLst>
          </p:cNvPr>
          <p:cNvSpPr txBox="1"/>
          <p:nvPr/>
        </p:nvSpPr>
        <p:spPr>
          <a:xfrm>
            <a:off x="522514" y="429986"/>
            <a:ext cx="8855529" cy="1631216"/>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D. K-Mean clustering Based Segmentation Algorithm: </a:t>
            </a:r>
          </a:p>
          <a:p>
            <a:endParaRPr lang="en-US" sz="2000" b="1" u="sng"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K-means clustering algorithm is an unsupervised algorithm that can be used to separate the area of interest from the background. It partitions the given image pixels into K-clusters or regions based on the K-centroids.</a:t>
            </a:r>
          </a:p>
        </p:txBody>
      </p:sp>
      <p:sp>
        <p:nvSpPr>
          <p:cNvPr id="3" name="Arrow: Down 2">
            <a:extLst>
              <a:ext uri="{FF2B5EF4-FFF2-40B4-BE49-F238E27FC236}">
                <a16:creationId xmlns:a16="http://schemas.microsoft.com/office/drawing/2014/main" id="{DF3E3E42-EBCA-7702-F4BD-A9D2C3233330}"/>
              </a:ext>
            </a:extLst>
          </p:cNvPr>
          <p:cNvSpPr/>
          <p:nvPr/>
        </p:nvSpPr>
        <p:spPr>
          <a:xfrm>
            <a:off x="5111207" y="3572690"/>
            <a:ext cx="476794" cy="476795"/>
          </a:xfrm>
          <a:prstGeom prst="downArrow">
            <a:avLst/>
          </a:prstGeom>
          <a:solidFill>
            <a:schemeClr val="accent5">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353C5F3D-B9DA-2C8D-CD3D-912FCF5AC6DE}"/>
              </a:ext>
            </a:extLst>
          </p:cNvPr>
          <p:cNvGraphicFramePr/>
          <p:nvPr>
            <p:extLst>
              <p:ext uri="{D42A27DB-BD31-4B8C-83A1-F6EECF244321}">
                <p14:modId xmlns:p14="http://schemas.microsoft.com/office/powerpoint/2010/main" val="1407519406"/>
              </p:ext>
            </p:extLst>
          </p:nvPr>
        </p:nvGraphicFramePr>
        <p:xfrm>
          <a:off x="2135958" y="4049485"/>
          <a:ext cx="6664597" cy="25733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2816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6777-44C0-B6BB-C01F-9C6BE07758C2}"/>
              </a:ext>
            </a:extLst>
          </p:cNvPr>
          <p:cNvSpPr>
            <a:spLocks noGrp="1"/>
          </p:cNvSpPr>
          <p:nvPr>
            <p:ph type="title"/>
          </p:nvPr>
        </p:nvSpPr>
        <p:spPr>
          <a:xfrm>
            <a:off x="838200" y="269346"/>
            <a:ext cx="10515600" cy="1327603"/>
          </a:xfrm>
        </p:spPr>
        <p:txBody>
          <a:bodyPr>
            <a:normAutofit/>
          </a:bodyPr>
          <a:lstStyle/>
          <a:p>
            <a:r>
              <a:rPr lang="en-US" sz="2000" b="1" u="sng" dirty="0">
                <a:latin typeface="Arial" panose="020B0604020202020204" pitchFamily="34" charset="0"/>
                <a:cs typeface="Arial" panose="020B0604020202020204" pitchFamily="34" charset="0"/>
              </a:rPr>
              <a:t>RESULT:</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K-Mean Clustering  Based Image Segmentation</a:t>
            </a:r>
            <a:endParaRPr lang="en-US" sz="2000"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AFF77D-A907-2CD7-FC22-3B5ADE8C4D67}"/>
              </a:ext>
            </a:extLst>
          </p:cNvPr>
          <p:cNvSpPr>
            <a:spLocks noGrp="1"/>
          </p:cNvSpPr>
          <p:nvPr>
            <p:ph idx="1"/>
          </p:nvPr>
        </p:nvSpPr>
        <p:spPr>
          <a:xfrm>
            <a:off x="838200" y="1286972"/>
            <a:ext cx="10515600" cy="4930549"/>
          </a:xfrm>
        </p:spPr>
        <p:txBody>
          <a:bodyPr/>
          <a:lstStyle/>
          <a:p>
            <a:endParaRPr lang="en-US" sz="2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514350" indent="-514350">
              <a:buAutoNum type="arabicPeriod"/>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60C609A-1C91-EC65-5759-AACDAAE5636C}"/>
              </a:ext>
            </a:extLst>
          </p:cNvPr>
          <p:cNvPicPr>
            <a:picLocks noChangeAspect="1"/>
          </p:cNvPicPr>
          <p:nvPr/>
        </p:nvPicPr>
        <p:blipFill>
          <a:blip r:embed="rId2"/>
          <a:stretch>
            <a:fillRect/>
          </a:stretch>
        </p:blipFill>
        <p:spPr>
          <a:xfrm>
            <a:off x="138509" y="1910443"/>
            <a:ext cx="3937163" cy="3927876"/>
          </a:xfrm>
          <a:prstGeom prst="rect">
            <a:avLst/>
          </a:prstGeom>
        </p:spPr>
      </p:pic>
      <p:sp>
        <p:nvSpPr>
          <p:cNvPr id="16" name="TextBox 15">
            <a:extLst>
              <a:ext uri="{FF2B5EF4-FFF2-40B4-BE49-F238E27FC236}">
                <a16:creationId xmlns:a16="http://schemas.microsoft.com/office/drawing/2014/main" id="{8D3204CA-703B-30CB-B9AC-05244F3C7E4E}"/>
              </a:ext>
            </a:extLst>
          </p:cNvPr>
          <p:cNvSpPr txBox="1"/>
          <p:nvPr/>
        </p:nvSpPr>
        <p:spPr>
          <a:xfrm>
            <a:off x="29936" y="6488668"/>
            <a:ext cx="12132128"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rPr>
              <a:t>Sample Image Source: </a:t>
            </a: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rPr>
              <a:t>https://dejavuboutik.com/products/big-bloom-garden-party-flowers-diy-craft-kit</a:t>
            </a:r>
            <a:endPar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graphicFrame>
        <p:nvGraphicFramePr>
          <p:cNvPr id="18" name="Diagram 17">
            <a:extLst>
              <a:ext uri="{FF2B5EF4-FFF2-40B4-BE49-F238E27FC236}">
                <a16:creationId xmlns:a16="http://schemas.microsoft.com/office/drawing/2014/main" id="{B3D00B46-E5FB-4B1B-B704-5736613BE3B9}"/>
              </a:ext>
            </a:extLst>
          </p:cNvPr>
          <p:cNvGraphicFramePr/>
          <p:nvPr>
            <p:extLst>
              <p:ext uri="{D42A27DB-BD31-4B8C-83A1-F6EECF244321}">
                <p14:modId xmlns:p14="http://schemas.microsoft.com/office/powerpoint/2010/main" val="885293147"/>
              </p:ext>
            </p:extLst>
          </p:nvPr>
        </p:nvGraphicFramePr>
        <p:xfrm>
          <a:off x="4173810" y="3363687"/>
          <a:ext cx="3227613" cy="1180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473D51FB-CEBF-4544-0205-3601F67E4CEA}"/>
              </a:ext>
            </a:extLst>
          </p:cNvPr>
          <p:cNvPicPr>
            <a:picLocks noChangeAspect="1"/>
          </p:cNvPicPr>
          <p:nvPr/>
        </p:nvPicPr>
        <p:blipFill>
          <a:blip r:embed="rId9"/>
          <a:stretch>
            <a:fillRect/>
          </a:stretch>
        </p:blipFill>
        <p:spPr>
          <a:xfrm>
            <a:off x="7625019" y="1428601"/>
            <a:ext cx="4428472" cy="4647290"/>
          </a:xfrm>
          <a:prstGeom prst="rect">
            <a:avLst/>
          </a:prstGeom>
        </p:spPr>
      </p:pic>
    </p:spTree>
    <p:extLst>
      <p:ext uri="{BB962C8B-B14F-4D97-AF65-F5344CB8AC3E}">
        <p14:creationId xmlns:p14="http://schemas.microsoft.com/office/powerpoint/2010/main" val="414105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D56BEE-2891-B796-B56A-C10D644C975C}"/>
              </a:ext>
            </a:extLst>
          </p:cNvPr>
          <p:cNvGraphicFramePr>
            <a:graphicFrameLocks noGrp="1"/>
          </p:cNvGraphicFramePr>
          <p:nvPr>
            <p:ph idx="4294967295"/>
            <p:extLst>
              <p:ext uri="{D42A27DB-BD31-4B8C-83A1-F6EECF244321}">
                <p14:modId xmlns:p14="http://schemas.microsoft.com/office/powerpoint/2010/main" val="2435748197"/>
              </p:ext>
            </p:extLst>
          </p:nvPr>
        </p:nvGraphicFramePr>
        <p:xfrm>
          <a:off x="1750423" y="1681566"/>
          <a:ext cx="6871062" cy="2505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2963033-FD27-380B-C8E3-143F76C4D8BE}"/>
              </a:ext>
            </a:extLst>
          </p:cNvPr>
          <p:cNvSpPr txBox="1"/>
          <p:nvPr/>
        </p:nvSpPr>
        <p:spPr>
          <a:xfrm>
            <a:off x="522514" y="429986"/>
            <a:ext cx="8855529" cy="1323439"/>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E. Mean-Shift clustering Based Segmentation Algorithm: </a:t>
            </a:r>
          </a:p>
          <a:p>
            <a:r>
              <a:rPr lang="en-US" sz="2000" dirty="0">
                <a:latin typeface="Arial" panose="020B0604020202020204" pitchFamily="34" charset="0"/>
                <a:cs typeface="Arial" panose="020B0604020202020204" pitchFamily="34" charset="0"/>
              </a:rPr>
              <a:t>Mean Shift is also an unsupervised algorithm used for clustering. It is more flexible and gives accurate clustering because of its non-parametric nature and doesn’t require any predefined cluster shape.</a:t>
            </a:r>
          </a:p>
        </p:txBody>
      </p:sp>
      <p:sp>
        <p:nvSpPr>
          <p:cNvPr id="3" name="Arrow: Down 2">
            <a:extLst>
              <a:ext uri="{FF2B5EF4-FFF2-40B4-BE49-F238E27FC236}">
                <a16:creationId xmlns:a16="http://schemas.microsoft.com/office/drawing/2014/main" id="{DF3E3E42-EBCA-7702-F4BD-A9D2C3233330}"/>
              </a:ext>
            </a:extLst>
          </p:cNvPr>
          <p:cNvSpPr/>
          <p:nvPr/>
        </p:nvSpPr>
        <p:spPr>
          <a:xfrm>
            <a:off x="5111207" y="3572690"/>
            <a:ext cx="476794" cy="476795"/>
          </a:xfrm>
          <a:prstGeom prst="downArrow">
            <a:avLst/>
          </a:prstGeom>
          <a:solidFill>
            <a:schemeClr val="accent5">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353C5F3D-B9DA-2C8D-CD3D-912FCF5AC6DE}"/>
              </a:ext>
            </a:extLst>
          </p:cNvPr>
          <p:cNvGraphicFramePr/>
          <p:nvPr>
            <p:extLst>
              <p:ext uri="{D42A27DB-BD31-4B8C-83A1-F6EECF244321}">
                <p14:modId xmlns:p14="http://schemas.microsoft.com/office/powerpoint/2010/main" val="4198195968"/>
              </p:ext>
            </p:extLst>
          </p:nvPr>
        </p:nvGraphicFramePr>
        <p:xfrm>
          <a:off x="2135958" y="4049485"/>
          <a:ext cx="6664597" cy="25733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92092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6777-44C0-B6BB-C01F-9C6BE07758C2}"/>
              </a:ext>
            </a:extLst>
          </p:cNvPr>
          <p:cNvSpPr>
            <a:spLocks noGrp="1"/>
          </p:cNvSpPr>
          <p:nvPr>
            <p:ph type="title"/>
          </p:nvPr>
        </p:nvSpPr>
        <p:spPr>
          <a:xfrm>
            <a:off x="838200" y="269346"/>
            <a:ext cx="10515600" cy="1327603"/>
          </a:xfrm>
        </p:spPr>
        <p:txBody>
          <a:bodyPr>
            <a:normAutofit/>
          </a:bodyPr>
          <a:lstStyle/>
          <a:p>
            <a:r>
              <a:rPr lang="en-US" sz="2000" b="1" u="sng" dirty="0">
                <a:latin typeface="Arial" panose="020B0604020202020204" pitchFamily="34" charset="0"/>
                <a:cs typeface="Arial" panose="020B0604020202020204" pitchFamily="34" charset="0"/>
              </a:rPr>
              <a:t>RESULT:</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Mean-Shift Clustering Based Image Segmentation</a:t>
            </a:r>
            <a:endParaRPr lang="en-US" sz="2000"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AFF77D-A907-2CD7-FC22-3B5ADE8C4D67}"/>
              </a:ext>
            </a:extLst>
          </p:cNvPr>
          <p:cNvSpPr>
            <a:spLocks noGrp="1"/>
          </p:cNvSpPr>
          <p:nvPr>
            <p:ph idx="1"/>
          </p:nvPr>
        </p:nvSpPr>
        <p:spPr>
          <a:xfrm>
            <a:off x="838200" y="1286972"/>
            <a:ext cx="10515600" cy="4930549"/>
          </a:xfrm>
        </p:spPr>
        <p:txBody>
          <a:bodyPr/>
          <a:lstStyle/>
          <a:p>
            <a:endParaRPr lang="en-US" sz="2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514350" indent="-514350">
              <a:buAutoNum type="arabicPeriod"/>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60C609A-1C91-EC65-5759-AACDAAE5636C}"/>
              </a:ext>
            </a:extLst>
          </p:cNvPr>
          <p:cNvPicPr>
            <a:picLocks noChangeAspect="1"/>
          </p:cNvPicPr>
          <p:nvPr/>
        </p:nvPicPr>
        <p:blipFill>
          <a:blip r:embed="rId2"/>
          <a:stretch>
            <a:fillRect/>
          </a:stretch>
        </p:blipFill>
        <p:spPr>
          <a:xfrm>
            <a:off x="138509" y="1910443"/>
            <a:ext cx="3937163" cy="3927876"/>
          </a:xfrm>
          <a:prstGeom prst="rect">
            <a:avLst/>
          </a:prstGeom>
        </p:spPr>
      </p:pic>
      <p:sp>
        <p:nvSpPr>
          <p:cNvPr id="16" name="TextBox 15">
            <a:extLst>
              <a:ext uri="{FF2B5EF4-FFF2-40B4-BE49-F238E27FC236}">
                <a16:creationId xmlns:a16="http://schemas.microsoft.com/office/drawing/2014/main" id="{8D3204CA-703B-30CB-B9AC-05244F3C7E4E}"/>
              </a:ext>
            </a:extLst>
          </p:cNvPr>
          <p:cNvSpPr txBox="1"/>
          <p:nvPr/>
        </p:nvSpPr>
        <p:spPr>
          <a:xfrm>
            <a:off x="29936" y="6488668"/>
            <a:ext cx="12132128"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rPr>
              <a:t>Sample Image Source: </a:t>
            </a: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rPr>
              <a:t>https://dejavuboutik.com/products/big-bloom-garden-party-flowers-diy-craft-kit</a:t>
            </a:r>
            <a:endPar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graphicFrame>
        <p:nvGraphicFramePr>
          <p:cNvPr id="18" name="Diagram 17">
            <a:extLst>
              <a:ext uri="{FF2B5EF4-FFF2-40B4-BE49-F238E27FC236}">
                <a16:creationId xmlns:a16="http://schemas.microsoft.com/office/drawing/2014/main" id="{B3D00B46-E5FB-4B1B-B704-5736613BE3B9}"/>
              </a:ext>
            </a:extLst>
          </p:cNvPr>
          <p:cNvGraphicFramePr/>
          <p:nvPr>
            <p:extLst>
              <p:ext uri="{D42A27DB-BD31-4B8C-83A1-F6EECF244321}">
                <p14:modId xmlns:p14="http://schemas.microsoft.com/office/powerpoint/2010/main" val="3617710226"/>
              </p:ext>
            </p:extLst>
          </p:nvPr>
        </p:nvGraphicFramePr>
        <p:xfrm>
          <a:off x="4173810" y="3363687"/>
          <a:ext cx="3227613" cy="1180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86FC6CF3-05FA-B82C-02C1-574267E277B6}"/>
              </a:ext>
            </a:extLst>
          </p:cNvPr>
          <p:cNvPicPr>
            <a:picLocks noChangeAspect="1"/>
          </p:cNvPicPr>
          <p:nvPr/>
        </p:nvPicPr>
        <p:blipFill>
          <a:blip r:embed="rId9"/>
          <a:stretch>
            <a:fillRect/>
          </a:stretch>
        </p:blipFill>
        <p:spPr>
          <a:xfrm>
            <a:off x="7521724" y="1664499"/>
            <a:ext cx="4466016" cy="4579210"/>
          </a:xfrm>
          <a:prstGeom prst="rect">
            <a:avLst/>
          </a:prstGeom>
        </p:spPr>
      </p:pic>
    </p:spTree>
    <p:extLst>
      <p:ext uri="{BB962C8B-B14F-4D97-AF65-F5344CB8AC3E}">
        <p14:creationId xmlns:p14="http://schemas.microsoft.com/office/powerpoint/2010/main" val="2224224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D496-9E1E-E011-1F2A-C592AD77ED48}"/>
              </a:ext>
            </a:extLst>
          </p:cNvPr>
          <p:cNvSpPr>
            <a:spLocks noGrp="1"/>
          </p:cNvSpPr>
          <p:nvPr>
            <p:ph type="title"/>
          </p:nvPr>
        </p:nvSpPr>
        <p:spPr/>
        <p:txBody>
          <a:bodyPr/>
          <a:lstStyle/>
          <a:p>
            <a:r>
              <a:rPr lang="en-US" b="1" u="sng" dirty="0"/>
              <a:t>Summary</a:t>
            </a:r>
          </a:p>
        </p:txBody>
      </p:sp>
      <p:sp>
        <p:nvSpPr>
          <p:cNvPr id="3" name="Content Placeholder 2">
            <a:extLst>
              <a:ext uri="{FF2B5EF4-FFF2-40B4-BE49-F238E27FC236}">
                <a16:creationId xmlns:a16="http://schemas.microsoft.com/office/drawing/2014/main" id="{647D0A2E-2C1A-9F3A-73B5-7894DA87F31B}"/>
              </a:ext>
            </a:extLst>
          </p:cNvPr>
          <p:cNvSpPr>
            <a:spLocks noGrp="1"/>
          </p:cNvSpPr>
          <p:nvPr>
            <p:ph idx="1"/>
          </p:nvPr>
        </p:nvSpPr>
        <p:spPr>
          <a:xfrm>
            <a:off x="677334" y="1758043"/>
            <a:ext cx="8596668" cy="4490357"/>
          </a:xfrm>
        </p:spPr>
        <p:txBody>
          <a:bodyPr>
            <a:normAutofit lnSpcReduction="10000"/>
          </a:bodyPr>
          <a:lstStyle/>
          <a:p>
            <a:r>
              <a:rPr lang="en-US" sz="2400" dirty="0"/>
              <a:t>Manual thresholding using histogram is a tedious and unscalable algorithm.</a:t>
            </a:r>
          </a:p>
          <a:p>
            <a:endParaRPr lang="en-US" sz="2400" dirty="0"/>
          </a:p>
          <a:p>
            <a:r>
              <a:rPr lang="en-US" sz="2400" dirty="0"/>
              <a:t>As we moved towards more complex and advanced algorithm, the better segments of image and distinct regions were observed. Segmentation based on Mean shift clustering is the best among all the above as expected.</a:t>
            </a:r>
          </a:p>
          <a:p>
            <a:pPr marL="0" indent="0">
              <a:buNone/>
            </a:pPr>
            <a:endParaRPr lang="en-US" sz="2400" dirty="0"/>
          </a:p>
          <a:p>
            <a:r>
              <a:rPr lang="en-US" sz="2400" dirty="0"/>
              <a:t>Deep Learning and Neural Network Based Segmentation Algorithms may be used to get better result than above algorithms.</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91765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FD90-93C0-D15E-111D-F36FEC6C2B98}"/>
              </a:ext>
            </a:extLst>
          </p:cNvPr>
          <p:cNvSpPr>
            <a:spLocks noGrp="1"/>
          </p:cNvSpPr>
          <p:nvPr>
            <p:ph type="title"/>
          </p:nvPr>
        </p:nvSpPr>
        <p:spPr/>
        <p:txBody>
          <a:bodyPr>
            <a:normAutofit fontScale="90000"/>
          </a:bodyPr>
          <a:lstStyle/>
          <a:p>
            <a:br>
              <a:rPr lang="en-US" dirty="0">
                <a:latin typeface="Arial" panose="020B0604020202020204" pitchFamily="34" charset="0"/>
                <a:cs typeface="Arial" panose="020B0604020202020204" pitchFamily="34" charset="0"/>
              </a:rPr>
            </a:br>
            <a:r>
              <a:rPr lang="en-US" u="sng" dirty="0">
                <a:latin typeface="Arial" panose="020B0604020202020204" pitchFamily="34" charset="0"/>
                <a:cs typeface="Arial" panose="020B0604020202020204" pitchFamily="34" charset="0"/>
              </a:rPr>
              <a:t>References: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6D8364-0A1E-7074-F318-3EE666678B59}"/>
              </a:ext>
            </a:extLst>
          </p:cNvPr>
          <p:cNvSpPr>
            <a:spLocks noGrp="1"/>
          </p:cNvSpPr>
          <p:nvPr>
            <p:ph idx="1"/>
          </p:nvPr>
        </p:nvSpPr>
        <p:spPr/>
        <p:txBody>
          <a:bodyPr>
            <a:normAutofit lnSpcReduction="10000"/>
          </a:bodyPr>
          <a:lstStyle/>
          <a:p>
            <a:pPr marL="0" indent="0">
              <a:buNone/>
            </a:pPr>
            <a:r>
              <a:rPr lang="en-US" dirty="0">
                <a:latin typeface="Arial" panose="020B0604020202020204" pitchFamily="34" charset="0"/>
                <a:cs typeface="Arial" panose="020B0604020202020204" pitchFamily="34" charset="0"/>
              </a:rPr>
              <a:t>[1] </a:t>
            </a:r>
            <a:r>
              <a:rPr lang="en-US" dirty="0"/>
              <a:t>Zhou, W., Du, X., &amp; Wang, S. (2021). Techniques for Image Segmentation Based on Edge Detection. </a:t>
            </a:r>
            <a:r>
              <a:rPr lang="en-US" i="1" dirty="0"/>
              <a:t>2021 IEEE International Conference on Computer Science, Electronic Information Engineering and Intelligent Control Technology, CEI 2021</a:t>
            </a:r>
            <a:r>
              <a:rPr lang="en-US" dirty="0"/>
              <a:t>, 400–403. https://doi.org/10.1109/CEI52496.2021.9574569</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[2]</a:t>
            </a:r>
            <a:r>
              <a:rPr lang="en-US" dirty="0"/>
              <a:t> </a:t>
            </a:r>
            <a:r>
              <a:rPr lang="en-US" dirty="0" err="1"/>
              <a:t>Pantofaru</a:t>
            </a:r>
            <a:r>
              <a:rPr lang="en-US" dirty="0"/>
              <a:t>, C. (2005). </a:t>
            </a:r>
            <a:r>
              <a:rPr lang="en-US" i="1" dirty="0"/>
              <a:t>A Comparison of Image Segmentation Algorithms</a:t>
            </a:r>
            <a:r>
              <a:rPr lang="en-US" dirty="0"/>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[3] http://notmatthancock.github.io/2017/10/09/region-growing-wrapping-c.html</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[4] </a:t>
            </a:r>
            <a:r>
              <a:rPr lang="en-US" dirty="0"/>
              <a:t>Chaturvedi, A., Khanna, R., &amp; Kumar, V. (2016). An Analysis of Region Growing Image Segmentation Schemes. </a:t>
            </a:r>
            <a:r>
              <a:rPr lang="en-US" i="1" dirty="0"/>
              <a:t>International Journal of Computer Trends and Technology</a:t>
            </a:r>
            <a:r>
              <a:rPr lang="en-US" dirty="0"/>
              <a:t>, </a:t>
            </a:r>
            <a:r>
              <a:rPr lang="en-US" i="1" dirty="0"/>
              <a:t>34</a:t>
            </a:r>
            <a:r>
              <a:rPr lang="en-US" dirty="0"/>
              <a:t>(1), 46–51. https://doi.org/10.14445/22312803/IJCTT-V34P108</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04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60000"/>
                <a:lumOff val="40000"/>
              </a:schemeClr>
            </a:gs>
            <a:gs pos="100000">
              <a:schemeClr val="lt1">
                <a:hueOff val="0"/>
                <a:satOff val="0"/>
                <a:lumOff val="0"/>
                <a:alphaOff val="0"/>
                <a:shade val="94000"/>
                <a:lumMod val="94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A4EAE9-B6D3-61A8-8471-F65AA62BCB6A}"/>
              </a:ext>
            </a:extLst>
          </p:cNvPr>
          <p:cNvSpPr/>
          <p:nvPr/>
        </p:nvSpPr>
        <p:spPr>
          <a:xfrm>
            <a:off x="3720830" y="2873829"/>
            <a:ext cx="5181507" cy="1404257"/>
          </a:xfrm>
          <a:prstGeom prst="rect">
            <a:avLst/>
          </a:prstGeom>
          <a:noFill/>
          <a:effectLst>
            <a:reflection blurRad="6350" stA="50000" endA="300" endPos="90000" dist="50800" dir="5400000" sy="-100000" algn="bl" rotWithShape="0"/>
          </a:effectLst>
        </p:spPr>
        <p:txBody>
          <a:bodyPr wrap="none" lIns="91440" tIns="45720" rIns="91440" bIns="45720">
            <a:prstTxWarp prst="textCanDown">
              <a:avLst/>
            </a:prstTxWarp>
            <a:spAutoFit/>
          </a:bodyPr>
          <a:lstStyle/>
          <a:p>
            <a:pPr algn="ctr"/>
            <a:r>
              <a:rPr lang="en-US" sz="5400" b="1" dirty="0">
                <a:ln w="22225">
                  <a:solidFill>
                    <a:schemeClr val="accent2"/>
                  </a:solidFill>
                  <a:prstDash val="solid"/>
                </a:ln>
                <a:solidFill>
                  <a:schemeClr val="accent2">
                    <a:lumMod val="40000"/>
                    <a:lumOff val="60000"/>
                  </a:schemeClr>
                </a:solidFill>
                <a:effectLst>
                  <a:glow rad="101600">
                    <a:schemeClr val="accent3">
                      <a:satMod val="175000"/>
                      <a:alpha val="40000"/>
                    </a:schemeClr>
                  </a:glow>
                </a:effectLst>
                <a:latin typeface="Arial" panose="020B0604020202020204" pitchFamily="34" charset="0"/>
                <a:cs typeface="Arial" panose="020B0604020202020204" pitchFamily="34" charset="0"/>
              </a:rPr>
              <a:t>THANK YOU!!</a:t>
            </a:r>
            <a:endParaRPr lang="en-US" sz="5400" b="1" dirty="0">
              <a:ln w="22225">
                <a:solidFill>
                  <a:schemeClr val="accent2"/>
                </a:solidFill>
                <a:prstDash val="solid"/>
              </a:ln>
              <a:solidFill>
                <a:schemeClr val="accent2">
                  <a:lumMod val="40000"/>
                  <a:lumOff val="60000"/>
                </a:schemeClr>
              </a:solidFill>
              <a:effectLst>
                <a:glow rad="101600">
                  <a:schemeClr val="accent3">
                    <a:satMod val="175000"/>
                    <a:alpha val="40000"/>
                  </a:schemeClr>
                </a:glow>
              </a:effectLst>
            </a:endParaRPr>
          </a:p>
        </p:txBody>
      </p:sp>
    </p:spTree>
    <p:extLst>
      <p:ext uri="{BB962C8B-B14F-4D97-AF65-F5344CB8AC3E}">
        <p14:creationId xmlns:p14="http://schemas.microsoft.com/office/powerpoint/2010/main" val="223519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78D-169F-9686-AD1E-721AF188573E}"/>
              </a:ext>
            </a:extLst>
          </p:cNvPr>
          <p:cNvSpPr>
            <a:spLocks noGrp="1"/>
          </p:cNvSpPr>
          <p:nvPr>
            <p:ph type="title"/>
          </p:nvPr>
        </p:nvSpPr>
        <p:spPr>
          <a:xfrm>
            <a:off x="838200" y="321582"/>
            <a:ext cx="10515600" cy="1325563"/>
          </a:xfrm>
        </p:spPr>
        <p:txBody>
          <a:bodyPr>
            <a:normAutofit/>
          </a:bodyPr>
          <a:lstStyle/>
          <a:p>
            <a:r>
              <a:rPr lang="en-US" sz="3200" u="sng"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4C03874-68F9-E78B-8FE5-F6E718CECBA6}"/>
              </a:ext>
            </a:extLst>
          </p:cNvPr>
          <p:cNvSpPr>
            <a:spLocks noGrp="1"/>
          </p:cNvSpPr>
          <p:nvPr>
            <p:ph idx="1"/>
          </p:nvPr>
        </p:nvSpPr>
        <p:spPr>
          <a:xfrm>
            <a:off x="498567" y="991235"/>
            <a:ext cx="9509760" cy="5545183"/>
          </a:xfrm>
        </p:spPr>
        <p:txBody>
          <a:bodyPr>
            <a:normAutofit fontScale="25000" lnSpcReduction="20000"/>
          </a:bodyPr>
          <a:lstStyle/>
          <a:p>
            <a:r>
              <a:rPr lang="en-US" sz="6200" dirty="0">
                <a:latin typeface="Arial" panose="020B0604020202020204" pitchFamily="34" charset="0"/>
                <a:cs typeface="Arial" panose="020B0604020202020204" pitchFamily="34" charset="0"/>
              </a:rPr>
              <a:t>Image segmentation: It is the process of dividing a digital image into various image segments, often known as image regions or image objects.</a:t>
            </a:r>
          </a:p>
          <a:p>
            <a:endParaRPr lang="en-US" sz="6200" dirty="0">
              <a:latin typeface="Arial" panose="020B0604020202020204" pitchFamily="34" charset="0"/>
              <a:cs typeface="Arial" panose="020B0604020202020204" pitchFamily="34" charset="0"/>
            </a:endParaRPr>
          </a:p>
          <a:p>
            <a:r>
              <a:rPr lang="en-US" sz="6200" dirty="0">
                <a:latin typeface="Arial" panose="020B0604020202020204" pitchFamily="34" charset="0"/>
                <a:cs typeface="Arial" panose="020B0604020202020204" pitchFamily="34" charset="0"/>
              </a:rPr>
              <a:t>APPLICATIONS:</a:t>
            </a:r>
          </a:p>
          <a:p>
            <a:pPr lvl="2"/>
            <a:r>
              <a:rPr lang="en-US" sz="6200" dirty="0">
                <a:latin typeface="Arial" panose="020B0604020202020204" pitchFamily="34" charset="0"/>
                <a:cs typeface="Arial" panose="020B0604020202020204" pitchFamily="34" charset="0"/>
              </a:rPr>
              <a:t>Medical image analysis</a:t>
            </a:r>
          </a:p>
          <a:p>
            <a:pPr lvl="2"/>
            <a:r>
              <a:rPr lang="en-US" sz="6200" dirty="0">
                <a:latin typeface="Arial" panose="020B0604020202020204" pitchFamily="34" charset="0"/>
                <a:cs typeface="Arial" panose="020B0604020202020204" pitchFamily="34" charset="0"/>
              </a:rPr>
              <a:t>Object Identification</a:t>
            </a:r>
          </a:p>
          <a:p>
            <a:pPr lvl="2"/>
            <a:r>
              <a:rPr lang="en-US" sz="6200" dirty="0">
                <a:latin typeface="Arial" panose="020B0604020202020204" pitchFamily="34" charset="0"/>
                <a:cs typeface="Arial" panose="020B0604020202020204" pitchFamily="34" charset="0"/>
              </a:rPr>
              <a:t>Video surveillance </a:t>
            </a:r>
          </a:p>
          <a:p>
            <a:pPr lvl="2"/>
            <a:r>
              <a:rPr lang="en-US" sz="6200" dirty="0">
                <a:latin typeface="Arial" panose="020B0604020202020204" pitchFamily="34" charset="0"/>
                <a:cs typeface="Arial" panose="020B0604020202020204" pitchFamily="34" charset="0"/>
              </a:rPr>
              <a:t>Satellite image analysis and so on.</a:t>
            </a:r>
          </a:p>
          <a:p>
            <a:pPr lvl="2"/>
            <a:endParaRPr lang="en-US" sz="6200" dirty="0">
              <a:latin typeface="Arial" panose="020B0604020202020204" pitchFamily="34" charset="0"/>
              <a:cs typeface="Arial" panose="020B0604020202020204" pitchFamily="34" charset="0"/>
            </a:endParaRPr>
          </a:p>
          <a:p>
            <a:r>
              <a:rPr lang="en-US" sz="6200" dirty="0">
                <a:latin typeface="Arial" panose="020B0604020202020204" pitchFamily="34" charset="0"/>
                <a:cs typeface="Arial" panose="020B0604020202020204" pitchFamily="34" charset="0"/>
              </a:rPr>
              <a:t>This project was chosen to explore and visualize the different Image Segmentation Algorithms.</a:t>
            </a:r>
          </a:p>
          <a:p>
            <a:endParaRPr lang="en-US" sz="6200" dirty="0">
              <a:latin typeface="Arial" panose="020B0604020202020204" pitchFamily="34" charset="0"/>
              <a:cs typeface="Arial" panose="020B0604020202020204" pitchFamily="34" charset="0"/>
            </a:endParaRPr>
          </a:p>
          <a:p>
            <a:r>
              <a:rPr lang="en-US" sz="6200" dirty="0">
                <a:latin typeface="Arial" panose="020B0604020202020204" pitchFamily="34" charset="0"/>
                <a:cs typeface="Arial" panose="020B0604020202020204" pitchFamily="34" charset="0"/>
              </a:rPr>
              <a:t>Number  of Algorithms are proposed for Image Segmentation, here I used 5 (3 from scratch and two more advanced ones)  of  them and tried to visualize/analyze their outcomes.</a:t>
            </a:r>
          </a:p>
          <a:p>
            <a:pPr lvl="2"/>
            <a:r>
              <a:rPr lang="en-US" sz="6200" dirty="0">
                <a:latin typeface="Arial" panose="020B0604020202020204" pitchFamily="34" charset="0"/>
                <a:cs typeface="Arial" panose="020B0604020202020204" pitchFamily="34" charset="0"/>
              </a:rPr>
              <a:t>Simple Thresholding Based Image Segmentation Algorithm</a:t>
            </a:r>
          </a:p>
          <a:p>
            <a:pPr lvl="2"/>
            <a:r>
              <a:rPr lang="en-US" sz="6200" dirty="0">
                <a:latin typeface="Arial" panose="020B0604020202020204" pitchFamily="34" charset="0"/>
                <a:cs typeface="Arial" panose="020B0604020202020204" pitchFamily="34" charset="0"/>
              </a:rPr>
              <a:t>Region Growing Based Image Segmentation Algorithm</a:t>
            </a:r>
          </a:p>
          <a:p>
            <a:pPr lvl="2"/>
            <a:r>
              <a:rPr lang="en-US" sz="6200" dirty="0">
                <a:latin typeface="Arial" panose="020B0604020202020204" pitchFamily="34" charset="0"/>
                <a:cs typeface="Arial" panose="020B0604020202020204" pitchFamily="34" charset="0"/>
              </a:rPr>
              <a:t>Edge Detection(Roberts) Based Image Segmentation Algorithm</a:t>
            </a:r>
          </a:p>
          <a:p>
            <a:pPr lvl="2"/>
            <a:r>
              <a:rPr lang="en-US" sz="6200" dirty="0">
                <a:latin typeface="Arial" panose="020B0604020202020204" pitchFamily="34" charset="0"/>
                <a:cs typeface="Arial" panose="020B0604020202020204" pitchFamily="34" charset="0"/>
              </a:rPr>
              <a:t>K-mean Clustering Based Image Segmentation Algorithm</a:t>
            </a:r>
          </a:p>
          <a:p>
            <a:pPr lvl="2"/>
            <a:r>
              <a:rPr lang="en-US" sz="6200" dirty="0">
                <a:latin typeface="Arial" panose="020B0604020202020204" pitchFamily="34" charset="0"/>
                <a:cs typeface="Arial" panose="020B0604020202020204" pitchFamily="34" charset="0"/>
              </a:rPr>
              <a:t>Mean Shift Clustering Based Image Segmentation Algorithm</a:t>
            </a:r>
          </a:p>
          <a:p>
            <a:pPr lvl="2"/>
            <a:endParaRPr lang="en-US" sz="62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38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AD30-67D7-A8D4-4FE7-00DA1D03D82E}"/>
              </a:ext>
            </a:extLst>
          </p:cNvPr>
          <p:cNvSpPr>
            <a:spLocks noGrp="1"/>
          </p:cNvSpPr>
          <p:nvPr>
            <p:ph type="title"/>
          </p:nvPr>
        </p:nvSpPr>
        <p:spPr/>
        <p:txBody>
          <a:bodyPr>
            <a:normAutofit/>
          </a:bodyPr>
          <a:lstStyle/>
          <a:p>
            <a:r>
              <a:rPr lang="en-US" sz="3200" u="sng" dirty="0">
                <a:latin typeface="Arial" panose="020B0604020202020204" pitchFamily="34" charset="0"/>
                <a:cs typeface="Arial" panose="020B0604020202020204" pitchFamily="34" charset="0"/>
              </a:rPr>
              <a:t>Technical Description of Methods:</a:t>
            </a:r>
          </a:p>
        </p:txBody>
      </p:sp>
      <p:sp>
        <p:nvSpPr>
          <p:cNvPr id="3" name="Content Placeholder 2">
            <a:extLst>
              <a:ext uri="{FF2B5EF4-FFF2-40B4-BE49-F238E27FC236}">
                <a16:creationId xmlns:a16="http://schemas.microsoft.com/office/drawing/2014/main" id="{943C9077-7439-6822-7EAF-3FBB889218A7}"/>
              </a:ext>
            </a:extLst>
          </p:cNvPr>
          <p:cNvSpPr>
            <a:spLocks noGrp="1"/>
          </p:cNvSpPr>
          <p:nvPr>
            <p:ph idx="1"/>
          </p:nvPr>
        </p:nvSpPr>
        <p:spPr>
          <a:xfrm>
            <a:off x="557591" y="1306286"/>
            <a:ext cx="8596668" cy="5415643"/>
          </a:xfrm>
        </p:spPr>
        <p:txBody>
          <a:bodyPr>
            <a:normAutofit fontScale="85000" lnSpcReduction="20000"/>
          </a:bodyPr>
          <a:lstStyle/>
          <a:p>
            <a:pPr algn="just"/>
            <a:r>
              <a:rPr lang="en-US" sz="2000" dirty="0"/>
              <a:t>Any simple image can be used as an input/data to the three algorithms and results can obtained from each algorithms as follows:</a:t>
            </a:r>
          </a:p>
          <a:p>
            <a:pPr marL="0" indent="0" algn="just">
              <a:buNone/>
            </a:pPr>
            <a:endParaRPr lang="en-US" dirty="0"/>
          </a:p>
          <a:p>
            <a:pPr marL="457200" indent="-457200" algn="just">
              <a:buAutoNum type="alphaUcPeriod"/>
            </a:pPr>
            <a:r>
              <a:rPr lang="en-US" sz="2000" b="1" dirty="0">
                <a:latin typeface="Arial" panose="020B0604020202020204" pitchFamily="34" charset="0"/>
                <a:cs typeface="Arial" panose="020B0604020202020204" pitchFamily="34" charset="0"/>
              </a:rPr>
              <a:t>Thresholding Based Image Segmentation Algorithm</a:t>
            </a:r>
            <a:r>
              <a:rPr lang="en-US" sz="2000" dirty="0">
                <a:latin typeface="Arial" panose="020B0604020202020204" pitchFamily="34" charset="0"/>
                <a:cs typeface="Arial" panose="020B0604020202020204" pitchFamily="34" charset="0"/>
              </a:rPr>
              <a:t>:</a:t>
            </a:r>
          </a:p>
          <a:p>
            <a:pPr marL="0" indent="0" algn="just">
              <a:buNone/>
            </a:pPr>
            <a:r>
              <a:rPr lang="en-US" sz="2000" dirty="0">
                <a:latin typeface="Arial" panose="020B0604020202020204" pitchFamily="34" charset="0"/>
                <a:cs typeface="Arial" panose="020B0604020202020204" pitchFamily="34" charset="0"/>
              </a:rPr>
              <a:t>Thresholding is the simplest method of segmenting images. In simple thresholding method we replace each pixel in of a grayscale  image 	with a dark pixel if the image intensity is less than certain threshold and with a bright pixel if the pixel intensity is greater than that threshold. I here used two techniques for choosing the threshold for getting different ROI:</a:t>
            </a:r>
          </a:p>
          <a:p>
            <a:pPr marL="0" indent="0" algn="just">
              <a:buNone/>
            </a:pPr>
            <a:endParaRPr lang="en-US" sz="2000" dirty="0">
              <a:latin typeface="Arial" panose="020B0604020202020204" pitchFamily="34" charset="0"/>
              <a:cs typeface="Arial" panose="020B0604020202020204" pitchFamily="34" charset="0"/>
            </a:endParaRPr>
          </a:p>
          <a:p>
            <a:pPr marL="457200" lvl="1" indent="0" algn="just">
              <a:buNone/>
            </a:pPr>
            <a:r>
              <a:rPr lang="en-US" sz="1800" b="1" dirty="0">
                <a:latin typeface="Arial" panose="020B0604020202020204" pitchFamily="34" charset="0"/>
                <a:cs typeface="Arial" panose="020B0604020202020204" pitchFamily="34" charset="0"/>
              </a:rPr>
              <a:t>1.	Manual Histogram Based Thresholding</a:t>
            </a:r>
          </a:p>
          <a:p>
            <a:pPr marL="457200" lvl="1" indent="0" algn="just">
              <a:buNone/>
            </a:pP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 this techniques, we manually investigate the histogram of a grayscale image and 	determine the values of threshold we would like to use to differentiate different regions in 	the image.</a:t>
            </a:r>
          </a:p>
          <a:p>
            <a:pPr marL="457200" lvl="1" indent="0" algn="just">
              <a:buNone/>
            </a:pPr>
            <a:endParaRPr lang="en-US" sz="1800" dirty="0">
              <a:latin typeface="Arial" panose="020B0604020202020204" pitchFamily="34" charset="0"/>
              <a:cs typeface="Arial" panose="020B0604020202020204" pitchFamily="34" charset="0"/>
            </a:endParaRPr>
          </a:p>
          <a:p>
            <a:pPr marL="457200" lvl="1" indent="0" algn="just">
              <a:buNone/>
            </a:pPr>
            <a:r>
              <a:rPr lang="en-US" sz="1800" b="1" dirty="0">
                <a:latin typeface="Arial" panose="020B0604020202020204" pitchFamily="34" charset="0"/>
                <a:cs typeface="Arial" panose="020B0604020202020204" pitchFamily="34" charset="0"/>
              </a:rPr>
              <a:t>2.	Multi-Otsu Thresholding</a:t>
            </a:r>
          </a:p>
          <a:p>
            <a:pPr marL="457200" lvl="1" indent="0" algn="just">
              <a:buNone/>
            </a:pPr>
            <a:r>
              <a:rPr lang="en-US" sz="1800" dirty="0">
                <a:latin typeface="Arial" panose="020B0604020202020204" pitchFamily="34" charset="0"/>
                <a:cs typeface="Arial" panose="020B0604020202020204" pitchFamily="34" charset="0"/>
              </a:rPr>
              <a:t>	In this technique we do not use the threshold values manually for different ROI in the 	image but use automatic multi-Otsu thresholding to separate the pixels of an input mage 	into 	unique classes, each depending on the intensity of gray levels within the image.</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403593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5A9B-94C7-4D77-7654-56B809F8F6CA}"/>
              </a:ext>
            </a:extLst>
          </p:cNvPr>
          <p:cNvSpPr>
            <a:spLocks noGrp="1"/>
          </p:cNvSpPr>
          <p:nvPr>
            <p:ph type="title"/>
          </p:nvPr>
        </p:nvSpPr>
        <p:spPr>
          <a:xfrm>
            <a:off x="838200" y="365125"/>
            <a:ext cx="10515600" cy="743239"/>
          </a:xfrm>
        </p:spPr>
        <p:txBody>
          <a:bodyPr>
            <a:normAutofit fontScale="90000"/>
          </a:bodyPr>
          <a:lstStyle/>
          <a:p>
            <a:r>
              <a:rPr lang="en-US" u="sng" dirty="0">
                <a:latin typeface="Arial" panose="020B0604020202020204" pitchFamily="34" charset="0"/>
                <a:cs typeface="Arial" panose="020B0604020202020204" pitchFamily="34" charset="0"/>
              </a:rPr>
              <a:t>Explanation Of The Steps: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8B8E3830-F45C-1BD3-6E73-A022B7FB96E9}"/>
              </a:ext>
            </a:extLst>
          </p:cNvPr>
          <p:cNvGraphicFramePr>
            <a:graphicFrameLocks noGrp="1"/>
          </p:cNvGraphicFramePr>
          <p:nvPr>
            <p:ph idx="1"/>
            <p:extLst>
              <p:ext uri="{D42A27DB-BD31-4B8C-83A1-F6EECF244321}">
                <p14:modId xmlns:p14="http://schemas.microsoft.com/office/powerpoint/2010/main" val="514007716"/>
              </p:ext>
            </p:extLst>
          </p:nvPr>
        </p:nvGraphicFramePr>
        <p:xfrm>
          <a:off x="462710" y="434795"/>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78936B07-4DB4-43F3-A5F4-3F63ECAA07CE}"/>
              </a:ext>
            </a:extLst>
          </p:cNvPr>
          <p:cNvSpPr txBox="1"/>
          <p:nvPr/>
        </p:nvSpPr>
        <p:spPr>
          <a:xfrm>
            <a:off x="5083629" y="3486298"/>
            <a:ext cx="1839685" cy="369332"/>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7970EC61-A2C5-8E86-6338-5D790BB65703}"/>
              </a:ext>
            </a:extLst>
          </p:cNvPr>
          <p:cNvSpPr txBox="1"/>
          <p:nvPr/>
        </p:nvSpPr>
        <p:spPr>
          <a:xfrm>
            <a:off x="5083629" y="3642662"/>
            <a:ext cx="1703614" cy="369332"/>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C3508C08-7CF0-90B3-8BAF-F340B6B2C6E9}"/>
              </a:ext>
            </a:extLst>
          </p:cNvPr>
          <p:cNvGraphicFramePr/>
          <p:nvPr>
            <p:extLst>
              <p:ext uri="{D42A27DB-BD31-4B8C-83A1-F6EECF244321}">
                <p14:modId xmlns:p14="http://schemas.microsoft.com/office/powerpoint/2010/main" val="26184184"/>
              </p:ext>
            </p:extLst>
          </p:nvPr>
        </p:nvGraphicFramePr>
        <p:xfrm>
          <a:off x="2131359" y="4365732"/>
          <a:ext cx="2521324" cy="11093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Arrow: Right 7">
            <a:extLst>
              <a:ext uri="{FF2B5EF4-FFF2-40B4-BE49-F238E27FC236}">
                <a16:creationId xmlns:a16="http://schemas.microsoft.com/office/drawing/2014/main" id="{53F622E9-06A0-C5A4-D78A-FD8E29190ECF}"/>
              </a:ext>
            </a:extLst>
          </p:cNvPr>
          <p:cNvSpPr/>
          <p:nvPr/>
        </p:nvSpPr>
        <p:spPr>
          <a:xfrm rot="7502335">
            <a:off x="3463374" y="3492051"/>
            <a:ext cx="982590" cy="463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A84623D-67E6-C1C9-F382-BBA1D650C6E2}"/>
              </a:ext>
            </a:extLst>
          </p:cNvPr>
          <p:cNvSpPr/>
          <p:nvPr/>
        </p:nvSpPr>
        <p:spPr>
          <a:xfrm rot="4035322">
            <a:off x="5285880" y="3509878"/>
            <a:ext cx="928007" cy="463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37D3E85-57D4-22B8-DECD-957E0A9F20C8}"/>
              </a:ext>
            </a:extLst>
          </p:cNvPr>
          <p:cNvGrpSpPr/>
          <p:nvPr/>
        </p:nvGrpSpPr>
        <p:grpSpPr>
          <a:xfrm>
            <a:off x="4866246" y="3928472"/>
            <a:ext cx="2580382" cy="1546642"/>
            <a:chOff x="-59059" y="-437260"/>
            <a:chExt cx="2580382" cy="1546642"/>
          </a:xfrm>
          <a:scene3d>
            <a:camera prst="orthographicFront"/>
            <a:lightRig rig="flat" dir="t"/>
          </a:scene3d>
        </p:grpSpPr>
        <p:sp>
          <p:nvSpPr>
            <p:cNvPr id="11" name="Rectangle 10">
              <a:extLst>
                <a:ext uri="{FF2B5EF4-FFF2-40B4-BE49-F238E27FC236}">
                  <a16:creationId xmlns:a16="http://schemas.microsoft.com/office/drawing/2014/main" id="{A75C6407-C40D-8809-E8F3-EC9D09449FBD}"/>
                </a:ext>
              </a:extLst>
            </p:cNvPr>
            <p:cNvSpPr/>
            <p:nvPr/>
          </p:nvSpPr>
          <p:spPr>
            <a:xfrm>
              <a:off x="0" y="0"/>
              <a:ext cx="2521323" cy="1109382"/>
            </a:xfrm>
            <a:prstGeom prst="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endParaRPr lang="en-US"/>
            </a:p>
          </p:txBody>
        </p:sp>
        <p:sp>
          <p:nvSpPr>
            <p:cNvPr id="12" name="TextBox 11">
              <a:extLst>
                <a:ext uri="{FF2B5EF4-FFF2-40B4-BE49-F238E27FC236}">
                  <a16:creationId xmlns:a16="http://schemas.microsoft.com/office/drawing/2014/main" id="{410C0168-3110-8E18-5C87-C02455CD42F7}"/>
                </a:ext>
              </a:extLst>
            </p:cNvPr>
            <p:cNvSpPr txBox="1"/>
            <p:nvPr/>
          </p:nvSpPr>
          <p:spPr>
            <a:xfrm>
              <a:off x="-59059" y="-437260"/>
              <a:ext cx="2521323" cy="110938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endParaRPr lang="en-US" sz="2700" kern="1200" dirty="0"/>
            </a:p>
            <a:p>
              <a:pPr marL="0" lvl="0" indent="0" algn="ctr" defTabSz="1200150">
                <a:lnSpc>
                  <a:spcPct val="90000"/>
                </a:lnSpc>
                <a:spcBef>
                  <a:spcPct val="0"/>
                </a:spcBef>
                <a:spcAft>
                  <a:spcPct val="35000"/>
                </a:spcAft>
                <a:buNone/>
              </a:pPr>
              <a:endParaRPr lang="en-US" sz="2700" dirty="0"/>
            </a:p>
            <a:p>
              <a:pPr marL="0" lvl="0" indent="0" algn="ctr" defTabSz="1200150">
                <a:lnSpc>
                  <a:spcPct val="90000"/>
                </a:lnSpc>
                <a:spcBef>
                  <a:spcPct val="0"/>
                </a:spcBef>
                <a:spcAft>
                  <a:spcPct val="35000"/>
                </a:spcAft>
                <a:buNone/>
              </a:pPr>
              <a:r>
                <a:rPr lang="en-US" sz="2700" kern="1200" dirty="0"/>
                <a:t>Automatic Thresholding</a:t>
              </a:r>
            </a:p>
          </p:txBody>
        </p:sp>
      </p:grpSp>
    </p:spTree>
    <p:extLst>
      <p:ext uri="{BB962C8B-B14F-4D97-AF65-F5344CB8AC3E}">
        <p14:creationId xmlns:p14="http://schemas.microsoft.com/office/powerpoint/2010/main" val="261730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6777-44C0-B6BB-C01F-9C6BE07758C2}"/>
              </a:ext>
            </a:extLst>
          </p:cNvPr>
          <p:cNvSpPr>
            <a:spLocks noGrp="1"/>
          </p:cNvSpPr>
          <p:nvPr>
            <p:ph type="title"/>
          </p:nvPr>
        </p:nvSpPr>
        <p:spPr>
          <a:xfrm>
            <a:off x="838200" y="269346"/>
            <a:ext cx="10515600" cy="1327603"/>
          </a:xfrm>
        </p:spPr>
        <p:txBody>
          <a:bodyPr>
            <a:normAutofit fontScale="90000"/>
          </a:bodyPr>
          <a:lstStyle/>
          <a:p>
            <a:r>
              <a:rPr lang="en-US" sz="2000" b="1" u="sng" dirty="0">
                <a:latin typeface="Arial" panose="020B0604020202020204" pitchFamily="34" charset="0"/>
                <a:cs typeface="Arial" panose="020B0604020202020204" pitchFamily="34" charset="0"/>
              </a:rPr>
              <a:t>RESULT:</a:t>
            </a:r>
            <a:br>
              <a:rPr lang="en-US" sz="2000" b="1" u="sng"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The Visual Results For Thresholding Based Image Segmentation are presented below:</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1.</a:t>
            </a:r>
            <a:endParaRPr lang="en-US" sz="2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AFF77D-A907-2CD7-FC22-3B5ADE8C4D67}"/>
              </a:ext>
            </a:extLst>
          </p:cNvPr>
          <p:cNvSpPr>
            <a:spLocks noGrp="1"/>
          </p:cNvSpPr>
          <p:nvPr>
            <p:ph idx="1"/>
          </p:nvPr>
        </p:nvSpPr>
        <p:spPr>
          <a:xfrm>
            <a:off x="838200" y="1284681"/>
            <a:ext cx="10515600" cy="4930549"/>
          </a:xfrm>
        </p:spPr>
        <p:txBody>
          <a:bodyPr/>
          <a:lstStyle/>
          <a:p>
            <a:endParaRPr lang="en-US" sz="2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514350" indent="-514350">
              <a:buAutoNum type="arabicPeriod"/>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60C609A-1C91-EC65-5759-AACDAAE5636C}"/>
              </a:ext>
            </a:extLst>
          </p:cNvPr>
          <p:cNvPicPr>
            <a:picLocks noChangeAspect="1"/>
          </p:cNvPicPr>
          <p:nvPr/>
        </p:nvPicPr>
        <p:blipFill>
          <a:blip r:embed="rId2"/>
          <a:stretch>
            <a:fillRect/>
          </a:stretch>
        </p:blipFill>
        <p:spPr>
          <a:xfrm>
            <a:off x="133067" y="2617560"/>
            <a:ext cx="3606176" cy="3597670"/>
          </a:xfrm>
          <a:prstGeom prst="rect">
            <a:avLst/>
          </a:prstGeom>
        </p:spPr>
      </p:pic>
      <p:pic>
        <p:nvPicPr>
          <p:cNvPr id="10" name="Picture 9">
            <a:extLst>
              <a:ext uri="{FF2B5EF4-FFF2-40B4-BE49-F238E27FC236}">
                <a16:creationId xmlns:a16="http://schemas.microsoft.com/office/drawing/2014/main" id="{15D8329E-CED4-71C2-3388-79EF5775F7C0}"/>
              </a:ext>
            </a:extLst>
          </p:cNvPr>
          <p:cNvPicPr>
            <a:picLocks noChangeAspect="1"/>
          </p:cNvPicPr>
          <p:nvPr/>
        </p:nvPicPr>
        <p:blipFill>
          <a:blip r:embed="rId3"/>
          <a:stretch>
            <a:fillRect/>
          </a:stretch>
        </p:blipFill>
        <p:spPr>
          <a:xfrm>
            <a:off x="3864429" y="1187198"/>
            <a:ext cx="3989613" cy="2549459"/>
          </a:xfrm>
          <a:prstGeom prst="rect">
            <a:avLst/>
          </a:prstGeom>
        </p:spPr>
      </p:pic>
      <p:pic>
        <p:nvPicPr>
          <p:cNvPr id="12" name="Picture 11">
            <a:extLst>
              <a:ext uri="{FF2B5EF4-FFF2-40B4-BE49-F238E27FC236}">
                <a16:creationId xmlns:a16="http://schemas.microsoft.com/office/drawing/2014/main" id="{97170F19-43A6-D711-A713-B9C376DD91D8}"/>
              </a:ext>
            </a:extLst>
          </p:cNvPr>
          <p:cNvPicPr>
            <a:picLocks noChangeAspect="1"/>
          </p:cNvPicPr>
          <p:nvPr/>
        </p:nvPicPr>
        <p:blipFill>
          <a:blip r:embed="rId4"/>
          <a:stretch>
            <a:fillRect/>
          </a:stretch>
        </p:blipFill>
        <p:spPr>
          <a:xfrm>
            <a:off x="8093530" y="2434983"/>
            <a:ext cx="3679370" cy="3755670"/>
          </a:xfrm>
          <a:prstGeom prst="rect">
            <a:avLst/>
          </a:prstGeom>
        </p:spPr>
      </p:pic>
      <p:sp>
        <p:nvSpPr>
          <p:cNvPr id="14" name="Arrow: Bent 13">
            <a:extLst>
              <a:ext uri="{FF2B5EF4-FFF2-40B4-BE49-F238E27FC236}">
                <a16:creationId xmlns:a16="http://schemas.microsoft.com/office/drawing/2014/main" id="{06DB3E9F-CEFC-99F4-A3ED-C51E414023A9}"/>
              </a:ext>
            </a:extLst>
          </p:cNvPr>
          <p:cNvSpPr/>
          <p:nvPr/>
        </p:nvSpPr>
        <p:spPr>
          <a:xfrm>
            <a:off x="2819400" y="1751945"/>
            <a:ext cx="1045029" cy="817084"/>
          </a:xfrm>
          <a:prstGeom prst="ben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Arrow: Bent 14">
            <a:extLst>
              <a:ext uri="{FF2B5EF4-FFF2-40B4-BE49-F238E27FC236}">
                <a16:creationId xmlns:a16="http://schemas.microsoft.com/office/drawing/2014/main" id="{7FB1634D-6127-051C-9142-1E49DBDDF1EA}"/>
              </a:ext>
            </a:extLst>
          </p:cNvPr>
          <p:cNvSpPr/>
          <p:nvPr/>
        </p:nvSpPr>
        <p:spPr>
          <a:xfrm rot="5400000">
            <a:off x="7976897" y="1499784"/>
            <a:ext cx="760965" cy="1006675"/>
          </a:xfrm>
          <a:prstGeom prst="bentArrow">
            <a:avLst>
              <a:gd name="adj1" fmla="val 24173"/>
              <a:gd name="adj2" fmla="val 25000"/>
              <a:gd name="adj3" fmla="val 25000"/>
              <a:gd name="adj4" fmla="val 4375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TextBox 15">
            <a:extLst>
              <a:ext uri="{FF2B5EF4-FFF2-40B4-BE49-F238E27FC236}">
                <a16:creationId xmlns:a16="http://schemas.microsoft.com/office/drawing/2014/main" id="{8D3204CA-703B-30CB-B9AC-05244F3C7E4E}"/>
              </a:ext>
            </a:extLst>
          </p:cNvPr>
          <p:cNvSpPr txBox="1"/>
          <p:nvPr/>
        </p:nvSpPr>
        <p:spPr>
          <a:xfrm>
            <a:off x="29936" y="6488668"/>
            <a:ext cx="12132128" cy="246221"/>
          </a:xfrm>
          <a:prstGeom prst="rect">
            <a:avLst/>
          </a:prstGeom>
          <a:noFill/>
        </p:spPr>
        <p:txBody>
          <a:bodyPr wrap="square" rtlCol="0">
            <a:spAutoFit/>
          </a:bodyPr>
          <a:lstStyle/>
          <a:p>
            <a:r>
              <a:rPr lang="en-US" sz="1000" dirty="0"/>
              <a:t>Sample Image Source: </a:t>
            </a:r>
            <a:r>
              <a:rPr lang="en-US" sz="1000" dirty="0">
                <a:hlinkClick r:id="rId5"/>
              </a:rPr>
              <a:t>https://dejavuboutik.com/products/big-bloom-garden-party-flowers-diy-craft-kit</a:t>
            </a:r>
            <a:endParaRPr lang="en-US" sz="1000" dirty="0"/>
          </a:p>
        </p:txBody>
      </p:sp>
      <p:graphicFrame>
        <p:nvGraphicFramePr>
          <p:cNvPr id="18" name="Diagram 17">
            <a:extLst>
              <a:ext uri="{FF2B5EF4-FFF2-40B4-BE49-F238E27FC236}">
                <a16:creationId xmlns:a16="http://schemas.microsoft.com/office/drawing/2014/main" id="{B3D00B46-E5FB-4B1B-B704-5736613BE3B9}"/>
              </a:ext>
            </a:extLst>
          </p:cNvPr>
          <p:cNvGraphicFramePr/>
          <p:nvPr>
            <p:extLst>
              <p:ext uri="{D42A27DB-BD31-4B8C-83A1-F6EECF244321}">
                <p14:modId xmlns:p14="http://schemas.microsoft.com/office/powerpoint/2010/main" val="1251027486"/>
              </p:ext>
            </p:extLst>
          </p:nvPr>
        </p:nvGraphicFramePr>
        <p:xfrm>
          <a:off x="4019550" y="4486608"/>
          <a:ext cx="3679370" cy="9839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5832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6777-44C0-B6BB-C01F-9C6BE07758C2}"/>
              </a:ext>
            </a:extLst>
          </p:cNvPr>
          <p:cNvSpPr>
            <a:spLocks noGrp="1"/>
          </p:cNvSpPr>
          <p:nvPr>
            <p:ph type="title"/>
          </p:nvPr>
        </p:nvSpPr>
        <p:spPr>
          <a:xfrm>
            <a:off x="838200" y="269346"/>
            <a:ext cx="10515600" cy="1327603"/>
          </a:xfrm>
        </p:spPr>
        <p:txBody>
          <a:bodyPr>
            <a:normAutofit/>
          </a:bodyPr>
          <a:lstStyle/>
          <a:p>
            <a:r>
              <a:rPr lang="en-US" sz="2000" b="1" u="sng" dirty="0">
                <a:latin typeface="Arial" panose="020B0604020202020204" pitchFamily="34" charset="0"/>
                <a:cs typeface="Arial" panose="020B0604020202020204" pitchFamily="34" charset="0"/>
              </a:rPr>
              <a:t>RESULT </a:t>
            </a:r>
            <a:r>
              <a:rPr lang="en-US" sz="2000" b="1" u="sng" dirty="0" err="1">
                <a:latin typeface="Arial" panose="020B0604020202020204" pitchFamily="34" charset="0"/>
                <a:cs typeface="Arial" panose="020B0604020202020204" pitchFamily="34" charset="0"/>
              </a:rPr>
              <a:t>contd</a:t>
            </a:r>
            <a:r>
              <a:rPr lang="en-US" sz="2000" b="1" u="sng" dirty="0">
                <a:latin typeface="Arial" panose="020B0604020202020204" pitchFamily="34" charset="0"/>
                <a:cs typeface="Arial" panose="020B0604020202020204" pitchFamily="34" charset="0"/>
              </a:rPr>
              <a:t>:</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2. Otsu Thresholding Based Segmentation</a:t>
            </a:r>
            <a:endParaRPr lang="en-US" sz="2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AFF77D-A907-2CD7-FC22-3B5ADE8C4D67}"/>
              </a:ext>
            </a:extLst>
          </p:cNvPr>
          <p:cNvSpPr>
            <a:spLocks noGrp="1"/>
          </p:cNvSpPr>
          <p:nvPr>
            <p:ph idx="1"/>
          </p:nvPr>
        </p:nvSpPr>
        <p:spPr>
          <a:xfrm>
            <a:off x="838200" y="1286972"/>
            <a:ext cx="10515600" cy="4930549"/>
          </a:xfrm>
        </p:spPr>
        <p:txBody>
          <a:bodyPr/>
          <a:lstStyle/>
          <a:p>
            <a:endParaRPr lang="en-US" sz="2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514350" indent="-514350">
              <a:buAutoNum type="arabicPeriod"/>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60C609A-1C91-EC65-5759-AACDAAE5636C}"/>
              </a:ext>
            </a:extLst>
          </p:cNvPr>
          <p:cNvPicPr>
            <a:picLocks noChangeAspect="1"/>
          </p:cNvPicPr>
          <p:nvPr/>
        </p:nvPicPr>
        <p:blipFill>
          <a:blip r:embed="rId2"/>
          <a:stretch>
            <a:fillRect/>
          </a:stretch>
        </p:blipFill>
        <p:spPr>
          <a:xfrm>
            <a:off x="138509" y="1910443"/>
            <a:ext cx="3937163" cy="3927876"/>
          </a:xfrm>
          <a:prstGeom prst="rect">
            <a:avLst/>
          </a:prstGeom>
        </p:spPr>
      </p:pic>
      <p:sp>
        <p:nvSpPr>
          <p:cNvPr id="16" name="TextBox 15">
            <a:extLst>
              <a:ext uri="{FF2B5EF4-FFF2-40B4-BE49-F238E27FC236}">
                <a16:creationId xmlns:a16="http://schemas.microsoft.com/office/drawing/2014/main" id="{8D3204CA-703B-30CB-B9AC-05244F3C7E4E}"/>
              </a:ext>
            </a:extLst>
          </p:cNvPr>
          <p:cNvSpPr txBox="1"/>
          <p:nvPr/>
        </p:nvSpPr>
        <p:spPr>
          <a:xfrm>
            <a:off x="29936" y="6488668"/>
            <a:ext cx="12132128"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rPr>
              <a:t>Sample Image Source: </a:t>
            </a: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rPr>
              <a:t>https://dejavuboutik.com/products/big-bloom-garden-party-flowers-diy-craft-kit</a:t>
            </a:r>
            <a:endPar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graphicFrame>
        <p:nvGraphicFramePr>
          <p:cNvPr id="18" name="Diagram 17">
            <a:extLst>
              <a:ext uri="{FF2B5EF4-FFF2-40B4-BE49-F238E27FC236}">
                <a16:creationId xmlns:a16="http://schemas.microsoft.com/office/drawing/2014/main" id="{B3D00B46-E5FB-4B1B-B704-5736613BE3B9}"/>
              </a:ext>
            </a:extLst>
          </p:cNvPr>
          <p:cNvGraphicFramePr/>
          <p:nvPr>
            <p:extLst>
              <p:ext uri="{D42A27DB-BD31-4B8C-83A1-F6EECF244321}">
                <p14:modId xmlns:p14="http://schemas.microsoft.com/office/powerpoint/2010/main" val="3397562451"/>
              </p:ext>
            </p:extLst>
          </p:nvPr>
        </p:nvGraphicFramePr>
        <p:xfrm>
          <a:off x="4054930" y="3547510"/>
          <a:ext cx="3679370" cy="9839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50A2E1D8-4BB7-E08C-8987-4CD80900783F}"/>
              </a:ext>
            </a:extLst>
          </p:cNvPr>
          <p:cNvPicPr>
            <a:picLocks noChangeAspect="1"/>
          </p:cNvPicPr>
          <p:nvPr/>
        </p:nvPicPr>
        <p:blipFill>
          <a:blip r:embed="rId9"/>
          <a:stretch>
            <a:fillRect/>
          </a:stretch>
        </p:blipFill>
        <p:spPr>
          <a:xfrm>
            <a:off x="7773744" y="1542513"/>
            <a:ext cx="4210081" cy="4295806"/>
          </a:xfrm>
          <a:prstGeom prst="rect">
            <a:avLst/>
          </a:prstGeom>
        </p:spPr>
      </p:pic>
    </p:spTree>
    <p:extLst>
      <p:ext uri="{BB962C8B-B14F-4D97-AF65-F5344CB8AC3E}">
        <p14:creationId xmlns:p14="http://schemas.microsoft.com/office/powerpoint/2010/main" val="175862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7E8D6-859C-A6C9-7E69-AFEE87A57BE3}"/>
              </a:ext>
            </a:extLst>
          </p:cNvPr>
          <p:cNvSpPr>
            <a:spLocks noGrp="1"/>
          </p:cNvSpPr>
          <p:nvPr>
            <p:ph idx="4294967295"/>
          </p:nvPr>
        </p:nvSpPr>
        <p:spPr>
          <a:xfrm>
            <a:off x="190500" y="664257"/>
            <a:ext cx="9356271" cy="6074000"/>
          </a:xfrm>
        </p:spPr>
        <p:txBody>
          <a:bodyPr>
            <a:normAutofit/>
          </a:bodyPr>
          <a:lstStyle/>
          <a:p>
            <a:pPr marL="0" indent="0">
              <a:buNone/>
            </a:pPr>
            <a:r>
              <a:rPr lang="en-US" sz="2000" b="1" dirty="0">
                <a:latin typeface="Arial" panose="020B0604020202020204" pitchFamily="34" charset="0"/>
                <a:cs typeface="Arial" panose="020B0604020202020204" pitchFamily="34" charset="0"/>
              </a:rPr>
              <a:t>B. Region Growing Based Segmentation Algorithm</a:t>
            </a:r>
          </a:p>
          <a:p>
            <a:pPr marL="0" indent="0">
              <a:buNone/>
            </a:pPr>
            <a:r>
              <a:rPr lang="en-US" sz="2000" dirty="0">
                <a:latin typeface="Arial" panose="020B0604020202020204" pitchFamily="34" charset="0"/>
                <a:cs typeface="Arial" panose="020B0604020202020204" pitchFamily="34" charset="0"/>
              </a:rPr>
              <a:t>This segmentation method evaluates initial seed points' surrounding pixels to determine whether those pixels should be included in the region.</a:t>
            </a:r>
          </a:p>
        </p:txBody>
      </p:sp>
      <p:graphicFrame>
        <p:nvGraphicFramePr>
          <p:cNvPr id="5" name="Diagram 4">
            <a:extLst>
              <a:ext uri="{FF2B5EF4-FFF2-40B4-BE49-F238E27FC236}">
                <a16:creationId xmlns:a16="http://schemas.microsoft.com/office/drawing/2014/main" id="{1D5EB122-BDA2-AE6B-DC8D-CC1AC8A052A7}"/>
              </a:ext>
            </a:extLst>
          </p:cNvPr>
          <p:cNvGraphicFramePr/>
          <p:nvPr>
            <p:extLst>
              <p:ext uri="{D42A27DB-BD31-4B8C-83A1-F6EECF244321}">
                <p14:modId xmlns:p14="http://schemas.microsoft.com/office/powerpoint/2010/main" val="2283904576"/>
              </p:ext>
            </p:extLst>
          </p:nvPr>
        </p:nvGraphicFramePr>
        <p:xfrm>
          <a:off x="250373" y="2275115"/>
          <a:ext cx="9573986"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59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6777-44C0-B6BB-C01F-9C6BE07758C2}"/>
              </a:ext>
            </a:extLst>
          </p:cNvPr>
          <p:cNvSpPr>
            <a:spLocks noGrp="1"/>
          </p:cNvSpPr>
          <p:nvPr>
            <p:ph type="title"/>
          </p:nvPr>
        </p:nvSpPr>
        <p:spPr>
          <a:xfrm>
            <a:off x="838200" y="269346"/>
            <a:ext cx="10515600" cy="1327603"/>
          </a:xfrm>
        </p:spPr>
        <p:txBody>
          <a:bodyPr>
            <a:normAutofit/>
          </a:bodyPr>
          <a:lstStyle/>
          <a:p>
            <a:r>
              <a:rPr lang="en-US" sz="2000" b="1" u="sng" dirty="0">
                <a:latin typeface="Arial" panose="020B0604020202020204" pitchFamily="34" charset="0"/>
                <a:cs typeface="Arial" panose="020B0604020202020204" pitchFamily="34" charset="0"/>
              </a:rPr>
              <a:t>RESULT:</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Region Growing Based Segmentation</a:t>
            </a:r>
            <a:endParaRPr lang="en-US" sz="2000"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AFF77D-A907-2CD7-FC22-3B5ADE8C4D67}"/>
              </a:ext>
            </a:extLst>
          </p:cNvPr>
          <p:cNvSpPr>
            <a:spLocks noGrp="1"/>
          </p:cNvSpPr>
          <p:nvPr>
            <p:ph idx="1"/>
          </p:nvPr>
        </p:nvSpPr>
        <p:spPr>
          <a:xfrm>
            <a:off x="838200" y="1286972"/>
            <a:ext cx="10515600" cy="4930549"/>
          </a:xfrm>
        </p:spPr>
        <p:txBody>
          <a:bodyPr/>
          <a:lstStyle/>
          <a:p>
            <a:endParaRPr lang="en-US" sz="2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514350" indent="-514350">
              <a:buAutoNum type="arabicPeriod"/>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60C609A-1C91-EC65-5759-AACDAAE5636C}"/>
              </a:ext>
            </a:extLst>
          </p:cNvPr>
          <p:cNvPicPr>
            <a:picLocks noChangeAspect="1"/>
          </p:cNvPicPr>
          <p:nvPr/>
        </p:nvPicPr>
        <p:blipFill>
          <a:blip r:embed="rId2"/>
          <a:stretch>
            <a:fillRect/>
          </a:stretch>
        </p:blipFill>
        <p:spPr>
          <a:xfrm>
            <a:off x="138509" y="1910443"/>
            <a:ext cx="3937163" cy="3927876"/>
          </a:xfrm>
          <a:prstGeom prst="rect">
            <a:avLst/>
          </a:prstGeom>
        </p:spPr>
      </p:pic>
      <p:sp>
        <p:nvSpPr>
          <p:cNvPr id="16" name="TextBox 15">
            <a:extLst>
              <a:ext uri="{FF2B5EF4-FFF2-40B4-BE49-F238E27FC236}">
                <a16:creationId xmlns:a16="http://schemas.microsoft.com/office/drawing/2014/main" id="{8D3204CA-703B-30CB-B9AC-05244F3C7E4E}"/>
              </a:ext>
            </a:extLst>
          </p:cNvPr>
          <p:cNvSpPr txBox="1"/>
          <p:nvPr/>
        </p:nvSpPr>
        <p:spPr>
          <a:xfrm>
            <a:off x="29936" y="6488668"/>
            <a:ext cx="12132128"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rPr>
              <a:t>Sample Image Source: </a:t>
            </a:r>
            <a:r>
              <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rPr>
              <a:t>https://dejavuboutik.com/products/big-bloom-garden-party-flowers-diy-craft-kit</a:t>
            </a:r>
            <a:endParaRPr kumimoji="0" lang="en-US" sz="10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graphicFrame>
        <p:nvGraphicFramePr>
          <p:cNvPr id="18" name="Diagram 17">
            <a:extLst>
              <a:ext uri="{FF2B5EF4-FFF2-40B4-BE49-F238E27FC236}">
                <a16:creationId xmlns:a16="http://schemas.microsoft.com/office/drawing/2014/main" id="{B3D00B46-E5FB-4B1B-B704-5736613BE3B9}"/>
              </a:ext>
            </a:extLst>
          </p:cNvPr>
          <p:cNvGraphicFramePr/>
          <p:nvPr>
            <p:extLst>
              <p:ext uri="{D42A27DB-BD31-4B8C-83A1-F6EECF244321}">
                <p14:modId xmlns:p14="http://schemas.microsoft.com/office/powerpoint/2010/main" val="200239816"/>
              </p:ext>
            </p:extLst>
          </p:nvPr>
        </p:nvGraphicFramePr>
        <p:xfrm>
          <a:off x="4054930" y="3592286"/>
          <a:ext cx="3227613" cy="9391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96410947-8DDF-F07F-652C-51AB9E1165F9}"/>
              </a:ext>
            </a:extLst>
          </p:cNvPr>
          <p:cNvPicPr>
            <a:picLocks noChangeAspect="1"/>
          </p:cNvPicPr>
          <p:nvPr/>
        </p:nvPicPr>
        <p:blipFill>
          <a:blip r:embed="rId9"/>
          <a:stretch>
            <a:fillRect/>
          </a:stretch>
        </p:blipFill>
        <p:spPr>
          <a:xfrm>
            <a:off x="7413173" y="1713086"/>
            <a:ext cx="4312720" cy="4322590"/>
          </a:xfrm>
          <a:prstGeom prst="rect">
            <a:avLst/>
          </a:prstGeom>
        </p:spPr>
      </p:pic>
    </p:spTree>
    <p:extLst>
      <p:ext uri="{BB962C8B-B14F-4D97-AF65-F5344CB8AC3E}">
        <p14:creationId xmlns:p14="http://schemas.microsoft.com/office/powerpoint/2010/main" val="155978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D56BEE-2891-B796-B56A-C10D644C975C}"/>
              </a:ext>
            </a:extLst>
          </p:cNvPr>
          <p:cNvGraphicFramePr>
            <a:graphicFrameLocks noGrp="1"/>
          </p:cNvGraphicFramePr>
          <p:nvPr>
            <p:ph idx="4294967295"/>
            <p:extLst>
              <p:ext uri="{D42A27DB-BD31-4B8C-83A1-F6EECF244321}">
                <p14:modId xmlns:p14="http://schemas.microsoft.com/office/powerpoint/2010/main" val="1971134513"/>
              </p:ext>
            </p:extLst>
          </p:nvPr>
        </p:nvGraphicFramePr>
        <p:xfrm>
          <a:off x="1094015" y="1992086"/>
          <a:ext cx="7527470" cy="2786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2963033-FD27-380B-C8E3-143F76C4D8BE}"/>
              </a:ext>
            </a:extLst>
          </p:cNvPr>
          <p:cNvSpPr txBox="1"/>
          <p:nvPr/>
        </p:nvSpPr>
        <p:spPr>
          <a:xfrm>
            <a:off x="522514" y="429986"/>
            <a:ext cx="7373983" cy="707886"/>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C. Edge Detection Based Image Segmentation Algorithm(Roberts Edge detection):</a:t>
            </a:r>
          </a:p>
        </p:txBody>
      </p:sp>
    </p:spTree>
    <p:extLst>
      <p:ext uri="{BB962C8B-B14F-4D97-AF65-F5344CB8AC3E}">
        <p14:creationId xmlns:p14="http://schemas.microsoft.com/office/powerpoint/2010/main" val="57660932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91D6BB10C30243BB223CCA63656845" ma:contentTypeVersion="0" ma:contentTypeDescription="Create a new document." ma:contentTypeScope="" ma:versionID="69f3a915fec59df315e2201fceac6439">
  <xsd:schema xmlns:xsd="http://www.w3.org/2001/XMLSchema" xmlns:xs="http://www.w3.org/2001/XMLSchema" xmlns:p="http://schemas.microsoft.com/office/2006/metadata/properties" targetNamespace="http://schemas.microsoft.com/office/2006/metadata/properties" ma:root="true" ma:fieldsID="994282e8d2f5cd985e209dd3f1f358a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EEBB5-9329-42A3-ADF3-C4D4C5CD9C29}">
  <ds:schemaRefs>
    <ds:schemaRef ds:uri="http://purl.org/dc/dcmitype/"/>
    <ds:schemaRef ds:uri="http://schemas.microsoft.com/office/2006/metadata/properties"/>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A124659-BC55-4941-BD3A-19E4D7AFEF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B0A2193-25FC-482A-90D3-5CAA9C7E88BB}">
  <ds:schemaRefs>
    <ds:schemaRef ds:uri="http://schemas.microsoft.com/sharepoint/v3/contenttype/forms"/>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emplate>Facet</Template>
  <TotalTime>2123</TotalTime>
  <Words>1087</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   Analysis of Few Segmentation  Algorithms   IMGS609 Exploratory Project 02  Presented By: Ramesh Bhatta CIS RIT Imaging Science PhD Program  </vt:lpstr>
      <vt:lpstr>Introduction:</vt:lpstr>
      <vt:lpstr>Technical Description of Methods:</vt:lpstr>
      <vt:lpstr>Explanation Of The Steps: </vt:lpstr>
      <vt:lpstr>RESULT: The Visual Results For Thresholding Based Image Segmentation are presented below:  1.</vt:lpstr>
      <vt:lpstr>RESULT contd:  2. Otsu Thresholding Based Segmentation</vt:lpstr>
      <vt:lpstr>PowerPoint Presentation</vt:lpstr>
      <vt:lpstr>RESULT:  Region Growing Based Segmentation</vt:lpstr>
      <vt:lpstr>PowerPoint Presentation</vt:lpstr>
      <vt:lpstr>RESULT:  Edge Detection Based Image Segmentation</vt:lpstr>
      <vt:lpstr>PowerPoint Presentation</vt:lpstr>
      <vt:lpstr>RESULT:  K-Mean Clustering  Based Image Segmentation</vt:lpstr>
      <vt:lpstr>PowerPoint Presentation</vt:lpstr>
      <vt:lpstr>RESULT:  Mean-Shift Clustering Based Image Segmentation</vt:lpstr>
      <vt:lpstr>Summary</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Various Edge Detection Algorithms   IMGS609 Exploratory Project 01  Presented By: Ramesh Bhatta CIS RIT Imaging Science PhD Program</dc:title>
  <dc:creator>Ramesh Bhatta (RIT Student)</dc:creator>
  <cp:lastModifiedBy>Ramesh Bhatta (RIT Student)</cp:lastModifiedBy>
  <cp:revision>14</cp:revision>
  <dcterms:created xsi:type="dcterms:W3CDTF">2022-10-27T00:10:49Z</dcterms:created>
  <dcterms:modified xsi:type="dcterms:W3CDTF">2023-09-19T01:27:32Z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0x0101008891D6BB10C30243BB223CCA63656845</vt:lpwstr>
  </property>
</Properties>
</file>