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F7F8D9-8495-40F8-8C0C-08BAD05FAA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723FBA-FBEB-4728-BB52-00545DEC46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20:42:56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segmentation dashboard" id="2" name="slide2">
            <a:extLst>
              <a:ext uri="{FF2B5EF4-FFF2-40B4-BE49-F238E27FC236}">
                <a16:creationId xmlns:a16="http://schemas.microsoft.com/office/drawing/2014/main" id="{B2D0CD53-9C21-48EA-AE55-5CA1B2D93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2020-12-02T15:12:57Z</dcterms:created>
  <dcterms:modified xsi:type="dcterms:W3CDTF">2020-12-02T15:12:57Z</dcterms:modified>
</cp:coreProperties>
</file>