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6CC9DF-6F9E-4B89-8B22-16E2D49A2D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KPMG Marketing Strategy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CAB355-09E5-45CA-AB53-8EF6A26BE6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20:47:41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6419C6F8-8603-4BEE-8D68-677B2B1B6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2020-12-02T15:17:41Z</dcterms:created>
  <dcterms:modified xsi:type="dcterms:W3CDTF">2020-12-02T15:17:41Z</dcterms:modified>
</cp:coreProperties>
</file>