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000" dirty="0"/>
              <a:t>KPMG</a:t>
            </a:r>
            <a:br>
              <a:rPr lang="en-US" sz="6000" dirty="0"/>
            </a:br>
            <a:r>
              <a:rPr lang="en-US" sz="6000" dirty="0"/>
              <a:t>Virtual</a:t>
            </a:r>
            <a:br>
              <a:rPr lang="en-US" sz="6000" dirty="0"/>
            </a:br>
            <a:r>
              <a:rPr lang="en-US" sz="6000" dirty="0"/>
              <a:t>Internship</a:t>
            </a:r>
            <a:br>
              <a:rPr lang="en-US" sz="6000" dirty="0"/>
            </a:br>
            <a:r>
              <a:rPr lang="en-US" sz="6000" dirty="0"/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1240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Trend analysis (Module 3)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93D5-1926-4879-A73E-7F8F15C18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47288"/>
            <a:ext cx="10058400" cy="890072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Profitability by wealth segmentation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A62247-963C-4705-B502-CC3C68CC5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200" y="1971413"/>
            <a:ext cx="7719599" cy="4320330"/>
          </a:xfrm>
        </p:spPr>
      </p:pic>
    </p:spTree>
    <p:extLst>
      <p:ext uri="{BB962C8B-B14F-4D97-AF65-F5344CB8AC3E}">
        <p14:creationId xmlns:p14="http://schemas.microsoft.com/office/powerpoint/2010/main" val="1843483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Wealth segmentation dashboard">
            <a:extLst>
              <a:ext uri="{FF2B5EF4-FFF2-40B4-BE49-F238E27FC236}">
                <a16:creationId xmlns:a16="http://schemas.microsoft.com/office/drawing/2014/main" id="{B2D0CD53-9C21-48EA-AE55-5CA1B2D93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5">
            <a:extLst>
              <a:ext uri="{FF2B5EF4-FFF2-40B4-BE49-F238E27FC236}">
                <a16:creationId xmlns:a16="http://schemas.microsoft.com/office/drawing/2014/main" id="{6419C6F8-8603-4BEE-8D68-677B2B1B6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9FED-BF43-45D2-AB2D-B8667CEC3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13732"/>
            <a:ext cx="10058400" cy="872454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State wise wealth segmentation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F6E252-B4CA-46AE-A95C-D61F62519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49" y="2046914"/>
            <a:ext cx="7569702" cy="4236439"/>
          </a:xfrm>
        </p:spPr>
      </p:pic>
    </p:spTree>
    <p:extLst>
      <p:ext uri="{BB962C8B-B14F-4D97-AF65-F5344CB8AC3E}">
        <p14:creationId xmlns:p14="http://schemas.microsoft.com/office/powerpoint/2010/main" val="392217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AD9BB-1ED2-41B2-817F-0B08FA80C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64066"/>
            <a:ext cx="10058400" cy="873294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Wealth segmentation by Industry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A20AD5-932D-4BFD-B872-678729385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663" y="2038525"/>
            <a:ext cx="7584673" cy="4236440"/>
          </a:xfrm>
        </p:spPr>
      </p:pic>
    </p:spTree>
    <p:extLst>
      <p:ext uri="{BB962C8B-B14F-4D97-AF65-F5344CB8AC3E}">
        <p14:creationId xmlns:p14="http://schemas.microsoft.com/office/powerpoint/2010/main" val="858547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4A435-3A96-41D5-B5F2-CA0CE9E5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39567"/>
            <a:ext cx="10058400" cy="797793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Wealth segmentation by Gender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C8E451-5A8B-472F-9EB8-FB71EBCE7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86" y="1962525"/>
            <a:ext cx="7810428" cy="4371163"/>
          </a:xfrm>
        </p:spPr>
      </p:pic>
    </p:spTree>
    <p:extLst>
      <p:ext uri="{BB962C8B-B14F-4D97-AF65-F5344CB8AC3E}">
        <p14:creationId xmlns:p14="http://schemas.microsoft.com/office/powerpoint/2010/main" val="3333675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16B6A-AF76-4D2F-BCFA-83A56CEC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Wealth segmentation by age group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A10969-C02A-4CF0-A628-D5453ECA8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179" y="1988191"/>
            <a:ext cx="7633642" cy="4272224"/>
          </a:xfrm>
        </p:spPr>
      </p:pic>
    </p:spTree>
    <p:extLst>
      <p:ext uri="{BB962C8B-B14F-4D97-AF65-F5344CB8AC3E}">
        <p14:creationId xmlns:p14="http://schemas.microsoft.com/office/powerpoint/2010/main" val="1814711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0DE99-DFBD-4D58-8F1A-521896AA1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23457"/>
            <a:ext cx="10058400" cy="713903"/>
          </a:xfrm>
        </p:spPr>
        <p:txBody>
          <a:bodyPr>
            <a:noAutofit/>
          </a:bodyPr>
          <a:lstStyle/>
          <a:p>
            <a:r>
              <a:rPr lang="en-US" sz="3600" dirty="0">
                <a:latin typeface="Bahnschrift" panose="020B0502040204020203" pitchFamily="34" charset="0"/>
              </a:rPr>
              <a:t>Profitability by car owners division by age groups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E28B48-B975-485D-8257-9A08FE512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998" y="1959479"/>
            <a:ext cx="7014003" cy="4407765"/>
          </a:xfrm>
        </p:spPr>
      </p:pic>
    </p:spTree>
    <p:extLst>
      <p:ext uri="{BB962C8B-B14F-4D97-AF65-F5344CB8AC3E}">
        <p14:creationId xmlns:p14="http://schemas.microsoft.com/office/powerpoint/2010/main" val="2807049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A899F-6851-4585-85CF-C8057FA90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73123"/>
            <a:ext cx="10058400" cy="764237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Product sales record by State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214E9F-5321-4CDC-A2C0-72782C073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936" y="1991626"/>
            <a:ext cx="7606128" cy="4342061"/>
          </a:xfrm>
        </p:spPr>
      </p:pic>
    </p:spTree>
    <p:extLst>
      <p:ext uri="{BB962C8B-B14F-4D97-AF65-F5344CB8AC3E}">
        <p14:creationId xmlns:p14="http://schemas.microsoft.com/office/powerpoint/2010/main" val="2617732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000C-83BB-451A-B727-D1DF6E899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56345"/>
            <a:ext cx="10058400" cy="781015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State wise car ownership details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FA2CC6-BC95-467E-A71F-EB922FFB4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369" y="1947473"/>
            <a:ext cx="6515787" cy="4394604"/>
          </a:xfrm>
        </p:spPr>
      </p:pic>
    </p:spTree>
    <p:extLst>
      <p:ext uri="{BB962C8B-B14F-4D97-AF65-F5344CB8AC3E}">
        <p14:creationId xmlns:p14="http://schemas.microsoft.com/office/powerpoint/2010/main" val="11918418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{A128EE5F-D52D-4D6B-8E14-FC616CD33BF3}tf56160789_win32</Template>
  <TotalTime>32</TotalTime>
  <Words>78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Bahnschrift</vt:lpstr>
      <vt:lpstr>Bookman Old Style</vt:lpstr>
      <vt:lpstr>Calibri</vt:lpstr>
      <vt:lpstr>Franklin Gothic Book</vt:lpstr>
      <vt:lpstr>1_RetrospectVTI</vt:lpstr>
      <vt:lpstr>KPMG Virtual Internship Data Analysis</vt:lpstr>
      <vt:lpstr>Your best quote that reflects your approach… “It’s one small step for man, one giant leap for mankind.”</vt:lpstr>
      <vt:lpstr>State wise wealth segmentation</vt:lpstr>
      <vt:lpstr>Wealth segmentation by Industry</vt:lpstr>
      <vt:lpstr>Wealth segmentation by Gender</vt:lpstr>
      <vt:lpstr>Wealth segmentation by age group</vt:lpstr>
      <vt:lpstr>Profitability by car owners division by age groups</vt:lpstr>
      <vt:lpstr>Product sales record by State</vt:lpstr>
      <vt:lpstr>State wise car ownership details</vt:lpstr>
      <vt:lpstr>Profitability by wealth segmentation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KPMG Virtual Internship Data Analysis</dc:title>
  <dc:creator>Aritra Bhattacharya</dc:creator>
  <cp:lastModifiedBy>Aritra Bhattacharya</cp:lastModifiedBy>
  <cp:revision>14</cp:revision>
  <dcterms:created xsi:type="dcterms:W3CDTF">2020-12-02T14:46:36Z</dcterms:created>
  <dcterms:modified xsi:type="dcterms:W3CDTF">2020-12-02T15:18:44Z</dcterms:modified>
</cp:coreProperties>
</file>