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7F7ADB-C8A8-4407-9B59-E808B5E040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ANZdata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D9D3C0-F353-46B7-929D-3DD3138B15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2020-11-01 22:28:51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ransctn Amt (Status)" id="2" name="slide2">
            <a:extLst>
              <a:ext uri="{FF2B5EF4-FFF2-40B4-BE49-F238E27FC236}">
                <a16:creationId xmlns:a16="http://schemas.microsoft.com/office/drawing/2014/main" id="{CA547ED2-5A5C-4438-8683-C4F73FDE8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661987"/>
            <a:ext cx="49815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ransctn Amt (Monthly)" id="3" name="slide3">
            <a:extLst>
              <a:ext uri="{FF2B5EF4-FFF2-40B4-BE49-F238E27FC236}">
                <a16:creationId xmlns:a16="http://schemas.microsoft.com/office/drawing/2014/main" id="{FB2090A7-DB55-4AAD-AF44-F254598AE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2" y="604837"/>
            <a:ext cx="45624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rnsctn Count (Monthly)" id="4" name="slide4">
            <a:extLst>
              <a:ext uri="{FF2B5EF4-FFF2-40B4-BE49-F238E27FC236}">
                <a16:creationId xmlns:a16="http://schemas.microsoft.com/office/drawing/2014/main" id="{56ADAD94-62CD-4DDA-B22A-F06AE6254A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504825"/>
            <a:ext cx="4933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2020-11-01T16:58:53Z</dcterms:created>
  <dcterms:modified xsi:type="dcterms:W3CDTF">2020-11-01T16:58:53Z</dcterms:modified>
</cp:coreProperties>
</file>