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8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kaggle.com/paultimothymooney/breast-histopathology-images#IDC_regular_ps50_idx5.zi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Breast Cancer Recognition</a:t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sz="3200" i="1" dirty="0" smtClean="0">
                <a:solidFill>
                  <a:schemeClr val="bg1"/>
                </a:solidFill>
              </a:rPr>
              <a:t>(Advanced Data Science Capstone)</a:t>
            </a:r>
            <a:endParaRPr lang="en-IN" sz="3200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429000"/>
            <a:ext cx="6400800" cy="1752600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By Sumit Bhattacharya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44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Introduction: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Breast cancer is the most </a:t>
            </a:r>
            <a:r>
              <a:rPr lang="en-IN" dirty="0" smtClean="0"/>
              <a:t>widespread type  </a:t>
            </a:r>
            <a:r>
              <a:rPr lang="en-IN" dirty="0"/>
              <a:t>of cancer in women, and invasive ductal carcinoma (IDC) is the most common form of breast cancer. </a:t>
            </a:r>
            <a:r>
              <a:rPr lang="en-IN" dirty="0" smtClean="0"/>
              <a:t>In order to identify the cancerous cells, it requires great expertise and time. Accurately </a:t>
            </a:r>
            <a:r>
              <a:rPr lang="en-IN" dirty="0"/>
              <a:t>identifying and categorizing breast cancer subtypes is an important clinical </a:t>
            </a:r>
            <a:r>
              <a:rPr lang="en-IN" dirty="0" smtClean="0"/>
              <a:t>task. Manual methods may be  erroneous for classification. </a:t>
            </a:r>
            <a:r>
              <a:rPr lang="en-IN" dirty="0"/>
              <a:t>A</a:t>
            </a:r>
            <a:r>
              <a:rPr lang="en-IN" dirty="0" smtClean="0"/>
              <a:t>utomated </a:t>
            </a:r>
            <a:r>
              <a:rPr lang="en-IN" dirty="0"/>
              <a:t>methods </a:t>
            </a:r>
            <a:r>
              <a:rPr lang="en-IN" dirty="0" smtClean="0"/>
              <a:t>using Machine Learning can </a:t>
            </a:r>
            <a:r>
              <a:rPr lang="en-IN" dirty="0"/>
              <a:t>be used to save time and reduce </a:t>
            </a:r>
            <a:r>
              <a:rPr lang="en-IN" dirty="0" smtClean="0"/>
              <a:t>errors (especially type 2 error).</a:t>
            </a:r>
          </a:p>
        </p:txBody>
      </p:sp>
    </p:spTree>
    <p:extLst>
      <p:ext uri="{BB962C8B-B14F-4D97-AF65-F5344CB8AC3E}">
        <p14:creationId xmlns:p14="http://schemas.microsoft.com/office/powerpoint/2010/main" val="212713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1"/>
            <a:ext cx="8229600" cy="4267200"/>
          </a:xfrm>
        </p:spPr>
        <p:txBody>
          <a:bodyPr/>
          <a:lstStyle/>
          <a:p>
            <a:r>
              <a:rPr lang="en-IN" dirty="0" smtClean="0"/>
              <a:t>IDC </a:t>
            </a:r>
            <a:r>
              <a:rPr lang="en-IN" dirty="0"/>
              <a:t>is the most common subtype of all breast cancers. To assign an aggressiveness grade to a whole mount sample, pathologists typically focus on the regions which contain the IDC. As a result, one of the common pre-processing steps for automatic aggressiveness  grading is to delineate the exact regions of IDC inside of a whole mount slide.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993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Data Set: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Data set is obtained from </a:t>
            </a:r>
            <a:r>
              <a:rPr lang="en-IN" dirty="0" err="1" smtClean="0"/>
              <a:t>Kaggle</a:t>
            </a:r>
            <a:r>
              <a:rPr lang="en-IN" dirty="0" smtClean="0"/>
              <a:t> (a well known site for Data Science Datasets).</a:t>
            </a:r>
          </a:p>
          <a:p>
            <a:r>
              <a:rPr lang="en-IN" dirty="0" smtClean="0"/>
              <a:t>It contains over 277,500 mount image samples categorized into 2 different classes :</a:t>
            </a:r>
          </a:p>
          <a:p>
            <a:pPr marL="0" indent="0">
              <a:buNone/>
            </a:pPr>
            <a:r>
              <a:rPr lang="en-IN" dirty="0" smtClean="0"/>
              <a:t>    0  -&gt; Non-cancerous cells ( Non – IDC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or  Negative)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1  -&gt; Cancerous cells (IDC detected or </a:t>
            </a:r>
            <a:r>
              <a:rPr lang="en-IN" dirty="0" err="1" smtClean="0"/>
              <a:t>Postive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554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81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2400" dirty="0" smtClean="0"/>
              <a:t>Link to the dataset:- </a:t>
            </a:r>
            <a:r>
              <a:rPr lang="en-IN" sz="2400" dirty="0">
                <a:hlinkClick r:id="rId2"/>
              </a:rPr>
              <a:t>https://www.kaggle.com/paultimothymooney/breast-histopathology-images#IDC_regular_ps50_idx5.zip</a:t>
            </a:r>
            <a:endParaRPr lang="en-IN" sz="2400" dirty="0"/>
          </a:p>
        </p:txBody>
      </p:sp>
      <p:pic>
        <p:nvPicPr>
          <p:cNvPr id="1026" name="Picture 2" descr="C:\Users\acer\Desktop\breast_cancer_classification_dataset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09600"/>
            <a:ext cx="67818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33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Use Case: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An optimum IDC classifier can be used in the Pathology Labs to reduce the time taken for the result of the test to be formulated. </a:t>
            </a:r>
          </a:p>
          <a:p>
            <a:r>
              <a:rPr lang="en-IN" dirty="0" smtClean="0"/>
              <a:t>This </a:t>
            </a:r>
            <a:r>
              <a:rPr lang="en-IN" b="1" dirty="0" smtClean="0"/>
              <a:t>may</a:t>
            </a:r>
            <a:r>
              <a:rPr lang="en-IN" dirty="0" smtClean="0"/>
              <a:t> also help in reducing error rates.</a:t>
            </a:r>
          </a:p>
          <a:p>
            <a:r>
              <a:rPr lang="en-IN" dirty="0" smtClean="0"/>
              <a:t>Such systems installed in the Hospitals can help in fostering affective diagnosis services. </a:t>
            </a:r>
          </a:p>
          <a:p>
            <a:r>
              <a:rPr lang="en-IN" dirty="0" smtClean="0"/>
              <a:t>The model can be improved to work with not only the mount images but also other screening images.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278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4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202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292</Words>
  <Application>Microsoft Office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Breast Cancer Recognition (Advanced Data Science Capstone)</vt:lpstr>
      <vt:lpstr>Introduction: </vt:lpstr>
      <vt:lpstr>PowerPoint Presentation</vt:lpstr>
      <vt:lpstr>Data Set:</vt:lpstr>
      <vt:lpstr>Link to the dataset:- https://www.kaggle.com/paultimothymooney/breast-histopathology-images#IDC_regular_ps50_idx5.zip</vt:lpstr>
      <vt:lpstr>Use Case: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Recognition</dc:title>
  <dc:creator>acer</dc:creator>
  <cp:lastModifiedBy>Windows User</cp:lastModifiedBy>
  <cp:revision>5</cp:revision>
  <dcterms:created xsi:type="dcterms:W3CDTF">2006-08-16T00:00:00Z</dcterms:created>
  <dcterms:modified xsi:type="dcterms:W3CDTF">2019-06-16T16:07:25Z</dcterms:modified>
</cp:coreProperties>
</file>