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8" r:id="rId3"/>
    <p:sldId id="257" r:id="rId4"/>
    <p:sldId id="262" r:id="rId5"/>
    <p:sldId id="263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7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9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7773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70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5776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62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873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98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8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00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0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7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1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0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2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5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Creation of a 3-D Gantry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Proposal</a:t>
            </a:r>
          </a:p>
        </p:txBody>
      </p:sp>
    </p:spTree>
    <p:extLst>
      <p:ext uri="{BB962C8B-B14F-4D97-AF65-F5344CB8AC3E}">
        <p14:creationId xmlns:p14="http://schemas.microsoft.com/office/powerpoint/2010/main" val="358768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Monitoring and control of a system in one, two, and three dimensions</a:t>
            </a:r>
          </a:p>
          <a:p>
            <a:r>
              <a:rPr lang="en-US" dirty="0"/>
              <a:t>Development of a third dimension to a two-dimensional gantry system</a:t>
            </a:r>
          </a:p>
          <a:p>
            <a:pPr lvl="1"/>
            <a:r>
              <a:rPr lang="en-US" dirty="0"/>
              <a:t>EleksLaser-A3 Pro 5500mW Laser Engraving Machine</a:t>
            </a:r>
          </a:p>
          <a:p>
            <a:r>
              <a:rPr lang="en-US" dirty="0"/>
              <a:t>Difference between cantilever axis and 3-D gantry</a:t>
            </a:r>
          </a:p>
          <a:p>
            <a:pPr lvl="1"/>
            <a:r>
              <a:rPr lang="en-US" dirty="0"/>
              <a:t>Location of Third Axis</a:t>
            </a:r>
          </a:p>
          <a:p>
            <a:r>
              <a:rPr lang="en-US" dirty="0"/>
              <a:t>Power and weight of gantry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1102" t="41332" b="3144"/>
          <a:stretch/>
        </p:blipFill>
        <p:spPr>
          <a:xfrm>
            <a:off x="5180629" y="4050296"/>
            <a:ext cx="3563309" cy="280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2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Infrared/Ultrasonic Proximity Sensors</a:t>
            </a:r>
          </a:p>
          <a:p>
            <a:pPr lvl="1"/>
            <a:r>
              <a:rPr lang="en-US" dirty="0" err="1"/>
              <a:t>Senix</a:t>
            </a:r>
            <a:r>
              <a:rPr lang="en-US" dirty="0"/>
              <a:t> </a:t>
            </a:r>
            <a:r>
              <a:rPr lang="en-US" dirty="0" err="1"/>
              <a:t>ToughSonic</a:t>
            </a:r>
            <a:r>
              <a:rPr lang="en-US" dirty="0"/>
              <a:t> 3 Ultrasonic Sensor</a:t>
            </a:r>
          </a:p>
          <a:p>
            <a:r>
              <a:rPr lang="en-US" dirty="0"/>
              <a:t>Three-dimensional Tracking Sensor System</a:t>
            </a:r>
          </a:p>
          <a:p>
            <a:r>
              <a:rPr lang="en-US" dirty="0"/>
              <a:t>20-2020 beams</a:t>
            </a:r>
          </a:p>
          <a:p>
            <a:r>
              <a:rPr lang="en-US" dirty="0"/>
              <a:t>Stepper Motor</a:t>
            </a:r>
          </a:p>
          <a:p>
            <a:pPr lvl="1"/>
            <a:r>
              <a:rPr lang="en-US" dirty="0" err="1"/>
              <a:t>Nema</a:t>
            </a:r>
            <a:r>
              <a:rPr lang="en-US" dirty="0"/>
              <a:t> 23 CNC 2.8A (11lbs holding weight)</a:t>
            </a:r>
          </a:p>
          <a:p>
            <a:r>
              <a:rPr lang="en-US" dirty="0"/>
              <a:t>3-D printed parts</a:t>
            </a:r>
          </a:p>
          <a:p>
            <a:pPr lvl="1"/>
            <a:r>
              <a:rPr lang="en-US" dirty="0"/>
              <a:t>Toothed belt custom fit for beam</a:t>
            </a:r>
          </a:p>
          <a:p>
            <a:pPr lvl="1"/>
            <a:r>
              <a:rPr lang="en-US" dirty="0"/>
              <a:t>Guide for third gantry beam</a:t>
            </a:r>
          </a:p>
          <a:p>
            <a:endParaRPr lang="en-US" dirty="0"/>
          </a:p>
        </p:txBody>
      </p:sp>
      <p:pic>
        <p:nvPicPr>
          <p:cNvPr id="1030" name="Picture 6" descr="https://8020.net/media/catalog/product/cache/1/thumbnail/119x/9df78eab33525d08d6e5fb8d27136e95/2/0/20-2020_dimensional_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015" y="4747047"/>
            <a:ext cx="2353548" cy="235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438" y="5051305"/>
            <a:ext cx="2238577" cy="1745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36399" t="15238" r="23211" b="11907"/>
          <a:stretch/>
        </p:blipFill>
        <p:spPr>
          <a:xfrm>
            <a:off x="6790015" y="2856803"/>
            <a:ext cx="1936008" cy="196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8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Phase: One Dimension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Elevated axis monitored by proximity sensor on one end</a:t>
            </a:r>
          </a:p>
          <a:p>
            <a:pPr lvl="1"/>
            <a:r>
              <a:rPr lang="en-US" dirty="0"/>
              <a:t>Less wear on motor</a:t>
            </a:r>
          </a:p>
          <a:p>
            <a:pPr lvl="1"/>
            <a:r>
              <a:rPr lang="en-US" dirty="0"/>
              <a:t>More precise control</a:t>
            </a:r>
          </a:p>
          <a:p>
            <a:pPr lvl="1"/>
            <a:r>
              <a:rPr lang="en-US" dirty="0"/>
              <a:t>Can be created using 20-2020 beams and part of the 2-D Gantry</a:t>
            </a:r>
          </a:p>
          <a:p>
            <a:r>
              <a:rPr lang="en-US" dirty="0"/>
              <a:t>Proximity sensor located on end</a:t>
            </a:r>
          </a:p>
          <a:p>
            <a:pPr lvl="1"/>
            <a:r>
              <a:rPr lang="en-US" dirty="0"/>
              <a:t>0.086 mm accuracy</a:t>
            </a:r>
          </a:p>
          <a:p>
            <a:pPr lvl="1"/>
            <a:r>
              <a:rPr lang="en-US" dirty="0"/>
              <a:t>Can be put into place using 3-D printed parts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8068" y1="42173" x2="38068" y2="42173"/>
                        <a14:foregroundMark x1="41932" y1="26518" x2="41932" y2="26518"/>
                        <a14:foregroundMark x1="38068" y1="27157" x2="38068" y2="27157"/>
                        <a14:foregroundMark x1="38750" y1="25559" x2="38750" y2="25559"/>
                        <a14:foregroundMark x1="37727" y1="27157" x2="37727" y2="27157"/>
                        <a14:foregroundMark x1="37386" y1="25559" x2="37386" y2="25559"/>
                        <a14:foregroundMark x1="55568" y1="13419" x2="55568" y2="13419"/>
                        <a14:foregroundMark x1="54886" y1="12141" x2="54886" y2="12141"/>
                        <a14:foregroundMark x1="53977" y1="15335" x2="53977" y2="15335"/>
                      </a14:backgroundRemoval>
                    </a14:imgEffect>
                  </a14:imgLayer>
                </a14:imgProps>
              </a:ext>
            </a:extLst>
          </a:blip>
          <a:srcRect l="32469" t="7454" r="33319" b="5753"/>
          <a:stretch/>
        </p:blipFill>
        <p:spPr>
          <a:xfrm>
            <a:off x="7545870" y="3683970"/>
            <a:ext cx="3456264" cy="2587581"/>
          </a:xfrm>
          <a:prstGeom prst="rect">
            <a:avLst/>
          </a:prstGeom>
        </p:spPr>
      </p:pic>
      <p:pic>
        <p:nvPicPr>
          <p:cNvPr id="1026" name="Picture 2" descr="Ultrasonic sensor ToughSonic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653" y="1626260"/>
            <a:ext cx="1450943" cy="130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158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Phase: Two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set-up of 2-D Gantry</a:t>
            </a:r>
          </a:p>
          <a:p>
            <a:r>
              <a:rPr lang="en-US" dirty="0"/>
              <a:t>Attach second proximity motor to new axis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4432" b="22937"/>
          <a:stretch/>
        </p:blipFill>
        <p:spPr>
          <a:xfrm>
            <a:off x="6230846" y="3299185"/>
            <a:ext cx="3438525" cy="1809711"/>
          </a:xfrm>
          <a:prstGeom prst="rect">
            <a:avLst/>
          </a:prstGeom>
        </p:spPr>
      </p:pic>
      <p:pic>
        <p:nvPicPr>
          <p:cNvPr id="2050" name="Picture 2" descr="Ultrasonic sensor ToughSonic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4429">
            <a:off x="9412659" y="3790081"/>
            <a:ext cx="307194" cy="27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Ultrasonic sensor ToughSonic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91721">
            <a:off x="6818954" y="3367650"/>
            <a:ext cx="314116" cy="28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789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Phase: Application to 2-D Gantry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“True” 3-D Gantry	</a:t>
            </a:r>
          </a:p>
          <a:p>
            <a:pPr lvl="1"/>
            <a:r>
              <a:rPr lang="en-US" dirty="0"/>
              <a:t>Attachment to Y-Axis</a:t>
            </a:r>
          </a:p>
          <a:p>
            <a:r>
              <a:rPr lang="en-US" dirty="0"/>
              <a:t>Suspension of original gantry system</a:t>
            </a:r>
          </a:p>
          <a:p>
            <a:pPr lvl="1"/>
            <a:r>
              <a:rPr lang="en-US" dirty="0"/>
              <a:t>Attached to 20-2020 beams by drilled holes through supports</a:t>
            </a:r>
          </a:p>
          <a:p>
            <a:r>
              <a:rPr lang="en-US" dirty="0"/>
              <a:t>Third beam attached to laser platform</a:t>
            </a:r>
          </a:p>
          <a:p>
            <a:pPr lvl="1"/>
            <a:r>
              <a:rPr lang="en-US" dirty="0"/>
              <a:t>Proximity sensor attached to end of third beam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24432" b="22937"/>
          <a:stretch/>
        </p:blipFill>
        <p:spPr>
          <a:xfrm>
            <a:off x="1736521" y="4726457"/>
            <a:ext cx="3436352" cy="18085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590132" y="5887459"/>
            <a:ext cx="561708" cy="539798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9" idx="0"/>
            <a:endCxn id="8" idx="0"/>
          </p:cNvCxnSpPr>
          <p:nvPr/>
        </p:nvCxnSpPr>
        <p:spPr>
          <a:xfrm flipH="1">
            <a:off x="3870986" y="5235146"/>
            <a:ext cx="1968100" cy="652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048038" y="5235146"/>
            <a:ext cx="1582096" cy="1279228"/>
            <a:chOff x="4230225" y="4772691"/>
            <a:chExt cx="1799004" cy="138482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48890" t="55068" r="27417" b="26692"/>
            <a:stretch/>
          </p:blipFill>
          <p:spPr>
            <a:xfrm>
              <a:off x="4230225" y="4772691"/>
              <a:ext cx="1799004" cy="1384828"/>
            </a:xfrm>
            <a:prstGeom prst="ellipse">
              <a:avLst/>
            </a:prstGeom>
            <a:ln w="63500" cap="rnd">
              <a:solidFill>
                <a:schemeClr val="accent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1" name="Oval 10"/>
            <p:cNvSpPr/>
            <p:nvPr/>
          </p:nvSpPr>
          <p:spPr>
            <a:xfrm>
              <a:off x="5059089" y="5829099"/>
              <a:ext cx="141275" cy="12086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Connector 15"/>
          <p:cNvCxnSpPr>
            <a:stCxn id="9" idx="4"/>
            <a:endCxn id="8" idx="4"/>
          </p:cNvCxnSpPr>
          <p:nvPr/>
        </p:nvCxnSpPr>
        <p:spPr>
          <a:xfrm flipH="1" flipV="1">
            <a:off x="3870986" y="6427257"/>
            <a:ext cx="1968100" cy="87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544" y="3439486"/>
            <a:ext cx="2023458" cy="2023458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 flipH="1">
            <a:off x="3801688" y="6259449"/>
            <a:ext cx="69119" cy="5614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flipH="1">
            <a:off x="1992519" y="5716674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Ultrasonic sensor ToughSonic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16175">
            <a:off x="2260176" y="4891061"/>
            <a:ext cx="306999" cy="27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Ultrasonic sensor ToughSonic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4429">
            <a:off x="4893609" y="5190868"/>
            <a:ext cx="307000" cy="27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Ultrasonic sensor ToughSonic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13802">
            <a:off x="8089165" y="4960776"/>
            <a:ext cx="183410" cy="16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NC Stepper Motor Nema 23 Bipolar 2.8A 269oz.in/1.9Nm CNC Mill Lathe Rout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898" y="1636994"/>
            <a:ext cx="2033196" cy="203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027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Dimensions of Third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Enclave: 90 cm by 200 cm by 75 cm</a:t>
            </a:r>
          </a:p>
          <a:p>
            <a:r>
              <a:rPr lang="en-US" dirty="0"/>
              <a:t>Gantry within enclave: 60 cm by 46 cm by 63 cm</a:t>
            </a:r>
          </a:p>
          <a:p>
            <a:r>
              <a:rPr lang="en-US" dirty="0"/>
              <a:t>Working area: 30 cm by 36 cm by 45 cm</a:t>
            </a:r>
          </a:p>
          <a:p>
            <a:r>
              <a:rPr lang="en-US" dirty="0"/>
              <a:t>Control of 4 degrees of freedom</a:t>
            </a:r>
          </a:p>
          <a:p>
            <a:pPr lvl="1"/>
            <a:r>
              <a:rPr lang="en-US" dirty="0"/>
              <a:t>Three </a:t>
            </a:r>
            <a:r>
              <a:rPr lang="en-US" dirty="0" err="1"/>
              <a:t>axises</a:t>
            </a:r>
            <a:endParaRPr lang="en-US" dirty="0"/>
          </a:p>
          <a:p>
            <a:pPr lvl="1"/>
            <a:r>
              <a:rPr lang="en-US" dirty="0"/>
              <a:t>Laser intensity control</a:t>
            </a:r>
          </a:p>
        </p:txBody>
      </p:sp>
    </p:spTree>
    <p:extLst>
      <p:ext uri="{BB962C8B-B14F-4D97-AF65-F5344CB8AC3E}">
        <p14:creationId xmlns:p14="http://schemas.microsoft.com/office/powerpoint/2010/main" val="1698644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2-D Gantry: $439.90</a:t>
            </a:r>
          </a:p>
          <a:p>
            <a:r>
              <a:rPr lang="en-US" dirty="0"/>
              <a:t>Proximity Sensors: $1647.00</a:t>
            </a:r>
          </a:p>
          <a:p>
            <a:pPr lvl="1"/>
            <a:r>
              <a:rPr lang="en-US"/>
              <a:t>Request </a:t>
            </a:r>
            <a:r>
              <a:rPr lang="en-US" dirty="0"/>
              <a:t>a Quote</a:t>
            </a:r>
          </a:p>
          <a:p>
            <a:r>
              <a:rPr lang="en-US" dirty="0" err="1"/>
              <a:t>Nema</a:t>
            </a:r>
            <a:r>
              <a:rPr lang="en-US" dirty="0"/>
              <a:t> Stepper Motor: $26.00</a:t>
            </a:r>
          </a:p>
          <a:p>
            <a:r>
              <a:rPr lang="en-US" dirty="0"/>
              <a:t>7 6-foot 20-2020 beams: $94.29</a:t>
            </a:r>
          </a:p>
          <a:p>
            <a:r>
              <a:rPr lang="en-US" dirty="0"/>
              <a:t>Final Cost: $</a:t>
            </a:r>
            <a:r>
              <a:rPr lang="en-US" dirty="0"/>
              <a:t>2207.19</a:t>
            </a:r>
            <a:r>
              <a:rPr lang="en-US" dirty="0"/>
              <a:t> + shipping &amp; tax</a:t>
            </a:r>
          </a:p>
        </p:txBody>
      </p:sp>
    </p:spTree>
    <p:extLst>
      <p:ext uri="{BB962C8B-B14F-4D97-AF65-F5344CB8AC3E}">
        <p14:creationId xmlns:p14="http://schemas.microsoft.com/office/powerpoint/2010/main" val="387925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Laser module</a:t>
            </a:r>
          </a:p>
          <a:p>
            <a:pPr lvl="1"/>
            <a:r>
              <a:rPr lang="en-US" dirty="0"/>
              <a:t>Degree of freedom</a:t>
            </a:r>
          </a:p>
          <a:p>
            <a:r>
              <a:rPr lang="en-US" dirty="0"/>
              <a:t>Implementation of different sensors</a:t>
            </a:r>
          </a:p>
          <a:p>
            <a:pPr lvl="1"/>
            <a:r>
              <a:rPr lang="en-US" dirty="0"/>
              <a:t>Spatial sensing</a:t>
            </a:r>
          </a:p>
          <a:p>
            <a:pPr lvl="1"/>
            <a:r>
              <a:rPr lang="en-US" dirty="0"/>
              <a:t>3-D tracking</a:t>
            </a:r>
          </a:p>
        </p:txBody>
      </p:sp>
      <p:pic>
        <p:nvPicPr>
          <p:cNvPr id="4098" name="Picture 2" descr="EleksMaker® EleksLaser-A3 Pro 5500mW Laser Engraving Machine CNC Laser Print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7" t="8887" r="27618" b="80274"/>
          <a:stretch/>
        </p:blipFill>
        <p:spPr bwMode="auto">
          <a:xfrm>
            <a:off x="5620622" y="310393"/>
            <a:ext cx="3174995" cy="232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leksMaker® EleksLaser-A3 Pro 5500mW Laser Engraving Machine CNC Laser Print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1" t="47211" r="22054" b="40722"/>
          <a:stretch/>
        </p:blipFill>
        <p:spPr bwMode="auto">
          <a:xfrm>
            <a:off x="5809134" y="3232455"/>
            <a:ext cx="2986483" cy="221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6642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2049</TotalTime>
  <Words>277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Creation of a 3-D Gantry System</vt:lpstr>
      <vt:lpstr>Problem</vt:lpstr>
      <vt:lpstr>Components</vt:lpstr>
      <vt:lpstr>First Phase: One Dimension</vt:lpstr>
      <vt:lpstr>Second Phase: Two Dimensions</vt:lpstr>
      <vt:lpstr>Third Phase: Application to 2-D Gantry</vt:lpstr>
      <vt:lpstr>Final Dimensions of Third Phase</vt:lpstr>
      <vt:lpstr>Final Cost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Creation of a 3-D Gantry System</dc:title>
  <dc:creator>Candell, Richard (Fed)</dc:creator>
  <cp:lastModifiedBy>Candell, Richard (Fed)</cp:lastModifiedBy>
  <cp:revision>34</cp:revision>
  <dcterms:created xsi:type="dcterms:W3CDTF">2017-06-19T13:05:35Z</dcterms:created>
  <dcterms:modified xsi:type="dcterms:W3CDTF">2017-06-22T15:35:38Z</dcterms:modified>
</cp:coreProperties>
</file>