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Laboratory Enclave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Bhattacharyya</a:t>
            </a:r>
          </a:p>
        </p:txBody>
      </p:sp>
    </p:spTree>
    <p:extLst>
      <p:ext uri="{BB962C8B-B14F-4D97-AF65-F5344CB8AC3E}">
        <p14:creationId xmlns:p14="http://schemas.microsoft.com/office/powerpoint/2010/main" val="13357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located on half of table</a:t>
            </a:r>
          </a:p>
          <a:p>
            <a:r>
              <a:rPr lang="en-US" dirty="0"/>
              <a:t>Space for X-Carve</a:t>
            </a:r>
          </a:p>
          <a:p>
            <a:r>
              <a:rPr lang="en-US" dirty="0"/>
              <a:t>Support beams one-third of way along main enclosure</a:t>
            </a:r>
          </a:p>
          <a:p>
            <a:r>
              <a:rPr lang="en-US" dirty="0"/>
              <a:t>X-Carve supported on smaller beams</a:t>
            </a:r>
          </a:p>
          <a:p>
            <a:r>
              <a:rPr lang="en-US" dirty="0"/>
              <a:t>Space alongside for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393" t="26804" r="15698" b="11071"/>
          <a:stretch/>
        </p:blipFill>
        <p:spPr>
          <a:xfrm>
            <a:off x="6152497" y="4254358"/>
            <a:ext cx="5208673" cy="26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7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Mover6 Robot</a:t>
            </a:r>
          </a:p>
          <a:p>
            <a:r>
              <a:rPr lang="en-US" dirty="0"/>
              <a:t>Grippers installed</a:t>
            </a:r>
          </a:p>
          <a:p>
            <a:r>
              <a:rPr lang="en-US" dirty="0"/>
              <a:t>Wide range of movement</a:t>
            </a:r>
          </a:p>
          <a:p>
            <a:r>
              <a:rPr lang="en-US" dirty="0"/>
              <a:t>Not capable of holding object still under X-Carve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7" y="1092199"/>
            <a:ext cx="3767138" cy="25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Removable Plexiglass walls</a:t>
            </a:r>
          </a:p>
          <a:p>
            <a:pPr lvl="1"/>
            <a:r>
              <a:rPr lang="en-US" dirty="0"/>
              <a:t>Instead of light curtain; too expensive</a:t>
            </a:r>
          </a:p>
          <a:p>
            <a:r>
              <a:rPr lang="en-US" dirty="0"/>
              <a:t>Door with emergency stop if opened</a:t>
            </a:r>
          </a:p>
          <a:p>
            <a:pPr lvl="1"/>
            <a:r>
              <a:rPr lang="en-US" dirty="0"/>
              <a:t>Limit Switch</a:t>
            </a:r>
          </a:p>
          <a:p>
            <a:pPr lvl="1"/>
            <a:r>
              <a:rPr lang="en-US" dirty="0"/>
              <a:t>To access and maintain the robot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138" t="20000" r="34839" b="10459"/>
          <a:stretch/>
        </p:blipFill>
        <p:spPr>
          <a:xfrm>
            <a:off x="9588615" y="1476708"/>
            <a:ext cx="1753299" cy="34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0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Mover6 and emergency stop into PLC system</a:t>
            </a:r>
          </a:p>
          <a:p>
            <a:r>
              <a:rPr lang="en-US" dirty="0"/>
              <a:t>Create panel for placement of PLC alongside enclave</a:t>
            </a:r>
          </a:p>
          <a:p>
            <a:r>
              <a:rPr lang="en-US" dirty="0"/>
              <a:t>Design wiring system of emergency stops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052"/>
          <a:stretch/>
        </p:blipFill>
        <p:spPr>
          <a:xfrm>
            <a:off x="8668929" y="4786313"/>
            <a:ext cx="2066925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3" y="4873261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99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Wireless Laboratory Enclave</vt:lpstr>
      <vt:lpstr>Design</vt:lpstr>
      <vt:lpstr>Robot</vt:lpstr>
      <vt:lpstr>Safety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Laboratory Enclave</dc:title>
  <dc:creator>Candell, Richard (Fed)</dc:creator>
  <cp:lastModifiedBy>Candell, Richard (Fed)</cp:lastModifiedBy>
  <cp:revision>7</cp:revision>
  <dcterms:created xsi:type="dcterms:W3CDTF">2017-06-30T13:05:26Z</dcterms:created>
  <dcterms:modified xsi:type="dcterms:W3CDTF">2017-06-30T14:21:49Z</dcterms:modified>
</cp:coreProperties>
</file>