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55345c1f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55345c1f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55345c1fd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55345c1fd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53cbd2a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53cbd2a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53cbd2a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53cbd2a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53cbd2a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53cbd2a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55345c1fd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55345c1fd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55345c1f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55345c1f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55345c1f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55345c1f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55345c1f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55345c1f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55345c1f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55345c1f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Fake News Detector</a:t>
            </a:r>
            <a:endParaRPr/>
          </a:p>
        </p:txBody>
      </p:sp>
      <p:sp>
        <p:nvSpPr>
          <p:cNvPr id="60" name="Google Shape;60;p13"/>
          <p:cNvSpPr txBox="1"/>
          <p:nvPr>
            <p:ph idx="1" type="subTitle"/>
          </p:nvPr>
        </p:nvSpPr>
        <p:spPr>
          <a:xfrm>
            <a:off x="528825" y="3168313"/>
            <a:ext cx="8123100" cy="630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58"/>
              <a:buNone/>
            </a:pPr>
            <a:r>
              <a:rPr lang="en" sz="1480"/>
              <a:t>Rashmi R - 19BCS067</a:t>
            </a:r>
            <a:endParaRPr sz="1480"/>
          </a:p>
          <a:p>
            <a:pPr indent="0" lvl="0" marL="0" rtl="0" algn="l">
              <a:lnSpc>
                <a:spcPct val="90000"/>
              </a:lnSpc>
              <a:spcBef>
                <a:spcPts val="0"/>
              </a:spcBef>
              <a:spcAft>
                <a:spcPts val="0"/>
              </a:spcAft>
              <a:buSzPts val="358"/>
              <a:buNone/>
            </a:pPr>
            <a:r>
              <a:rPr lang="en" sz="1480"/>
              <a:t>Kiruthika P - 19BCS077</a:t>
            </a:r>
            <a:endParaRPr sz="1480"/>
          </a:p>
          <a:p>
            <a:pPr indent="0" lvl="0" marL="0" rtl="0" algn="l">
              <a:lnSpc>
                <a:spcPct val="90000"/>
              </a:lnSpc>
              <a:spcBef>
                <a:spcPts val="0"/>
              </a:spcBef>
              <a:spcAft>
                <a:spcPts val="0"/>
              </a:spcAft>
              <a:buSzPts val="358"/>
              <a:buNone/>
            </a:pPr>
            <a:r>
              <a:rPr lang="en" sz="1480"/>
              <a:t>Bhavika Arage - 19BCS079</a:t>
            </a:r>
            <a:endParaRPr sz="1480"/>
          </a:p>
          <a:p>
            <a:pPr indent="0" lvl="0" marL="0" rtl="0" algn="l">
              <a:lnSpc>
                <a:spcPct val="90000"/>
              </a:lnSpc>
              <a:spcBef>
                <a:spcPts val="0"/>
              </a:spcBef>
              <a:spcAft>
                <a:spcPts val="0"/>
              </a:spcAft>
              <a:buSzPts val="358"/>
              <a:buNone/>
            </a:pPr>
            <a:r>
              <a:rPr lang="en" sz="1480"/>
              <a:t>Josphine Cynthia - 19BCS092</a:t>
            </a:r>
            <a:endParaRPr sz="14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Future Plans</a:t>
            </a:r>
            <a:endParaRPr b="1"/>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Train it on a different and bigger datasets to get more accurate results. </a:t>
            </a:r>
            <a:endParaRPr>
              <a:solidFill>
                <a:schemeClr val="dk1"/>
              </a:solidFill>
            </a:endParaRPr>
          </a:p>
          <a:p>
            <a:pPr indent="0" lvl="0" marL="0" rtl="0" algn="l">
              <a:spcBef>
                <a:spcPts val="1200"/>
              </a:spcBef>
              <a:spcAft>
                <a:spcPts val="1200"/>
              </a:spcAft>
              <a:buNone/>
            </a:pPr>
            <a:r>
              <a:rPr lang="en">
                <a:solidFill>
                  <a:schemeClr val="dk1"/>
                </a:solidFill>
              </a:rPr>
              <a:t>Try a different bert model.</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a:t>
            </a:r>
            <a:endParaRPr b="1"/>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With recent booming of social media, users can get infected by fake news easily, which has brought about tremendous effects on the offline society already. Consumers are creating and sharing more information than ever before, some of which are misleading with no relevance to reality. </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We have tried to implement a solution to classify any given news as fake or real using the </a:t>
            </a:r>
            <a:r>
              <a:rPr lang="en" sz="1600">
                <a:solidFill>
                  <a:schemeClr val="dk1"/>
                </a:solidFill>
              </a:rPr>
              <a:t>latest machine learning technique for natural language processing pre-training </a:t>
            </a:r>
            <a:r>
              <a:rPr lang="en" sz="1600">
                <a:solidFill>
                  <a:schemeClr val="dk1"/>
                </a:solidFill>
              </a:rPr>
              <a:t>- BERT (Bidirectional Encoder Representations from Transformers)</a:t>
            </a:r>
            <a:endParaRPr sz="1600">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Components</a:t>
            </a:r>
            <a:endParaRPr b="1"/>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We have used </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a virtual gpu,</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google colab and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bert models.</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How we implemented</a:t>
            </a:r>
            <a:endParaRPr b="1"/>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Cleaning the Dataset</a:t>
            </a:r>
            <a:r>
              <a:rPr lang="en"/>
              <a:t> </a:t>
            </a:r>
            <a:endParaRPr/>
          </a:p>
          <a:p>
            <a:pPr indent="0" lvl="0" marL="0" rtl="0" algn="l">
              <a:spcBef>
                <a:spcPts val="1200"/>
              </a:spcBef>
              <a:spcAft>
                <a:spcPts val="1200"/>
              </a:spcAft>
              <a:buNone/>
            </a:pPr>
            <a:r>
              <a:t/>
            </a:r>
            <a:endParaRPr/>
          </a:p>
        </p:txBody>
      </p:sp>
      <p:pic>
        <p:nvPicPr>
          <p:cNvPr id="79" name="Google Shape;79;p16"/>
          <p:cNvPicPr preferRelativeResize="0"/>
          <p:nvPr/>
        </p:nvPicPr>
        <p:blipFill rotWithShape="1">
          <a:blip r:embed="rId3">
            <a:alphaModFix/>
          </a:blip>
          <a:srcRect b="30380" l="9847" r="10932" t="11872"/>
          <a:stretch/>
        </p:blipFill>
        <p:spPr>
          <a:xfrm>
            <a:off x="1051450" y="1623975"/>
            <a:ext cx="7041101" cy="2887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11700" y="375050"/>
            <a:ext cx="8520600" cy="419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p:cNvPicPr preferRelativeResize="0"/>
          <p:nvPr/>
        </p:nvPicPr>
        <p:blipFill rotWithShape="1">
          <a:blip r:embed="rId3">
            <a:alphaModFix/>
          </a:blip>
          <a:srcRect b="24793" l="10896" r="11052" t="14896"/>
          <a:stretch/>
        </p:blipFill>
        <p:spPr>
          <a:xfrm>
            <a:off x="1003700" y="1309660"/>
            <a:ext cx="7136602" cy="310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11700" y="321475"/>
            <a:ext cx="8520600" cy="42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declare the bert tokenizer and tokenize the text. The 3 input required for a bert model are tokens, masks and input type.</a:t>
            </a:r>
            <a:endParaRPr>
              <a:solidFill>
                <a:schemeClr val="dk1"/>
              </a:solidFill>
            </a:endParaRPr>
          </a:p>
          <a:p>
            <a:pPr indent="0" lvl="0" marL="0" rtl="0" algn="l">
              <a:spcBef>
                <a:spcPts val="1200"/>
              </a:spcBef>
              <a:spcAft>
                <a:spcPts val="0"/>
              </a:spcAft>
              <a:buNone/>
            </a:pPr>
            <a:r>
              <a:rPr lang="en">
                <a:solidFill>
                  <a:schemeClr val="dk1"/>
                </a:solidFill>
              </a:rPr>
              <a:t>Tokens (into ids)</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91" name="Google Shape;91;p18"/>
          <p:cNvPicPr preferRelativeResize="0"/>
          <p:nvPr/>
        </p:nvPicPr>
        <p:blipFill rotWithShape="1">
          <a:blip r:embed="rId3">
            <a:alphaModFix/>
          </a:blip>
          <a:srcRect b="23124" l="9961" r="11168" t="36250"/>
          <a:stretch/>
        </p:blipFill>
        <p:spPr>
          <a:xfrm>
            <a:off x="590300" y="1693050"/>
            <a:ext cx="7211626" cy="2089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257175"/>
            <a:ext cx="8520600" cy="431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Function to get the input into the right format for bert model</a:t>
            </a:r>
            <a:endParaRPr>
              <a:solidFill>
                <a:schemeClr val="dk1"/>
              </a:solidFill>
            </a:endParaRPr>
          </a:p>
        </p:txBody>
      </p:sp>
      <p:pic>
        <p:nvPicPr>
          <p:cNvPr id="97" name="Google Shape;97;p19"/>
          <p:cNvPicPr preferRelativeResize="0"/>
          <p:nvPr/>
        </p:nvPicPr>
        <p:blipFill rotWithShape="1">
          <a:blip r:embed="rId3">
            <a:alphaModFix/>
          </a:blip>
          <a:srcRect b="12752" l="9697" r="11200" t="14126"/>
          <a:stretch/>
        </p:blipFill>
        <p:spPr>
          <a:xfrm>
            <a:off x="955475" y="691150"/>
            <a:ext cx="7233048" cy="376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289325"/>
            <a:ext cx="8520600" cy="427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Training</a:t>
            </a:r>
            <a:r>
              <a:rPr lang="en">
                <a:solidFill>
                  <a:schemeClr val="dk1"/>
                </a:solidFill>
              </a:rPr>
              <a:t> the model and getting the accuracy</a:t>
            </a:r>
            <a:endParaRPr>
              <a:solidFill>
                <a:schemeClr val="dk1"/>
              </a:solidFill>
            </a:endParaRPr>
          </a:p>
        </p:txBody>
      </p:sp>
      <p:pic>
        <p:nvPicPr>
          <p:cNvPr id="103" name="Google Shape;103;p20"/>
          <p:cNvPicPr preferRelativeResize="0"/>
          <p:nvPr/>
        </p:nvPicPr>
        <p:blipFill rotWithShape="1">
          <a:blip r:embed="rId3">
            <a:alphaModFix/>
          </a:blip>
          <a:srcRect b="22334" l="9928" r="11089" t="34330"/>
          <a:stretch/>
        </p:blipFill>
        <p:spPr>
          <a:xfrm>
            <a:off x="825125" y="1314650"/>
            <a:ext cx="7222325" cy="222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311700" y="332175"/>
            <a:ext cx="8520600" cy="423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Graph for accuracy</a:t>
            </a:r>
            <a:endParaRPr>
              <a:solidFill>
                <a:schemeClr val="dk1"/>
              </a:solidFill>
            </a:endParaRPr>
          </a:p>
        </p:txBody>
      </p:sp>
      <p:pic>
        <p:nvPicPr>
          <p:cNvPr id="109" name="Google Shape;109;p21"/>
          <p:cNvPicPr preferRelativeResize="0"/>
          <p:nvPr/>
        </p:nvPicPr>
        <p:blipFill rotWithShape="1">
          <a:blip r:embed="rId3">
            <a:alphaModFix/>
          </a:blip>
          <a:srcRect b="4787" l="9841" r="11176" t="50002"/>
          <a:stretch/>
        </p:blipFill>
        <p:spPr>
          <a:xfrm>
            <a:off x="675100" y="1409100"/>
            <a:ext cx="7222325" cy="2325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