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9144000" cy="6858000" type="screen4x3"/>
  <p:notesSz cx="6858000" cy="9144000"/>
  <p:defaultTextStyle>
    <a:defPPr>
      <a:defRPr lang="en-US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ea typeface="SimSun" panose="02010600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ea typeface="SimSun" panose="02010600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ea typeface="SimSun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870" y="116840"/>
            <a:ext cx="6651625" cy="741045"/>
          </a:xfrm>
        </p:spPr>
        <p:txBody>
          <a:bodyPr/>
          <a:p>
            <a:r>
              <a:rPr lang="en-US" b="1" u="sng"/>
              <a:t>output file</a:t>
            </a:r>
            <a:endParaRPr lang="en-US" b="1" u="sng"/>
          </a:p>
        </p:txBody>
      </p:sp>
      <p:pic>
        <p:nvPicPr>
          <p:cNvPr id="7" name="Picture 6" descr="Screenshot (144)"/>
          <p:cNvPicPr>
            <a:picLocks noChangeAspect="1"/>
          </p:cNvPicPr>
          <p:nvPr/>
        </p:nvPicPr>
        <p:blipFill>
          <a:blip r:embed="rId1"/>
          <a:srcRect t="3957" r="-319" b="4981"/>
          <a:stretch>
            <a:fillRect/>
          </a:stretch>
        </p:blipFill>
        <p:spPr>
          <a:xfrm>
            <a:off x="539750" y="1412875"/>
            <a:ext cx="8375015" cy="49682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Content Placeholder 7" descr="Screenshot (145)"/>
          <p:cNvPicPr>
            <a:picLocks noChangeAspect="1"/>
          </p:cNvPicPr>
          <p:nvPr>
            <p:ph idx="1"/>
          </p:nvPr>
        </p:nvPicPr>
        <p:blipFill>
          <a:blip r:embed="rId1"/>
          <a:srcRect t="3977" r="663" b="4503"/>
          <a:stretch>
            <a:fillRect/>
          </a:stretch>
        </p:blipFill>
        <p:spPr>
          <a:xfrm>
            <a:off x="683895" y="1052830"/>
            <a:ext cx="7992745" cy="49682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WPS Presentation</Application>
  <PresentationFormat/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SimSun</vt:lpstr>
      <vt:lpstr>Wingdings</vt:lpstr>
      <vt:lpstr>Microsoft YaHei</vt:lpstr>
      <vt:lpstr>Arial Unicode MS</vt:lpstr>
      <vt:lpstr>Calibri</vt:lpstr>
      <vt:lpstr>Default Design</vt:lpstr>
      <vt:lpstr>output file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output file</dc:title>
  <dc:creator>Bhaumik joshi</dc:creator>
  <cp:lastModifiedBy>bhaum</cp:lastModifiedBy>
  <cp:revision>2</cp:revision>
  <dcterms:created xsi:type="dcterms:W3CDTF">2021-05-28T11:25:00Z</dcterms:created>
  <dcterms:modified xsi:type="dcterms:W3CDTF">2021-05-28T11:29:12Z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1033-11.2.0.10132</vt:lpwstr>
  </property>
</Properties>
</file>