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8" r:id="rId2"/>
    <p:sldId id="302" r:id="rId3"/>
    <p:sldId id="257" r:id="rId4"/>
    <p:sldId id="258" r:id="rId5"/>
    <p:sldId id="260" r:id="rId6"/>
    <p:sldId id="299" r:id="rId7"/>
    <p:sldId id="267" r:id="rId8"/>
    <p:sldId id="271" r:id="rId9"/>
    <p:sldId id="300" r:id="rId10"/>
    <p:sldId id="274" r:id="rId11"/>
    <p:sldId id="279" r:id="rId12"/>
    <p:sldId id="280" r:id="rId13"/>
    <p:sldId id="281" r:id="rId14"/>
    <p:sldId id="286" r:id="rId15"/>
    <p:sldId id="288" r:id="rId16"/>
    <p:sldId id="301" r:id="rId17"/>
    <p:sldId id="291" r:id="rId18"/>
    <p:sldId id="292"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0" autoAdjust="0"/>
  </p:normalViewPr>
  <p:slideViewPr>
    <p:cSldViewPr>
      <p:cViewPr varScale="1">
        <p:scale>
          <a:sx n="54" d="100"/>
          <a:sy n="54" d="100"/>
        </p:scale>
        <p:origin x="-183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4F000-EF5A-43F3-9B42-926A2D03C616}" type="datetimeFigureOut">
              <a:rPr lang="en-IN" smtClean="0"/>
              <a:pPr/>
              <a:t>19-08-2019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56157-4885-4FA9-8354-2906EC5F898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q=please+put+your+shoes+in+the+shoe+rack&amp;source=lnms&amp;tbm=isch&amp;sa=X&amp;ved=0ahUKEwiHn4Kmko7kAhVMr48KHdkDBpIQ_AUIESgB&amp;biw=1517&amp;bih=73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https://www.google.com/search?q=please+put+your+shoes+in+the+shoe+rack&amp;source=lnms&amp;tbm=isch&amp;sa=X&amp;ved=0ahUKEwiHn4Kmko7kAhVMr48KHdkDBpIQ_AUIESgB&amp;biw=1517&amp;bih=730#imgrc=smdDxXlunlQXmM:</a:t>
            </a:r>
            <a:endParaRPr lang="en-IN" dirty="0"/>
          </a:p>
        </p:txBody>
      </p:sp>
      <p:sp>
        <p:nvSpPr>
          <p:cNvPr id="4" name="Slide Number Placeholder 3"/>
          <p:cNvSpPr>
            <a:spLocks noGrp="1"/>
          </p:cNvSpPr>
          <p:nvPr>
            <p:ph type="sldNum" sz="quarter" idx="10"/>
          </p:nvPr>
        </p:nvSpPr>
        <p:spPr/>
        <p:txBody>
          <a:bodyPr/>
          <a:lstStyle/>
          <a:p>
            <a:fld id="{69A56157-4885-4FA9-8354-2906EC5F8987}"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 delegate is a type that r </a:t>
            </a:r>
            <a:r>
              <a:rPr lang="en-IN" dirty="0" err="1" smtClean="0"/>
              <a:t>epr</a:t>
            </a:r>
            <a:r>
              <a:rPr lang="en-IN" dirty="0" smtClean="0"/>
              <a:t> </a:t>
            </a:r>
            <a:r>
              <a:rPr lang="en-IN" dirty="0" err="1" smtClean="0"/>
              <a:t>esents</a:t>
            </a:r>
            <a:r>
              <a:rPr lang="en-IN" dirty="0" smtClean="0"/>
              <a:t> r </a:t>
            </a:r>
            <a:r>
              <a:rPr lang="en-IN" dirty="0" err="1" smtClean="0"/>
              <a:t>efer</a:t>
            </a:r>
            <a:r>
              <a:rPr lang="en-IN" dirty="0" smtClean="0"/>
              <a:t> </a:t>
            </a:r>
            <a:r>
              <a:rPr lang="en-IN" dirty="0" err="1" smtClean="0"/>
              <a:t>ences</a:t>
            </a:r>
            <a:r>
              <a:rPr lang="en-IN" dirty="0" smtClean="0"/>
              <a:t> to methods with a par </a:t>
            </a:r>
            <a:r>
              <a:rPr lang="en-IN" dirty="0" err="1" smtClean="0"/>
              <a:t>ticular</a:t>
            </a:r>
            <a:r>
              <a:rPr lang="en-IN" dirty="0" smtClean="0"/>
              <a:t>  par </a:t>
            </a:r>
            <a:r>
              <a:rPr lang="en-IN" dirty="0" err="1" smtClean="0"/>
              <a:t>ameter</a:t>
            </a:r>
            <a:r>
              <a:rPr lang="en-IN" dirty="0" smtClean="0"/>
              <a:t>  list and r </a:t>
            </a:r>
            <a:r>
              <a:rPr lang="en-IN" dirty="0" err="1" smtClean="0"/>
              <a:t>etur</a:t>
            </a:r>
            <a:r>
              <a:rPr lang="en-IN" dirty="0" smtClean="0"/>
              <a:t> n type.  W hen</a:t>
            </a:r>
          </a:p>
          <a:p>
            <a:r>
              <a:rPr lang="en-IN" dirty="0" smtClean="0"/>
              <a:t>you instantiate a delegate,  you can associate its instance with any method with a compatible </a:t>
            </a:r>
            <a:r>
              <a:rPr lang="en-IN" dirty="0" err="1" smtClean="0"/>
              <a:t>signatur</a:t>
            </a:r>
            <a:r>
              <a:rPr lang="en-IN" dirty="0" smtClean="0"/>
              <a:t> e and r </a:t>
            </a:r>
            <a:r>
              <a:rPr lang="en-IN" dirty="0" err="1" smtClean="0"/>
              <a:t>etur</a:t>
            </a:r>
            <a:r>
              <a:rPr lang="en-IN" dirty="0" smtClean="0"/>
              <a:t> n</a:t>
            </a:r>
          </a:p>
          <a:p>
            <a:r>
              <a:rPr lang="en-IN" dirty="0" smtClean="0"/>
              <a:t>type.  Y </a:t>
            </a:r>
            <a:r>
              <a:rPr lang="en-IN" dirty="0" err="1" smtClean="0"/>
              <a:t>ou</a:t>
            </a:r>
            <a:r>
              <a:rPr lang="en-IN" dirty="0" smtClean="0"/>
              <a:t> can invoke (or  call) the method </a:t>
            </a:r>
            <a:r>
              <a:rPr lang="en-IN" dirty="0" err="1" smtClean="0"/>
              <a:t>thr</a:t>
            </a:r>
            <a:r>
              <a:rPr lang="en-IN" dirty="0" smtClean="0"/>
              <a:t> </a:t>
            </a:r>
            <a:r>
              <a:rPr lang="en-IN" dirty="0" err="1" smtClean="0"/>
              <a:t>ough</a:t>
            </a:r>
            <a:r>
              <a:rPr lang="en-IN" dirty="0" smtClean="0"/>
              <a:t> the delegate instance.</a:t>
            </a:r>
          </a:p>
          <a:p>
            <a:endParaRPr lang="en-US" dirty="0" smtClean="0"/>
          </a:p>
          <a:p>
            <a:r>
              <a:rPr lang="en-IN" dirty="0" smtClean="0"/>
              <a:t>The following example </a:t>
            </a:r>
            <a:r>
              <a:rPr lang="en-IN" dirty="0" err="1" smtClean="0"/>
              <a:t>declar</a:t>
            </a:r>
            <a:r>
              <a:rPr lang="en-IN" dirty="0" smtClean="0"/>
              <a:t> </a:t>
            </a:r>
            <a:r>
              <a:rPr lang="en-IN" dirty="0" err="1" smtClean="0"/>
              <a:t>es</a:t>
            </a:r>
            <a:r>
              <a:rPr lang="en-IN" dirty="0" smtClean="0"/>
              <a:t> a delegate named  Del  that can encapsulate a method that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takes a </a:t>
            </a:r>
            <a:r>
              <a:rPr lang="en-IN" dirty="0" err="1" smtClean="0"/>
              <a:t>str</a:t>
            </a:r>
            <a:r>
              <a:rPr lang="en-IN" dirty="0" smtClean="0"/>
              <a:t> </a:t>
            </a:r>
            <a:r>
              <a:rPr lang="en-IN" dirty="0" err="1" smtClean="0"/>
              <a:t>ing</a:t>
            </a:r>
            <a:r>
              <a:rPr lang="en-IN" dirty="0" smtClean="0"/>
              <a:t> as an </a:t>
            </a:r>
            <a:r>
              <a:rPr lang="en-IN" dirty="0" err="1" smtClean="0"/>
              <a:t>ar</a:t>
            </a:r>
            <a:r>
              <a:rPr lang="en-IN" dirty="0" smtClean="0"/>
              <a:t> </a:t>
            </a:r>
            <a:r>
              <a:rPr lang="en-IN" dirty="0" err="1" smtClean="0"/>
              <a:t>gument</a:t>
            </a:r>
            <a:r>
              <a:rPr lang="en-IN" dirty="0" smtClean="0"/>
              <a:t> and r </a:t>
            </a:r>
            <a:r>
              <a:rPr lang="en-IN" dirty="0" err="1" smtClean="0"/>
              <a:t>etur</a:t>
            </a:r>
            <a:r>
              <a:rPr lang="en-IN" dirty="0" smtClean="0"/>
              <a:t> ns void:</a:t>
            </a:r>
            <a:r>
              <a:rPr lang="en-US" dirty="0" smtClean="0"/>
              <a:t>public delegate void Del(string message);</a:t>
            </a:r>
          </a:p>
          <a:p>
            <a:endParaRPr lang="en-IN" dirty="0" smtClean="0"/>
          </a:p>
          <a:p>
            <a:endParaRPr lang="en-US" dirty="0" smtClean="0"/>
          </a:p>
          <a:p>
            <a:r>
              <a:rPr lang="en-IN" dirty="0" smtClean="0"/>
              <a:t>delegate &lt;return type&gt; &lt;delegate-name&gt; &lt;parameter list&gt;</a:t>
            </a:r>
          </a:p>
          <a:p>
            <a:endParaRPr lang="en-US" dirty="0" smtClean="0"/>
          </a:p>
          <a:p>
            <a:r>
              <a:rPr lang="en-US" dirty="0" smtClean="0"/>
              <a:t>Example :</a:t>
            </a:r>
          </a:p>
          <a:p>
            <a:pPr lvl="1"/>
            <a:r>
              <a:rPr lang="en-IN" dirty="0" smtClean="0"/>
              <a:t>public delegate </a:t>
            </a:r>
            <a:r>
              <a:rPr lang="en-IN" dirty="0" err="1" smtClean="0"/>
              <a:t>int</a:t>
            </a:r>
            <a:r>
              <a:rPr lang="en-IN" dirty="0" smtClean="0"/>
              <a:t> </a:t>
            </a:r>
            <a:r>
              <a:rPr lang="en-IN" dirty="0" err="1" smtClean="0"/>
              <a:t>MyDelegate</a:t>
            </a:r>
            <a:r>
              <a:rPr lang="en-IN" dirty="0" smtClean="0"/>
              <a:t> (string s);</a:t>
            </a:r>
          </a:p>
          <a:p>
            <a:pPr lvl="1"/>
            <a:endParaRPr lang="en-US" dirty="0" smtClean="0"/>
          </a:p>
          <a:p>
            <a:pPr lvl="1"/>
            <a:r>
              <a:rPr lang="en-IN" dirty="0" smtClean="0"/>
              <a:t>The preceding delegate can be used to reference any method that has a single </a:t>
            </a:r>
            <a:r>
              <a:rPr lang="en-IN" i="1" dirty="0" smtClean="0"/>
              <a:t>string</a:t>
            </a:r>
            <a:r>
              <a:rPr lang="en-IN" dirty="0" smtClean="0"/>
              <a:t> parameter and returns an </a:t>
            </a:r>
            <a:r>
              <a:rPr lang="en-IN" i="1" dirty="0" err="1" smtClean="0"/>
              <a:t>int</a:t>
            </a:r>
            <a:r>
              <a:rPr lang="en-IN" dirty="0" smtClean="0"/>
              <a:t> type variable.</a:t>
            </a:r>
          </a:p>
          <a:p>
            <a:endParaRPr lang="en-IN" dirty="0"/>
          </a:p>
        </p:txBody>
      </p:sp>
      <p:sp>
        <p:nvSpPr>
          <p:cNvPr id="4" name="Slide Number Placeholder 3"/>
          <p:cNvSpPr>
            <a:spLocks noGrp="1"/>
          </p:cNvSpPr>
          <p:nvPr>
            <p:ph type="sldNum" sz="quarter" idx="10"/>
          </p:nvPr>
        </p:nvSpPr>
        <p:spPr/>
        <p:txBody>
          <a:bodyPr/>
          <a:lstStyle/>
          <a:p>
            <a:fld id="{69A56157-4885-4FA9-8354-2906EC5F8987}"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Delegate objects can be composed using the "+" operator. </a:t>
            </a:r>
          </a:p>
          <a:p>
            <a:r>
              <a:rPr lang="en-IN" dirty="0" smtClean="0"/>
              <a:t>A composed delegate calls the two delegates it was composed from. </a:t>
            </a:r>
          </a:p>
          <a:p>
            <a:r>
              <a:rPr lang="en-IN" dirty="0" smtClean="0"/>
              <a:t>The "-" operator can be used to remove a component delegate from a composed delegate.</a:t>
            </a:r>
          </a:p>
          <a:p>
            <a:endParaRPr lang="en-IN" dirty="0"/>
          </a:p>
        </p:txBody>
      </p:sp>
      <p:sp>
        <p:nvSpPr>
          <p:cNvPr id="4" name="Slide Number Placeholder 3"/>
          <p:cNvSpPr>
            <a:spLocks noGrp="1"/>
          </p:cNvSpPr>
          <p:nvPr>
            <p:ph type="sldNum" sz="quarter" idx="10"/>
          </p:nvPr>
        </p:nvSpPr>
        <p:spPr/>
        <p:txBody>
          <a:bodyPr/>
          <a:lstStyle/>
          <a:p>
            <a:fld id="{69A56157-4885-4FA9-8354-2906EC5F8987}" type="slidenum">
              <a:rPr lang="en-IN" smtClean="0"/>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t>Generics</a:t>
            </a:r>
            <a:r>
              <a:rPr lang="en-IN" dirty="0" smtClean="0"/>
              <a:t> allow you to delay the specification of the data type of programming elements in a class or a method, until it is actually used in the program. </a:t>
            </a:r>
          </a:p>
          <a:p>
            <a:r>
              <a:rPr lang="en-IN" dirty="0" smtClean="0"/>
              <a:t>In other words, generics allow you to write a class or method that can work with any data type.</a:t>
            </a:r>
          </a:p>
          <a:p>
            <a:endParaRPr lang="en-IN" dirty="0"/>
          </a:p>
        </p:txBody>
      </p:sp>
      <p:sp>
        <p:nvSpPr>
          <p:cNvPr id="4" name="Slide Number Placeholder 3"/>
          <p:cNvSpPr>
            <a:spLocks noGrp="1"/>
          </p:cNvSpPr>
          <p:nvPr>
            <p:ph type="sldNum" sz="quarter" idx="10"/>
          </p:nvPr>
        </p:nvSpPr>
        <p:spPr/>
        <p:txBody>
          <a:bodyPr/>
          <a:lstStyle/>
          <a:p>
            <a:fld id="{69A56157-4885-4FA9-8354-2906EC5F8987}"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They provide us a way of creating</a:t>
            </a:r>
            <a:r>
              <a:rPr lang="en-US" baseline="0" dirty="0" smtClean="0"/>
              <a:t> delegate instances without having to write a separate method</a:t>
            </a:r>
          </a:p>
          <a:p>
            <a:endParaRPr lang="en-US" baseline="0" dirty="0" smtClean="0"/>
          </a:p>
          <a:p>
            <a:r>
              <a:rPr lang="en-US" baseline="0" dirty="0" smtClean="0"/>
              <a:t>Anonymous method is created using a delegate keyword and does not require name and return type</a:t>
            </a:r>
          </a:p>
          <a:p>
            <a:endParaRPr lang="en-US" baseline="0" dirty="0" smtClean="0"/>
          </a:p>
          <a:p>
            <a:r>
              <a:rPr lang="en-IN" sz="1200" b="0" i="0" kern="1200" dirty="0" smtClean="0">
                <a:solidFill>
                  <a:schemeClr val="tx1"/>
                </a:solidFill>
                <a:latin typeface="+mn-lt"/>
                <a:ea typeface="+mn-ea"/>
                <a:cs typeface="+mn-cs"/>
              </a:rPr>
              <a:t>The first scenario where we can use anonymous function is to instantiate the delegate with the functions definition where we do not want the delegate instance to have multiple type of functionalities attached with it, as we can have only a single kind of functionality in a single function. This would be perfect scenario for the click events of a button or for any control event</a:t>
            </a:r>
          </a:p>
          <a:p>
            <a:endParaRPr lang="en-US"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9A56157-4885-4FA9-8354-2906EC5F8987}" type="slidenum">
              <a:rPr lang="en-IN" smtClean="0"/>
              <a:pPr/>
              <a:t>15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smtClean="0">
                <a:solidFill>
                  <a:schemeClr val="tx1"/>
                </a:solidFill>
                <a:latin typeface="+mn-lt"/>
                <a:ea typeface="+mn-ea"/>
                <a:cs typeface="+mn-cs"/>
              </a:rPr>
              <a:t>(parameters) =&gt; expression or statement block;</a:t>
            </a:r>
            <a:endParaRPr lang="en-IN"/>
          </a:p>
        </p:txBody>
      </p:sp>
      <p:sp>
        <p:nvSpPr>
          <p:cNvPr id="4" name="Slide Number Placeholder 3"/>
          <p:cNvSpPr>
            <a:spLocks noGrp="1"/>
          </p:cNvSpPr>
          <p:nvPr>
            <p:ph type="sldNum" sz="quarter" idx="10"/>
          </p:nvPr>
        </p:nvSpPr>
        <p:spPr/>
        <p:txBody>
          <a:bodyPr/>
          <a:lstStyle/>
          <a:p>
            <a:fld id="{69A56157-4885-4FA9-8354-2906EC5F8987}" type="slidenum">
              <a:rPr lang="en-IN" smtClean="0"/>
              <a:pPr/>
              <a:t>16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Anonymous</a:t>
            </a:r>
            <a:r>
              <a:rPr lang="en-US" baseline="0" dirty="0" smtClean="0"/>
              <a:t> methods and lambda expressions are very similar </a:t>
            </a:r>
            <a:endParaRPr lang="en-IN" dirty="0"/>
          </a:p>
        </p:txBody>
      </p:sp>
      <p:sp>
        <p:nvSpPr>
          <p:cNvPr id="4" name="Slide Number Placeholder 3"/>
          <p:cNvSpPr>
            <a:spLocks noGrp="1"/>
          </p:cNvSpPr>
          <p:nvPr>
            <p:ph type="sldNum" sz="quarter" idx="10"/>
          </p:nvPr>
        </p:nvSpPr>
        <p:spPr/>
        <p:txBody>
          <a:bodyPr/>
          <a:lstStyle/>
          <a:p>
            <a:fld id="{69A56157-4885-4FA9-8354-2906EC5F8987}"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Lecture%20Program%20Data/AnonymousMethods/AnonymousMethods.sl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Lecture%20Program%20Data/LamdaExpressions/LamdaExpressions.sl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Lecture%20Program%20Data/Delegate/Delegate.sl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Lecture%20Program%20Data/MulticastDelegate/MulticastDelegate.sl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Lecture%20Program%20Data/GenericsDemo/GenericsDemo.sl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Delegates, Generics and Anonymous methods</a:t>
            </a:r>
            <a:endParaRPr lang="en-IN" dirty="0"/>
          </a:p>
        </p:txBody>
      </p:sp>
      <p:sp>
        <p:nvSpPr>
          <p:cNvPr id="3" name="Subtitle 2"/>
          <p:cNvSpPr>
            <a:spLocks noGrp="1"/>
          </p:cNvSpPr>
          <p:nvPr>
            <p:ph type="subTitle" idx="1"/>
          </p:nvPr>
        </p:nvSpPr>
        <p:spPr>
          <a:xfrm>
            <a:off x="838200" y="3886200"/>
            <a:ext cx="7543800" cy="1752600"/>
          </a:xfrm>
        </p:spPr>
        <p:txBody>
          <a:bodyPr>
            <a:normAutofit fontScale="92500" lnSpcReduction="10000"/>
          </a:bodyPr>
          <a:lstStyle/>
          <a:p>
            <a:r>
              <a:rPr lang="en-US" dirty="0" smtClean="0"/>
              <a:t>Prepared for </a:t>
            </a:r>
            <a:r>
              <a:rPr lang="en-US" dirty="0" err="1" smtClean="0"/>
              <a:t>V</a:t>
            </a:r>
            <a:r>
              <a:rPr lang="en-US" baseline="30000" dirty="0" err="1" smtClean="0"/>
              <a:t>th</a:t>
            </a:r>
            <a:r>
              <a:rPr lang="en-US" dirty="0" smtClean="0"/>
              <a:t> semester DDU-CE students </a:t>
            </a:r>
            <a:r>
              <a:rPr lang="en-US" dirty="0" smtClean="0"/>
              <a:t>2019-20 </a:t>
            </a:r>
            <a:r>
              <a:rPr lang="en-US" dirty="0" smtClean="0"/>
              <a:t>WDDN</a:t>
            </a:r>
          </a:p>
          <a:p>
            <a:endParaRPr lang="en-US" dirty="0" smtClean="0"/>
          </a:p>
          <a:p>
            <a:pPr algn="r"/>
            <a:r>
              <a:rPr lang="en-US" sz="1700" dirty="0" err="1" smtClean="0"/>
              <a:t>Apurva</a:t>
            </a:r>
            <a:r>
              <a:rPr lang="en-US" sz="1700" dirty="0" smtClean="0"/>
              <a:t> A Mehta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IN" dirty="0" smtClean="0"/>
              <a:t>You write the specifications for the class or the method, with substitute parameters for data types. When the compiler encounters a constructor for the class or a function call for the method, it generates code to handle the specific data type.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Generic Delegates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Just like class and methods, delegates can also be defines using generic :</a:t>
            </a:r>
          </a:p>
          <a:p>
            <a:pPr lvl="1"/>
            <a:r>
              <a:rPr lang="en-IN" dirty="0" smtClean="0"/>
              <a:t>delegate T </a:t>
            </a:r>
            <a:r>
              <a:rPr lang="en-IN" dirty="0" err="1" smtClean="0"/>
              <a:t>NumberChanger</a:t>
            </a:r>
            <a:r>
              <a:rPr lang="en-IN" dirty="0" smtClean="0"/>
              <a:t>&lt;T&gt;(T n);</a:t>
            </a:r>
          </a:p>
          <a:p>
            <a:pPr lvl="1"/>
            <a:endParaRPr lang="en-US" dirty="0" smtClean="0"/>
          </a:p>
          <a:p>
            <a:pPr lvl="1"/>
            <a:r>
              <a:rPr lang="en-IN" dirty="0" err="1" smtClean="0"/>
              <a:t>NumberChanger</a:t>
            </a:r>
            <a:r>
              <a:rPr lang="en-IN" dirty="0" smtClean="0"/>
              <a:t>&lt;</a:t>
            </a:r>
            <a:r>
              <a:rPr lang="en-IN" dirty="0" err="1" smtClean="0"/>
              <a:t>int</a:t>
            </a:r>
            <a:r>
              <a:rPr lang="en-IN" dirty="0" smtClean="0"/>
              <a:t>&gt; nc1 = new </a:t>
            </a:r>
            <a:r>
              <a:rPr lang="en-IN" dirty="0" err="1" smtClean="0"/>
              <a:t>NumberChanger</a:t>
            </a:r>
            <a:r>
              <a:rPr lang="en-IN" dirty="0" smtClean="0"/>
              <a:t>&lt;</a:t>
            </a:r>
            <a:r>
              <a:rPr lang="en-IN" dirty="0" err="1" smtClean="0"/>
              <a:t>int</a:t>
            </a:r>
            <a:r>
              <a:rPr lang="en-IN" dirty="0" smtClean="0"/>
              <a:t>&gt;(</a:t>
            </a:r>
            <a:r>
              <a:rPr lang="en-IN" dirty="0" err="1" smtClean="0"/>
              <a:t>AddNum</a:t>
            </a:r>
            <a:r>
              <a:rPr lang="en-IN" dirty="0" smtClean="0"/>
              <a:t>);</a:t>
            </a:r>
          </a:p>
          <a:p>
            <a:pPr lvl="1"/>
            <a:endParaRPr lang="en-US" dirty="0" smtClean="0"/>
          </a:p>
          <a:p>
            <a:pPr lvl="1"/>
            <a:r>
              <a:rPr lang="en-IN" dirty="0" err="1" smtClean="0"/>
              <a:t>NumberChanger</a:t>
            </a:r>
            <a:r>
              <a:rPr lang="en-IN" dirty="0" smtClean="0"/>
              <a:t>&lt;</a:t>
            </a:r>
            <a:r>
              <a:rPr lang="en-IN" dirty="0" err="1" smtClean="0"/>
              <a:t>int</a:t>
            </a:r>
            <a:r>
              <a:rPr lang="en-IN" dirty="0" smtClean="0"/>
              <a:t>&gt; nc2 = new </a:t>
            </a:r>
            <a:r>
              <a:rPr lang="en-IN" dirty="0" err="1" smtClean="0"/>
              <a:t>NumberChanger</a:t>
            </a:r>
            <a:r>
              <a:rPr lang="en-IN" dirty="0" smtClean="0"/>
              <a:t>&lt;</a:t>
            </a:r>
            <a:r>
              <a:rPr lang="en-IN" dirty="0" err="1" smtClean="0"/>
              <a:t>int</a:t>
            </a:r>
            <a:r>
              <a:rPr lang="en-IN" dirty="0" smtClean="0"/>
              <a:t>&gt;(</a:t>
            </a:r>
            <a:r>
              <a:rPr lang="en-IN" dirty="0" err="1" smtClean="0"/>
              <a:t>MultNum</a:t>
            </a:r>
            <a:r>
              <a:rPr lang="en-IN" dirty="0" smtClean="0"/>
              <a:t>);</a:t>
            </a:r>
            <a:br>
              <a:rPr lang="en-IN" dirty="0" smtClean="0"/>
            </a:br>
            <a:r>
              <a:rPr lang="en-IN" dirty="0" smtClean="0"/>
              <a:t/>
            </a:r>
            <a:br>
              <a:rPr lang="en-IN" dirty="0" smtClean="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Func</a:t>
            </a:r>
            <a:r>
              <a:rPr lang="en-US" dirty="0" smtClean="0"/>
              <a:t> and Action Delegate</a:t>
            </a:r>
            <a:endParaRPr lang="en-IN" dirty="0"/>
          </a:p>
        </p:txBody>
      </p:sp>
      <p:sp>
        <p:nvSpPr>
          <p:cNvPr id="3" name="Content Placeholder 2"/>
          <p:cNvSpPr>
            <a:spLocks noGrp="1"/>
          </p:cNvSpPr>
          <p:nvPr>
            <p:ph idx="1"/>
          </p:nvPr>
        </p:nvSpPr>
        <p:spPr/>
        <p:txBody>
          <a:bodyPr/>
          <a:lstStyle/>
          <a:p>
            <a:r>
              <a:rPr lang="en-IN" dirty="0" smtClean="0"/>
              <a:t>C# 3.0 includes built-in generic delegate types </a:t>
            </a:r>
            <a:r>
              <a:rPr lang="en-IN" b="1" dirty="0" err="1" smtClean="0"/>
              <a:t>Func</a:t>
            </a:r>
            <a:r>
              <a:rPr lang="en-IN" dirty="0" smtClean="0"/>
              <a:t> and </a:t>
            </a:r>
            <a:r>
              <a:rPr lang="en-IN" b="1" dirty="0" smtClean="0"/>
              <a:t>Action</a:t>
            </a:r>
            <a:r>
              <a:rPr lang="en-IN" dirty="0" smtClean="0"/>
              <a:t>, so that you don't need to define custom delegates.</a:t>
            </a:r>
          </a:p>
          <a:p>
            <a:r>
              <a:rPr lang="en-IN" dirty="0" err="1" smtClean="0"/>
              <a:t>Func</a:t>
            </a:r>
            <a:r>
              <a:rPr lang="en-IN" dirty="0" smtClean="0"/>
              <a:t> is a generic delegate included in the </a:t>
            </a:r>
            <a:r>
              <a:rPr lang="en-IN" i="1" dirty="0" smtClean="0"/>
              <a:t>System</a:t>
            </a:r>
            <a:r>
              <a:rPr lang="en-IN" dirty="0" smtClean="0"/>
              <a:t> namespace. </a:t>
            </a:r>
          </a:p>
          <a:p>
            <a:pPr lvl="1"/>
            <a:r>
              <a:rPr lang="en-IN" dirty="0" smtClean="0"/>
              <a:t>It has zero or more </a:t>
            </a:r>
            <a:r>
              <a:rPr lang="en-IN" b="1" dirty="0" smtClean="0"/>
              <a:t>input </a:t>
            </a:r>
            <a:r>
              <a:rPr lang="en-IN" dirty="0" smtClean="0"/>
              <a:t>parameters and one </a:t>
            </a:r>
            <a:r>
              <a:rPr lang="en-IN" b="1" dirty="0" smtClean="0"/>
              <a:t>out</a:t>
            </a:r>
            <a:r>
              <a:rPr lang="en-IN" dirty="0" smtClean="0"/>
              <a:t> parameter. </a:t>
            </a:r>
          </a:p>
          <a:p>
            <a:pPr lvl="1"/>
            <a:r>
              <a:rPr lang="en-IN" dirty="0" smtClean="0"/>
              <a:t>The last parameter is considered as an out parameter.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IN" dirty="0" smtClean="0"/>
              <a:t>e.g. a </a:t>
            </a:r>
            <a:r>
              <a:rPr lang="en-IN" dirty="0" err="1" smtClean="0"/>
              <a:t>Func</a:t>
            </a:r>
            <a:r>
              <a:rPr lang="en-IN" dirty="0" smtClean="0"/>
              <a:t> delegate that takes one input parameter and one out parameter is defined in the System namespace as below:</a:t>
            </a:r>
          </a:p>
          <a:p>
            <a:pPr>
              <a:buNone/>
            </a:pP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457200" y="3352800"/>
            <a:ext cx="8367526" cy="2971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Delegate</a:t>
            </a:r>
            <a:endParaRPr lang="en-IN" dirty="0"/>
          </a:p>
        </p:txBody>
      </p:sp>
      <p:sp>
        <p:nvSpPr>
          <p:cNvPr id="3" name="Content Placeholder 2"/>
          <p:cNvSpPr>
            <a:spLocks noGrp="1"/>
          </p:cNvSpPr>
          <p:nvPr>
            <p:ph idx="1"/>
          </p:nvPr>
        </p:nvSpPr>
        <p:spPr/>
        <p:txBody>
          <a:bodyPr/>
          <a:lstStyle/>
          <a:p>
            <a:r>
              <a:rPr lang="en-IN" dirty="0" smtClean="0"/>
              <a:t>Action is also a delegate type defined in the System namespace. </a:t>
            </a:r>
          </a:p>
          <a:p>
            <a:r>
              <a:rPr lang="en-IN" dirty="0" smtClean="0"/>
              <a:t>An Action type delegate is the same as </a:t>
            </a:r>
            <a:r>
              <a:rPr lang="en-IN" dirty="0" err="1" smtClean="0"/>
              <a:t>Func</a:t>
            </a:r>
            <a:r>
              <a:rPr lang="en-IN" dirty="0" smtClean="0"/>
              <a:t> delegate except that the Action delegate doesn't return a value. In other words, an Action delegate can be used with a method that has a void return type.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Anonymous methods</a:t>
            </a:r>
            <a:endParaRPr lang="en-IN" dirty="0"/>
          </a:p>
        </p:txBody>
      </p:sp>
      <p:sp>
        <p:nvSpPr>
          <p:cNvPr id="3" name="Content Placeholder 2"/>
          <p:cNvSpPr>
            <a:spLocks noGrp="1"/>
          </p:cNvSpPr>
          <p:nvPr>
            <p:ph idx="1"/>
          </p:nvPr>
        </p:nvSpPr>
        <p:spPr/>
        <p:txBody>
          <a:bodyPr>
            <a:normAutofit lnSpcReduction="10000"/>
          </a:bodyPr>
          <a:lstStyle/>
          <a:p>
            <a:r>
              <a:rPr lang="en-IN" dirty="0" smtClean="0"/>
              <a:t>Anonymous methods are the methods without a name, just the body.</a:t>
            </a:r>
            <a:endParaRPr lang="en-IN" b="1" dirty="0" smtClean="0"/>
          </a:p>
          <a:p>
            <a:r>
              <a:rPr lang="en-IN" dirty="0" smtClean="0"/>
              <a:t>Anonymous methods provide a technique to pass a code block as a delegate parameter.</a:t>
            </a:r>
          </a:p>
          <a:p>
            <a:r>
              <a:rPr lang="en-IN" dirty="0" smtClean="0"/>
              <a:t>You need not specify the return type in an anonymous method</a:t>
            </a:r>
          </a:p>
          <a:p>
            <a:pPr lvl="1"/>
            <a:r>
              <a:rPr lang="en-IN" dirty="0" smtClean="0"/>
              <a:t>it is inferred from the return statement inside the method body.</a:t>
            </a:r>
          </a:p>
          <a:p>
            <a:r>
              <a:rPr lang="en-US" dirty="0" smtClean="0">
                <a:hlinkClick r:id="rId3" action="ppaction://hlinkfile"/>
              </a:rPr>
              <a:t>Demo</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=&gt; is called lambda operator and read as GOES TO</a:t>
            </a:r>
          </a:p>
          <a:p>
            <a:r>
              <a:rPr lang="en-US" dirty="0" smtClean="0"/>
              <a:t>With a lambda expressions, no need to use delegate explicitly and no need to specify the input parameter type explicitly</a:t>
            </a:r>
          </a:p>
          <a:p>
            <a:r>
              <a:rPr lang="en-US" dirty="0" smtClean="0"/>
              <a:t>More convenient to use than anonymous methods</a:t>
            </a:r>
          </a:p>
          <a:p>
            <a:r>
              <a:rPr lang="en-US" dirty="0" smtClean="0"/>
              <a:t>Particularly useful for writing LINQ query expressions</a:t>
            </a:r>
          </a:p>
          <a:p>
            <a:r>
              <a:rPr lang="en-US" dirty="0" smtClean="0">
                <a:hlinkClick r:id="rId3" action="ppaction://hlinkfile"/>
              </a:rPr>
              <a:t>Demo</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IN" dirty="0" smtClean="0"/>
              <a:t>A lambda expression is an anonymous function that you can use to create delegates or expression tree types.</a:t>
            </a:r>
          </a:p>
          <a:p>
            <a:r>
              <a:rPr lang="en-IN" dirty="0" smtClean="0"/>
              <a:t>By using lambda expressions, you can write local functions that can be passed as arguments or returned as the value of function calls.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IN" dirty="0" smtClean="0"/>
              <a:t>To create a lambda expression, you specify input parameters (if any) on the left side of the lambda operator =&gt;, and you put the expression or statement block on the other side. </a:t>
            </a:r>
          </a:p>
          <a:p>
            <a:pPr lvl="1">
              <a:buNone/>
            </a:pPr>
            <a:endParaRPr lang="en-US" dirty="0" smtClean="0"/>
          </a:p>
          <a:p>
            <a:pPr lvl="1" algn="ctr">
              <a:buNone/>
            </a:pPr>
            <a:r>
              <a:rPr lang="en-IN" sz="4000" dirty="0" smtClean="0"/>
              <a:t>e =&gt; </a:t>
            </a:r>
            <a:r>
              <a:rPr lang="en-IN" sz="4000" dirty="0" err="1" smtClean="0"/>
              <a:t>e.Id</a:t>
            </a:r>
            <a:r>
              <a:rPr lang="en-IN" sz="4000" dirty="0" smtClean="0"/>
              <a:t> == 102</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Expression Lambdas</a:t>
            </a:r>
            <a:endParaRPr lang="en-IN" dirty="0"/>
          </a:p>
        </p:txBody>
      </p:sp>
      <p:sp>
        <p:nvSpPr>
          <p:cNvPr id="3" name="Content Placeholder 2"/>
          <p:cNvSpPr>
            <a:spLocks noGrp="1"/>
          </p:cNvSpPr>
          <p:nvPr>
            <p:ph idx="1"/>
          </p:nvPr>
        </p:nvSpPr>
        <p:spPr/>
        <p:txBody>
          <a:bodyPr/>
          <a:lstStyle/>
          <a:p>
            <a:r>
              <a:rPr lang="en-IN" dirty="0" smtClean="0"/>
              <a:t>A lambda expression with an expression on the right side of the =&gt; operator is called an </a:t>
            </a:r>
            <a:r>
              <a:rPr lang="en-IN" i="1" dirty="0" smtClean="0"/>
              <a:t>expression lambda</a:t>
            </a:r>
            <a:r>
              <a:rPr lang="en-IN" dirty="0" smtClean="0"/>
              <a:t>.</a:t>
            </a:r>
          </a:p>
          <a:p>
            <a:r>
              <a:rPr lang="en-IN" dirty="0" smtClean="0"/>
              <a:t>The parentheses are optional only if the lambda has one input parameter; otherwise they are required.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png"/>
          <p:cNvPicPr>
            <a:picLocks noChangeAspect="1"/>
          </p:cNvPicPr>
          <p:nvPr/>
        </p:nvPicPr>
        <p:blipFill>
          <a:blip r:embed="rId3" cstate="print"/>
          <a:stretch>
            <a:fillRect/>
          </a:stretch>
        </p:blipFill>
        <p:spPr>
          <a:xfrm>
            <a:off x="762000" y="1438275"/>
            <a:ext cx="7620000" cy="39814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Type safe</a:t>
            </a:r>
            <a:r>
              <a:rPr lang="en-US" dirty="0" smtClean="0"/>
              <a:t> function pointer</a:t>
            </a:r>
            <a:endParaRPr lang="en-IN" dirty="0" smtClean="0"/>
          </a:p>
          <a:p>
            <a:r>
              <a:rPr lang="en-IN" dirty="0" smtClean="0"/>
              <a:t>A </a:t>
            </a:r>
            <a:r>
              <a:rPr lang="en-IN" b="1" dirty="0" smtClean="0"/>
              <a:t>delegate</a:t>
            </a:r>
            <a:r>
              <a:rPr lang="en-IN" dirty="0" smtClean="0"/>
              <a:t> is a reference type variable that holds the reference to a method. The reference can be changed at runtime.</a:t>
            </a:r>
          </a:p>
          <a:p>
            <a:r>
              <a:rPr lang="en-IN" dirty="0" smtClean="0"/>
              <a:t>All delegates are implicitly derived from the </a:t>
            </a:r>
            <a:r>
              <a:rPr lang="en-IN" b="1" dirty="0" err="1" smtClean="0"/>
              <a:t>System.Delegate</a:t>
            </a:r>
            <a:r>
              <a:rPr lang="en-IN" b="1" dirty="0" smtClean="0"/>
              <a:t> </a:t>
            </a:r>
            <a:r>
              <a:rPr lang="en-IN" dirty="0" smtClean="0"/>
              <a:t>class.</a:t>
            </a:r>
          </a:p>
          <a:p>
            <a:pPr>
              <a:buNone/>
            </a:pPr>
            <a:r>
              <a:rPr lang="en-US" dirty="0" smtClean="0"/>
              <a:t>	</a:t>
            </a:r>
            <a:r>
              <a:rPr lang="en-US" dirty="0" smtClean="0">
                <a:hlinkClick r:id="rId3" action="ppaction://hlinkfile"/>
              </a:rPr>
              <a:t>Demo</a:t>
            </a:r>
            <a:endParaRPr lang="en-IN" dirty="0" smtClean="0"/>
          </a:p>
          <a:p>
            <a:pPr>
              <a:buNone/>
            </a:pPr>
            <a:r>
              <a:rPr lang="en-IN" dirty="0" smtClean="0"/>
              <a:t>public delegate void </a:t>
            </a:r>
            <a:r>
              <a:rPr lang="en-IN" dirty="0" err="1" smtClean="0"/>
              <a:t>HelloDelegate</a:t>
            </a:r>
            <a:r>
              <a:rPr lang="en-IN" dirty="0" smtClean="0"/>
              <a:t>(string </a:t>
            </a:r>
            <a:r>
              <a:rPr lang="en-IN" dirty="0" err="1" smtClean="0"/>
              <a:t>str</a:t>
            </a:r>
            <a:r>
              <a:rPr lang="en-IN" dirty="0" smtClean="0"/>
              <a:t>);</a:t>
            </a:r>
          </a:p>
          <a:p>
            <a:pPr>
              <a:buNone/>
            </a:pPr>
            <a:r>
              <a:rPr lang="en-IN" dirty="0" smtClean="0"/>
              <a:t>public delegate </a:t>
            </a:r>
            <a:r>
              <a:rPr lang="en-IN" dirty="0" err="1" smtClean="0"/>
              <a:t>int</a:t>
            </a:r>
            <a:r>
              <a:rPr lang="en-IN" dirty="0" smtClean="0"/>
              <a:t> </a:t>
            </a:r>
            <a:r>
              <a:rPr lang="en-IN" dirty="0" err="1" smtClean="0"/>
              <a:t>MathOp</a:t>
            </a:r>
            <a:r>
              <a:rPr lang="en-IN" dirty="0" smtClean="0"/>
              <a:t>(</a:t>
            </a:r>
            <a:r>
              <a:rPr lang="en-IN" dirty="0" err="1" smtClean="0"/>
              <a:t>int</a:t>
            </a:r>
            <a:r>
              <a:rPr lang="en-IN" dirty="0" smtClean="0"/>
              <a:t> a, </a:t>
            </a:r>
            <a:r>
              <a:rPr lang="en-IN" dirty="0" err="1" smtClean="0"/>
              <a:t>int</a:t>
            </a:r>
            <a:r>
              <a:rPr lang="en-IN" dirty="0" smtClean="0"/>
              <a:t> b);</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lnSpcReduction="10000"/>
          </a:bodyPr>
          <a:lstStyle/>
          <a:p>
            <a:r>
              <a:rPr lang="en-IN" dirty="0" smtClean="0"/>
              <a:t>A delegate is an object that knows how to call a method. </a:t>
            </a:r>
          </a:p>
          <a:p>
            <a:r>
              <a:rPr lang="en-IN" dirty="0" smtClean="0"/>
              <a:t>A delegate type defines the kind of method that delegate instances can call. </a:t>
            </a:r>
          </a:p>
          <a:p>
            <a:r>
              <a:rPr lang="en-IN" dirty="0" smtClean="0"/>
              <a:t>A delegate instance literally acts as a delegate for the caller: the caller invokes the delegate, and then the delegate calls the target method. This indirection decouples the caller from the target method.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Instantiating Delegates</a:t>
            </a:r>
            <a:endParaRPr lang="en-IN"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IN" dirty="0" smtClean="0"/>
              <a:t>Once a delegate type is declared, a delegate object must be created with the </a:t>
            </a:r>
            <a:r>
              <a:rPr lang="en-IN" b="1" dirty="0" smtClean="0"/>
              <a:t>new </a:t>
            </a:r>
            <a:r>
              <a:rPr lang="en-IN" dirty="0" smtClean="0"/>
              <a:t>keyword and be associated with a particular method. </a:t>
            </a:r>
          </a:p>
          <a:p>
            <a:r>
              <a:rPr lang="en-IN" dirty="0" smtClean="0"/>
              <a:t>When creating a delegate, the argument passed to the </a:t>
            </a:r>
            <a:r>
              <a:rPr lang="en-IN" b="1" dirty="0" smtClean="0"/>
              <a:t>new</a:t>
            </a:r>
            <a:r>
              <a:rPr lang="en-IN" dirty="0" smtClean="0"/>
              <a:t> expression is written similar to a method call, but without the arguments to the method</a:t>
            </a:r>
          </a:p>
          <a:p>
            <a:pPr>
              <a:buNone/>
            </a:pPr>
            <a:r>
              <a:rPr lang="en-IN" dirty="0" err="1" smtClean="0"/>
              <a:t>HelloDelegate</a:t>
            </a:r>
            <a:r>
              <a:rPr lang="en-IN" dirty="0" smtClean="0"/>
              <a:t> h = new </a:t>
            </a:r>
            <a:r>
              <a:rPr lang="en-IN" dirty="0" err="1" smtClean="0"/>
              <a:t>HelloDelegate</a:t>
            </a:r>
            <a:r>
              <a:rPr lang="en-IN" dirty="0" smtClean="0"/>
              <a:t>(Hello);</a:t>
            </a:r>
          </a:p>
          <a:p>
            <a:pPr>
              <a:buNone/>
            </a:pPr>
            <a:r>
              <a:rPr lang="en-IN" dirty="0" err="1" smtClean="0"/>
              <a:t>MathOp</a:t>
            </a:r>
            <a:r>
              <a:rPr lang="en-IN" dirty="0" smtClean="0"/>
              <a:t> m1 = new </a:t>
            </a:r>
            <a:r>
              <a:rPr lang="en-IN" dirty="0" err="1" smtClean="0"/>
              <a:t>MathOp</a:t>
            </a:r>
            <a:r>
              <a:rPr lang="en-IN" dirty="0" smtClean="0"/>
              <a:t>(Add);</a:t>
            </a:r>
          </a:p>
          <a:p>
            <a:pPr>
              <a:buNone/>
            </a:pPr>
            <a:r>
              <a:rPr lang="en-IN" dirty="0" err="1" smtClean="0"/>
              <a:t>MathOp</a:t>
            </a:r>
            <a:r>
              <a:rPr lang="en-IN" dirty="0" smtClean="0"/>
              <a:t> m2 = new </a:t>
            </a:r>
            <a:r>
              <a:rPr lang="en-IN" dirty="0" err="1" smtClean="0"/>
              <a:t>MathOp</a:t>
            </a:r>
            <a:r>
              <a:rPr lang="en-IN" dirty="0" smtClean="0"/>
              <a:t>(Sub);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delegate</a:t>
            </a:r>
            <a:endParaRPr lang="en-IN" dirty="0"/>
          </a:p>
        </p:txBody>
      </p:sp>
      <p:sp>
        <p:nvSpPr>
          <p:cNvPr id="3" name="Content Placeholder 2"/>
          <p:cNvSpPr>
            <a:spLocks noGrp="1"/>
          </p:cNvSpPr>
          <p:nvPr>
            <p:ph idx="1"/>
          </p:nvPr>
        </p:nvSpPr>
        <p:spPr/>
        <p:txBody>
          <a:bodyPr/>
          <a:lstStyle/>
          <a:p>
            <a:r>
              <a:rPr lang="en-US" dirty="0" smtClean="0"/>
              <a:t>Extension of normal delegate</a:t>
            </a:r>
          </a:p>
          <a:p>
            <a:r>
              <a:rPr lang="en-US" dirty="0" smtClean="0"/>
              <a:t>It helps point more than one method at a single moment of time</a:t>
            </a:r>
          </a:p>
          <a:p>
            <a:r>
              <a:rPr lang="en-US" dirty="0" smtClean="0"/>
              <a:t>Composition using + and – operators</a:t>
            </a:r>
          </a:p>
          <a:p>
            <a:r>
              <a:rPr lang="en-IN" dirty="0" smtClean="0"/>
              <a:t>Only delegates of the same type can be composed.</a:t>
            </a:r>
            <a:endParaRPr lang="en-US"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IN" dirty="0" smtClean="0"/>
              <a:t>Using this property of delegates you can create an invocation list of methods that will be called when a delegate is invoked. This is called </a:t>
            </a:r>
            <a:r>
              <a:rPr lang="en-IN" b="1" dirty="0" smtClean="0"/>
              <a:t>multicasting</a:t>
            </a:r>
            <a:r>
              <a:rPr lang="en-IN" dirty="0" smtClean="0"/>
              <a:t> of a delegate. </a:t>
            </a:r>
          </a:p>
          <a:p>
            <a:r>
              <a:rPr lang="en-US" dirty="0" smtClean="0">
                <a:hlinkClick r:id="rId2" action="ppaction://hlinkfile"/>
              </a:rPr>
              <a:t>Demo</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IN" dirty="0"/>
          </a:p>
        </p:txBody>
      </p:sp>
      <p:sp>
        <p:nvSpPr>
          <p:cNvPr id="3" name="Content Placeholder 2"/>
          <p:cNvSpPr>
            <a:spLocks noGrp="1"/>
          </p:cNvSpPr>
          <p:nvPr>
            <p:ph idx="1"/>
          </p:nvPr>
        </p:nvSpPr>
        <p:spPr/>
        <p:txBody>
          <a:bodyPr/>
          <a:lstStyle/>
          <a:p>
            <a:r>
              <a:rPr lang="en-US" dirty="0" smtClean="0"/>
              <a:t>Write delegate </a:t>
            </a:r>
            <a:r>
              <a:rPr lang="en-IN" i="1" dirty="0" err="1" smtClean="0"/>
              <a:t>printString</a:t>
            </a:r>
            <a:r>
              <a:rPr lang="en-IN" dirty="0" smtClean="0"/>
              <a:t> that takes string as an argument and  assign it to two different methods such that one method writes string on console and another method writes </a:t>
            </a:r>
            <a:r>
              <a:rPr lang="en-IN" dirty="0" err="1" smtClean="0"/>
              <a:t>srting</a:t>
            </a:r>
            <a:r>
              <a:rPr lang="en-IN" dirty="0" smtClean="0"/>
              <a:t> in the file.</a:t>
            </a:r>
          </a:p>
          <a:p>
            <a:r>
              <a:rPr lang="en-US" dirty="0" smtClean="0"/>
              <a:t>Modify above example using multicasting so that single delegate gives output both on console as well as in the file.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in C#</a:t>
            </a:r>
            <a:endParaRPr lang="en-IN" dirty="0"/>
          </a:p>
        </p:txBody>
      </p:sp>
      <p:sp>
        <p:nvSpPr>
          <p:cNvPr id="3" name="Content Placeholder 2"/>
          <p:cNvSpPr>
            <a:spLocks noGrp="1"/>
          </p:cNvSpPr>
          <p:nvPr>
            <p:ph idx="1"/>
          </p:nvPr>
        </p:nvSpPr>
        <p:spPr/>
        <p:txBody>
          <a:bodyPr/>
          <a:lstStyle/>
          <a:p>
            <a:r>
              <a:rPr lang="en-US" dirty="0" smtClean="0"/>
              <a:t>Generics allow us to design classes and methods decoupled from the data types</a:t>
            </a:r>
          </a:p>
          <a:p>
            <a:r>
              <a:rPr lang="en-US" dirty="0" smtClean="0"/>
              <a:t>Generic classes are extensively used by collections classes available in </a:t>
            </a:r>
            <a:r>
              <a:rPr lang="en-US" dirty="0" err="1" smtClean="0"/>
              <a:t>System.Collections.Generic</a:t>
            </a:r>
            <a:r>
              <a:rPr lang="en-US" dirty="0" smtClean="0"/>
              <a:t> namespace</a:t>
            </a:r>
          </a:p>
          <a:p>
            <a:r>
              <a:rPr lang="en-US" dirty="0" smtClean="0">
                <a:hlinkClick r:id="rId3" action="ppaction://hlinkfile"/>
              </a:rPr>
              <a:t>Demo</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772</Words>
  <Application>Microsoft Office PowerPoint</Application>
  <PresentationFormat>On-screen Show (4:3)</PresentationFormat>
  <Paragraphs>111</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Delegates, Generics and Anonymous methods</vt:lpstr>
      <vt:lpstr>Slide 2</vt:lpstr>
      <vt:lpstr>Delegates</vt:lpstr>
      <vt:lpstr>Continue…</vt:lpstr>
      <vt:lpstr>Instantiating Delegates</vt:lpstr>
      <vt:lpstr>Multicast delegate</vt:lpstr>
      <vt:lpstr>Continue…</vt:lpstr>
      <vt:lpstr>Assignment</vt:lpstr>
      <vt:lpstr>Generics in C#</vt:lpstr>
      <vt:lpstr>Continue…</vt:lpstr>
      <vt:lpstr>Generic Delegates</vt:lpstr>
      <vt:lpstr>The Func and Action Delegate</vt:lpstr>
      <vt:lpstr>Continue…</vt:lpstr>
      <vt:lpstr>Action Delegate</vt:lpstr>
      <vt:lpstr>Anonymous methods</vt:lpstr>
      <vt:lpstr>Lambda expression</vt:lpstr>
      <vt:lpstr>Continue…</vt:lpstr>
      <vt:lpstr>Continue…</vt:lpstr>
      <vt:lpstr>Expression Lambdas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and Events</dc:title>
  <dc:creator>AAM</dc:creator>
  <cp:lastModifiedBy>DDU</cp:lastModifiedBy>
  <cp:revision>103</cp:revision>
  <dcterms:created xsi:type="dcterms:W3CDTF">2006-08-16T00:00:00Z</dcterms:created>
  <dcterms:modified xsi:type="dcterms:W3CDTF">2019-08-19T05:07:55Z</dcterms:modified>
</cp:coreProperties>
</file>