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0E45-4150-774C-926C-C38E8D3D53A2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1FDE-8B98-8341-81C2-8A3D3E8A1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786C7-B8F9-4072-AAAA-17258464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Avenir Next LT Pro</vt:lpstr>
      <vt:lpstr>Avenir Next LT Pro Light</vt:lpstr>
      <vt:lpstr>ColorBlockVTI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Bhaumil Panchal</cp:lastModifiedBy>
  <cp:revision>1</cp:revision>
  <dcterms:created xsi:type="dcterms:W3CDTF">2024-05-31T16:24:46Z</dcterms:created>
  <dcterms:modified xsi:type="dcterms:W3CDTF">2025-08-02T08:28:11Z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