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403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Gill Sans Nova Light</vt:lpstr>
      <vt:lpstr>Sagona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Bhaumil Panchal</cp:lastModifiedBy>
  <cp:revision>1</cp:revision>
  <dcterms:created xsi:type="dcterms:W3CDTF">2023-12-12T20:05:16Z</dcterms:created>
  <dcterms:modified xsi:type="dcterms:W3CDTF">2025-08-23T05:46:17Z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