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2153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242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60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97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59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56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4C61DF6-3A2D-55DA-8448-C2D07707E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340BB-A35D-C47D-F28F-6FBE043F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DAB0E-1B08-9A3E-38B2-E60401CC0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4A4B38-C41B-0C14-CB28-67E972112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D99EC-B9CC-A1AC-EFF4-B65977F54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280CA-3626-981C-CF19-E559E0DA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C9117-F419-BD57-1080-86A4D1360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54386-29C8-95E0-C9D9-78F27AD2E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8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20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3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580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82" r:id="rId12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ShojiVTI</Template>
  <TotalTime>31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Meiryo</vt:lpstr>
      <vt:lpstr>Calibri</vt:lpstr>
      <vt:lpstr>Corbel</vt:lpstr>
      <vt:lpstr>ShojiVTI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Bhaumil Panchal</cp:lastModifiedBy>
  <cp:revision>2</cp:revision>
  <dcterms:created xsi:type="dcterms:W3CDTF">2024-02-14T18:58:31Z</dcterms:created>
  <dcterms:modified xsi:type="dcterms:W3CDTF">2025-08-23T05:49:02Z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