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95000" y="2855000"/>
            <a:ext cx="10469600" cy="11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88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55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29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2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46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7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8302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05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600" cy="22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11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4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73700"/>
            <a:ext cx="11360800" cy="25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8904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983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Autonomous Agent for FPS Game using Deep Reinforcement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Goal: Develop an agent for 3D FPS games using only screen pixels as input.</a:t>
            </a:r>
          </a:p>
          <a:p>
            <a:r>
              <a:t>Challenge: Create an autonomous, unscripted agent.</a:t>
            </a:r>
          </a:p>
          <a:p>
            <a:r>
              <a:t>Method: Deep Reinforcement Learning (DRL) based on Q-Learning.</a:t>
            </a:r>
          </a:p>
          <a:p>
            <a:r>
              <a:t>Platform: ViZDoom, a research platform based on the game Doom.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Related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Builds on pioneering works (Mnih et al. on DQN) for game playing.</a:t>
            </a:r>
          </a:p>
          <a:p>
            <a:r>
              <a:t>Utilizes experience replay and actor-critic methods.</a:t>
            </a:r>
          </a:p>
          <a:p>
            <a:r>
              <a:t>Draws from Double Q-Learning techniques.</a:t>
            </a:r>
          </a:p>
          <a:p>
            <a:r>
              <a:t>Explores research using DRL for games.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Q-Learning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Core algorithm: Q-Learning.</a:t>
            </a:r>
          </a:p>
          <a:p>
            <a:r>
              <a:t>A reinforcement learning technique.</a:t>
            </a:r>
          </a:p>
          <a:p>
            <a:r>
              <a:t>Aims to find optimal action policy in an environment.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Scenarios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Three scenarios: Basic, Defend the Line, Medikits and Poisons.</a:t>
            </a:r>
          </a:p>
          <a:p>
            <a:r>
              <a:t>Scenarios increase in complexity.</a:t>
            </a:r>
          </a:p>
          <a:p>
            <a:r>
              <a:t>Figure 1 illustrates the game scenarios.</a:t>
            </a:r>
          </a:p>
          <a:p>
            <a:r>
              <a:t>Each with unique goals and challenges.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Setup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ViZDoom platform employed for experiments.</a:t>
            </a:r>
          </a:p>
          <a:p>
            <a:r>
              <a:t>Details on Deep Neural Network architecture (layers, activation functions).</a:t>
            </a:r>
          </a:p>
          <a:p>
            <a:r>
              <a:t>Details on Hyperparameters including optimizer, batch size, learning rate.</a:t>
            </a:r>
          </a:p>
          <a:p>
            <a:r>
              <a:t>Training details on hardware, metrics, and duration.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Agent achieves good results in all tested environments.</a:t>
            </a:r>
          </a:p>
          <a:p>
            <a:r>
              <a:t>Agent demonstrates learning of complex behaviors.</a:t>
            </a:r>
          </a:p>
          <a:p>
            <a:r>
              <a:t>Quantifiable results showing performance over time (reward, survival time).</a:t>
            </a:r>
          </a:p>
          <a:p>
            <a:r>
              <a:t>Qualitative analysis of strategies, noting any interesting agent behaviors.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Potential to test in larger, more complex environments.</a:t>
            </a:r>
          </a:p>
          <a:p>
            <a:r>
              <a:t>Compare with other DRL agents or techniques.</a:t>
            </a:r>
          </a:p>
          <a:p>
            <a:r>
              <a:t>Consider different DRL architectures for the agent.</a:t>
            </a:r>
          </a:p>
          <a:p>
            <a:r>
              <a:t>Further analysis of learned strategies and emergent behavior.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3" id="{F90F99E5-B474-4E3C-AC3B-F0F2B9AFCE17}" vid="{629D023C-6EA0-4220-B88D-32EF76A238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Template3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Average</vt:lpstr>
      <vt:lpstr>Oswald</vt:lpstr>
      <vt:lpstr>Slate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Kavan Desai</dc:creator>
  <cp:lastModifiedBy>Kavan Desai</cp:lastModifiedBy>
  <cp:revision>1</cp:revision>
  <dcterms:created xsi:type="dcterms:W3CDTF">2025-01-31T07:37:29Z</dcterms:created>
  <dcterms:modified xsi:type="dcterms:W3CDTF">2025-01-31T07:37:52Z</dcterms:modified>
</cp:coreProperties>
</file>