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41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3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2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6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5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3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2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5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54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8CA201F-D2B8-4EDB-945D-8E4B0B7CE320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0959EF6-D07E-4202-A7C4-09EA4F4EA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6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Corbel</vt:lpstr>
      <vt:lpstr>Basis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2025-01-31T17:18:21Z</dcterms:created>
  <dcterms:modified xsi:type="dcterms:W3CDTF">2025-01-31T17:19:14Z</dcterms:modified>
</cp:coreProperties>
</file>