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/>
    <p:restoredTop sz="94830"/>
  </p:normalViewPr>
  <p:slideViewPr>
    <p:cSldViewPr snapToGrid="0" showGuides="1">
      <p:cViewPr varScale="1">
        <p:scale>
          <a:sx n="84" d="100"/>
          <a:sy n="84" d="100"/>
        </p:scale>
        <p:origin x="662" y="77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Arial Black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Bhaumil Panchal</cp:lastModifiedBy>
  <cp:revision>2</cp:revision>
  <dcterms:created xsi:type="dcterms:W3CDTF">2022-08-18T06:47:08Z</dcterms:created>
  <dcterms:modified xsi:type="dcterms:W3CDTF">2025-08-02T08:25:09Z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