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5"/>
  </p:notesMasterIdLst>
  <p:handoutMasterIdLst>
    <p:handoutMasterId r:id="rId6"/>
  </p:handoutMaster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622" autoAdjust="0"/>
    <p:restoredTop sz="95388" autoAdjust="0"/>
  </p:normalViewPr>
  <p:slideViewPr>
    <p:cSldViewPr snapToGrid="0" snapToObjects="1">
      <p:cViewPr varScale="1">
        <p:scale>
          <a:sx n="85" d="100"/>
          <a:sy n="85" d="100"/>
        </p:scale>
        <p:origin x="701" y="53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7FA76D1-3C6D-40BC-A42D-496B6EDE8B8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DE99543C-82E8-4821-93BD-5A60BEB423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D7B7F6F-2C08-4296-B7AB-C2C3F42192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Arial Black</vt:lpstr>
      <vt:lpstr>Calibri</vt:lpstr>
      <vt:lpstr>Sabon Next LT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Bhaumil Panchal</cp:lastModifiedBy>
  <cp:revision>2</cp:revision>
  <dcterms:created xsi:type="dcterms:W3CDTF">2023-12-10T16:20:53Z</dcterms:created>
  <dcterms:modified xsi:type="dcterms:W3CDTF">2025-08-02T08:25:34Z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