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B805-7DBB-43FE-9F27-DCEF90297047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FAF2-3EC9-41E1-AB46-B4050CC09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54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B805-7DBB-43FE-9F27-DCEF90297047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FAF2-3EC9-41E1-AB46-B4050CC09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41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B805-7DBB-43FE-9F27-DCEF90297047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FAF2-3EC9-41E1-AB46-B4050CC09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624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B805-7DBB-43FE-9F27-DCEF90297047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FAF2-3EC9-41E1-AB46-B4050CC0926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3173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B805-7DBB-43FE-9F27-DCEF90297047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FAF2-3EC9-41E1-AB46-B4050CC09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0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B805-7DBB-43FE-9F27-DCEF90297047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FAF2-3EC9-41E1-AB46-B4050CC09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692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B805-7DBB-43FE-9F27-DCEF90297047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FAF2-3EC9-41E1-AB46-B4050CC09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055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B805-7DBB-43FE-9F27-DCEF90297047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FAF2-3EC9-41E1-AB46-B4050CC09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691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B805-7DBB-43FE-9F27-DCEF90297047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FAF2-3EC9-41E1-AB46-B4050CC09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35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B805-7DBB-43FE-9F27-DCEF90297047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FAF2-3EC9-41E1-AB46-B4050CC09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52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B805-7DBB-43FE-9F27-DCEF90297047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FAF2-3EC9-41E1-AB46-B4050CC09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53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B805-7DBB-43FE-9F27-DCEF90297047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FAF2-3EC9-41E1-AB46-B4050CC09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13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B805-7DBB-43FE-9F27-DCEF90297047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FAF2-3EC9-41E1-AB46-B4050CC09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73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B805-7DBB-43FE-9F27-DCEF90297047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FAF2-3EC9-41E1-AB46-B4050CC09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3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B805-7DBB-43FE-9F27-DCEF90297047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FAF2-3EC9-41E1-AB46-B4050CC09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14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B805-7DBB-43FE-9F27-DCEF90297047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FAF2-3EC9-41E1-AB46-B4050CC09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69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B805-7DBB-43FE-9F27-DCEF90297047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FFAF2-3EC9-41E1-AB46-B4050CC09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03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E3B805-7DBB-43FE-9F27-DCEF90297047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5FFAF2-3EC9-41E1-AB46-B4050CC09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855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Calisto MT</vt:lpstr>
      <vt:lpstr>Wingdings 2</vt:lpstr>
      <vt:lpstr>Slate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Kavan Desai</dc:creator>
  <cp:lastModifiedBy>Kavan Desai</cp:lastModifiedBy>
  <cp:revision>1</cp:revision>
  <dcterms:created xsi:type="dcterms:W3CDTF">2025-01-31T17:08:01Z</dcterms:created>
  <dcterms:modified xsi:type="dcterms:W3CDTF">2025-01-31T17:08:20Z</dcterms:modified>
</cp:coreProperties>
</file>