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6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33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8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8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1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1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3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9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4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3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566C-2AA9-4FA2-9269-397A2282959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0E90-3F1E-410C-9C2C-9E9F45B79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9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Bookman Old Style</vt:lpstr>
      <vt:lpstr>Rockwell</vt:lpstr>
      <vt:lpstr>Damask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2</cp:revision>
  <dcterms:created xsi:type="dcterms:W3CDTF">2025-01-31T17:15:30Z</dcterms:created>
  <dcterms:modified xsi:type="dcterms:W3CDTF">2025-01-31T17:53:24Z</dcterms:modified>
</cp:coreProperties>
</file>