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600" cy="11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88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5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9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2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46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7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05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600" cy="22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11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4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3700"/>
            <a:ext cx="11360800" cy="25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8904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83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Autonomous Agent for FPS Games using Deep RL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Challenge: Creating adaptable AI agents for FPS games.</a:t>
            </a:r>
          </a:p>
          <a:p>
            <a:r>
              <a:t>Limitations of scripted agents.</a:t>
            </a:r>
          </a:p>
          <a:p>
            <a:r>
              <a:t>Reinforcement Learning: Learning through trial and error.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Approach: Deep Reinforcement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Combining Deep Neural Networks and Reinforcement Learning.</a:t>
            </a:r>
          </a:p>
          <a:p>
            <a:r>
              <a:t>Using raw pixels as input.</a:t>
            </a:r>
          </a:p>
          <a:p>
            <a:r>
              <a:t>Adaptation of Q-Learning for deep networks.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ViZDoom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Standardized platform for FPS AI research.</a:t>
            </a:r>
          </a:p>
          <a:p>
            <a:r>
              <a:t>Allows custom agent creation.</a:t>
            </a:r>
          </a:p>
          <a:p>
            <a:r>
              <a:t>Provides access to game engine state.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Input: Raw Pixels for visual learning.</a:t>
            </a:r>
          </a:p>
          <a:p>
            <a:r>
              <a:t>Experience Replay: Improving training stability.</a:t>
            </a:r>
          </a:p>
          <a:p>
            <a:r>
              <a:t>Building on previous network architectures.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and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Tested in multiple ViZDoom scenarios.</a:t>
            </a:r>
          </a:p>
          <a:p>
            <a:r>
              <a:t>Demonstrates generalization capabilities.</a:t>
            </a:r>
          </a:p>
          <a:p>
            <a:r>
              <a:t>Improved performance over previous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Contextualizes the research in the broader field.</a:t>
            </a:r>
          </a:p>
          <a:p>
            <a:r>
              <a:t>Draws inspiration from Mnih et al.'s Atari work.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Further Questions for Deeper Understanding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Specific Network Architecture details?</a:t>
            </a:r>
          </a:p>
          <a:p>
            <a:r>
              <a:t>Reward Function design?</a:t>
            </a:r>
          </a:p>
          <a:p>
            <a:r>
              <a:t>Hyperparameter Tuning process?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Further Questions for Deeper Understanding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Performance Metrics used?</a:t>
            </a:r>
          </a:p>
          <a:p>
            <a:r>
              <a:t>Limitations of the current approach?</a:t>
            </a:r>
          </a:p>
          <a:p>
            <a:r>
              <a:t>Generalization to new environments?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3" id="{F90F99E5-B474-4E3C-AC3B-F0F2B9AFCE17}" vid="{629D023C-6EA0-4220-B88D-32EF76A238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Template3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Average</vt:lpstr>
      <vt:lpstr>Oswald</vt:lpstr>
      <vt:lpstr>Slate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Kavan Desai</dc:creator>
  <cp:lastModifiedBy>Kavan Desai</cp:lastModifiedBy>
  <cp:revision>1</cp:revision>
  <dcterms:created xsi:type="dcterms:W3CDTF">2025-01-31T07:37:29Z</dcterms:created>
  <dcterms:modified xsi:type="dcterms:W3CDTF">2025-01-31T07:37:52Z</dcterms:modified>
</cp:coreProperties>
</file>