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5"/>
  </p:notesMasterIdLst>
  <p:handoutMasterIdLst>
    <p:handoutMasterId r:id="rId6"/>
  </p:handoutMaster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77D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9B2F8D-98F2-4EA3-A1B4-11DD63CA80F4}" v="6" dt="2025-03-11T08:31:03.0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30"/>
    <p:restoredTop sz="94700"/>
  </p:normalViewPr>
  <p:slideViewPr>
    <p:cSldViewPr snapToGrid="0" showGuides="1">
      <p:cViewPr varScale="1">
        <p:scale>
          <a:sx n="84" d="100"/>
          <a:sy n="84" d="100"/>
        </p:scale>
        <p:origin x="5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ojie Feng" userId="4f46ee3d-74b6-4475-bf09-c95ccd3ea1b3" providerId="ADAL" clId="{B49B2F8D-98F2-4EA3-A1B4-11DD63CA80F4}"/>
    <pc:docChg chg="undo custSel modSld modMainMaster">
      <pc:chgData name="Shuojie Feng" userId="4f46ee3d-74b6-4475-bf09-c95ccd3ea1b3" providerId="ADAL" clId="{B49B2F8D-98F2-4EA3-A1B4-11DD63CA80F4}" dt="2025-03-11T08:31:03.008" v="82"/>
      <pc:docMkLst>
        <pc:docMk/>
      </pc:docMkLst>
      <pc:sldChg chg="addSp delSp modSp mod chgLayout">
        <pc:chgData name="Shuojie Feng" userId="4f46ee3d-74b6-4475-bf09-c95ccd3ea1b3" providerId="ADAL" clId="{B49B2F8D-98F2-4EA3-A1B4-11DD63CA80F4}" dt="2025-03-10T06:33:15.787" v="16" actId="6264"/>
        <pc:sldMkLst>
          <pc:docMk/>
          <pc:sldMk cId="1486135720" sldId="309"/>
        </pc:sldMkLst>
        <pc:spChg chg="mod ord">
          <ac:chgData name="Shuojie Feng" userId="4f46ee3d-74b6-4475-bf09-c95ccd3ea1b3" providerId="ADAL" clId="{B49B2F8D-98F2-4EA3-A1B4-11DD63CA80F4}" dt="2025-03-10T06:33:15.787" v="16" actId="6264"/>
          <ac:spMkLst>
            <pc:docMk/>
            <pc:sldMk cId="1486135720" sldId="309"/>
            <ac:spMk id="2" creationId="{AA0F5AFE-E02A-A2DF-1811-094A567F6FE1}"/>
          </ac:spMkLst>
        </pc:spChg>
        <pc:spChg chg="mod ord">
          <ac:chgData name="Shuojie Feng" userId="4f46ee3d-74b6-4475-bf09-c95ccd3ea1b3" providerId="ADAL" clId="{B49B2F8D-98F2-4EA3-A1B4-11DD63CA80F4}" dt="2025-03-10T06:33:15.787" v="16" actId="6264"/>
          <ac:spMkLst>
            <pc:docMk/>
            <pc:sldMk cId="1486135720" sldId="309"/>
            <ac:spMk id="3" creationId="{BC68D147-B183-8713-FBA0-D91A36BDCF06}"/>
          </ac:spMkLst>
        </pc:spChg>
        <pc:spChg chg="add del mod">
          <ac:chgData name="Shuojie Feng" userId="4f46ee3d-74b6-4475-bf09-c95ccd3ea1b3" providerId="ADAL" clId="{B49B2F8D-98F2-4EA3-A1B4-11DD63CA80F4}" dt="2025-03-10T06:33:15.787" v="16" actId="6264"/>
          <ac:spMkLst>
            <pc:docMk/>
            <pc:sldMk cId="1486135720" sldId="309"/>
            <ac:spMk id="4" creationId="{A95C86BC-5BA0-19FE-5E01-279165859C15}"/>
          </ac:spMkLst>
        </pc:spChg>
        <pc:spChg chg="add del mod">
          <ac:chgData name="Shuojie Feng" userId="4f46ee3d-74b6-4475-bf09-c95ccd3ea1b3" providerId="ADAL" clId="{B49B2F8D-98F2-4EA3-A1B4-11DD63CA80F4}" dt="2025-03-10T06:33:15.787" v="16" actId="6264"/>
          <ac:spMkLst>
            <pc:docMk/>
            <pc:sldMk cId="1486135720" sldId="309"/>
            <ac:spMk id="5" creationId="{3F195852-810C-16F8-F4A4-217969C41563}"/>
          </ac:spMkLst>
        </pc:spChg>
        <pc:spChg chg="add del mod">
          <ac:chgData name="Shuojie Feng" userId="4f46ee3d-74b6-4475-bf09-c95ccd3ea1b3" providerId="ADAL" clId="{B49B2F8D-98F2-4EA3-A1B4-11DD63CA80F4}" dt="2025-03-10T06:33:15.787" v="16" actId="6264"/>
          <ac:spMkLst>
            <pc:docMk/>
            <pc:sldMk cId="1486135720" sldId="309"/>
            <ac:spMk id="7" creationId="{E57A20C5-5552-0CC5-367C-A2D4AA3E737C}"/>
          </ac:spMkLst>
        </pc:spChg>
        <pc:picChg chg="mod ord">
          <ac:chgData name="Shuojie Feng" userId="4f46ee3d-74b6-4475-bf09-c95ccd3ea1b3" providerId="ADAL" clId="{B49B2F8D-98F2-4EA3-A1B4-11DD63CA80F4}" dt="2025-03-10T06:33:15.787" v="16" actId="6264"/>
          <ac:picMkLst>
            <pc:docMk/>
            <pc:sldMk cId="1486135720" sldId="309"/>
            <ac:picMk id="6" creationId="{E729FBF7-C685-D83C-8129-D5317CE5C167}"/>
          </ac:picMkLst>
        </pc:picChg>
      </pc:sldChg>
      <pc:sldChg chg="addSp delSp modSp mod chgLayout">
        <pc:chgData name="Shuojie Feng" userId="4f46ee3d-74b6-4475-bf09-c95ccd3ea1b3" providerId="ADAL" clId="{B49B2F8D-98F2-4EA3-A1B4-11DD63CA80F4}" dt="2025-03-10T06:33:22.639" v="19" actId="6264"/>
        <pc:sldMkLst>
          <pc:docMk/>
          <pc:sldMk cId="129312256" sldId="310"/>
        </pc:sldMkLst>
        <pc:spChg chg="mod ord">
          <ac:chgData name="Shuojie Feng" userId="4f46ee3d-74b6-4475-bf09-c95ccd3ea1b3" providerId="ADAL" clId="{B49B2F8D-98F2-4EA3-A1B4-11DD63CA80F4}" dt="2025-03-10T06:33:22.639" v="19" actId="6264"/>
          <ac:spMkLst>
            <pc:docMk/>
            <pc:sldMk cId="129312256" sldId="310"/>
            <ac:spMk id="2" creationId="{7806420B-7618-1496-B5C2-5F8DA83A172D}"/>
          </ac:spMkLst>
        </pc:spChg>
        <pc:spChg chg="mod ord">
          <ac:chgData name="Shuojie Feng" userId="4f46ee3d-74b6-4475-bf09-c95ccd3ea1b3" providerId="ADAL" clId="{B49B2F8D-98F2-4EA3-A1B4-11DD63CA80F4}" dt="2025-03-10T06:33:22.639" v="19" actId="6264"/>
          <ac:spMkLst>
            <pc:docMk/>
            <pc:sldMk cId="129312256" sldId="310"/>
            <ac:spMk id="3" creationId="{5C53A30A-4B1D-5E9A-F615-38DD081DC4F9}"/>
          </ac:spMkLst>
        </pc:spChg>
        <pc:spChg chg="add del mod">
          <ac:chgData name="Shuojie Feng" userId="4f46ee3d-74b6-4475-bf09-c95ccd3ea1b3" providerId="ADAL" clId="{B49B2F8D-98F2-4EA3-A1B4-11DD63CA80F4}" dt="2025-03-10T06:33:22.639" v="19" actId="6264"/>
          <ac:spMkLst>
            <pc:docMk/>
            <pc:sldMk cId="129312256" sldId="310"/>
            <ac:spMk id="4" creationId="{C2138E51-BAF6-2F1F-6F02-1CA121AE1B13}"/>
          </ac:spMkLst>
        </pc:spChg>
        <pc:spChg chg="add del mod">
          <ac:chgData name="Shuojie Feng" userId="4f46ee3d-74b6-4475-bf09-c95ccd3ea1b3" providerId="ADAL" clId="{B49B2F8D-98F2-4EA3-A1B4-11DD63CA80F4}" dt="2025-03-10T06:33:22.639" v="19" actId="6264"/>
          <ac:spMkLst>
            <pc:docMk/>
            <pc:sldMk cId="129312256" sldId="310"/>
            <ac:spMk id="5" creationId="{95394012-3816-85F0-1AF0-04E05380A9DB}"/>
          </ac:spMkLst>
        </pc:spChg>
        <pc:spChg chg="add del mod">
          <ac:chgData name="Shuojie Feng" userId="4f46ee3d-74b6-4475-bf09-c95ccd3ea1b3" providerId="ADAL" clId="{B49B2F8D-98F2-4EA3-A1B4-11DD63CA80F4}" dt="2025-03-10T06:33:22.639" v="19" actId="6264"/>
          <ac:spMkLst>
            <pc:docMk/>
            <pc:sldMk cId="129312256" sldId="310"/>
            <ac:spMk id="6" creationId="{E5713A80-77ED-9521-0A19-502EA109A996}"/>
          </ac:spMkLst>
        </pc:spChg>
        <pc:picChg chg="mod ord">
          <ac:chgData name="Shuojie Feng" userId="4f46ee3d-74b6-4475-bf09-c95ccd3ea1b3" providerId="ADAL" clId="{B49B2F8D-98F2-4EA3-A1B4-11DD63CA80F4}" dt="2025-03-10T06:33:22.639" v="19" actId="6264"/>
          <ac:picMkLst>
            <pc:docMk/>
            <pc:sldMk cId="129312256" sldId="310"/>
            <ac:picMk id="7" creationId="{89C32DD0-BD2F-6524-4667-DB5E224F949E}"/>
          </ac:picMkLst>
        </pc:picChg>
      </pc:sldChg>
      <pc:sldChg chg="addSp delSp modSp mod chgLayout">
        <pc:chgData name="Shuojie Feng" userId="4f46ee3d-74b6-4475-bf09-c95ccd3ea1b3" providerId="ADAL" clId="{B49B2F8D-98F2-4EA3-A1B4-11DD63CA80F4}" dt="2025-03-10T06:33:29.235" v="22" actId="6264"/>
        <pc:sldMkLst>
          <pc:docMk/>
          <pc:sldMk cId="3166084211" sldId="311"/>
        </pc:sldMkLst>
        <pc:spChg chg="mod ord">
          <ac:chgData name="Shuojie Feng" userId="4f46ee3d-74b6-4475-bf09-c95ccd3ea1b3" providerId="ADAL" clId="{B49B2F8D-98F2-4EA3-A1B4-11DD63CA80F4}" dt="2025-03-10T06:33:29.235" v="22" actId="6264"/>
          <ac:spMkLst>
            <pc:docMk/>
            <pc:sldMk cId="3166084211" sldId="311"/>
            <ac:spMk id="2" creationId="{5DF5C731-0B26-AFBA-1D25-E6AE3BB1DD35}"/>
          </ac:spMkLst>
        </pc:spChg>
        <pc:spChg chg="mod ord">
          <ac:chgData name="Shuojie Feng" userId="4f46ee3d-74b6-4475-bf09-c95ccd3ea1b3" providerId="ADAL" clId="{B49B2F8D-98F2-4EA3-A1B4-11DD63CA80F4}" dt="2025-03-10T06:33:29.235" v="22" actId="6264"/>
          <ac:spMkLst>
            <pc:docMk/>
            <pc:sldMk cId="3166084211" sldId="311"/>
            <ac:spMk id="3" creationId="{38F3E1E9-91F3-D594-7B6B-7298782A34E5}"/>
          </ac:spMkLst>
        </pc:spChg>
        <pc:spChg chg="add del mod">
          <ac:chgData name="Shuojie Feng" userId="4f46ee3d-74b6-4475-bf09-c95ccd3ea1b3" providerId="ADAL" clId="{B49B2F8D-98F2-4EA3-A1B4-11DD63CA80F4}" dt="2025-03-10T06:33:29.235" v="22" actId="6264"/>
          <ac:spMkLst>
            <pc:docMk/>
            <pc:sldMk cId="3166084211" sldId="311"/>
            <ac:spMk id="4" creationId="{2815FD84-396B-7B28-531E-EAC7A0AD8A16}"/>
          </ac:spMkLst>
        </pc:spChg>
        <pc:spChg chg="add del mod">
          <ac:chgData name="Shuojie Feng" userId="4f46ee3d-74b6-4475-bf09-c95ccd3ea1b3" providerId="ADAL" clId="{B49B2F8D-98F2-4EA3-A1B4-11DD63CA80F4}" dt="2025-03-10T06:33:29.235" v="22" actId="6264"/>
          <ac:spMkLst>
            <pc:docMk/>
            <pc:sldMk cId="3166084211" sldId="311"/>
            <ac:spMk id="5" creationId="{B6427FB3-33DA-5934-6C24-FD633438E60D}"/>
          </ac:spMkLst>
        </pc:spChg>
        <pc:spChg chg="add del mod">
          <ac:chgData name="Shuojie Feng" userId="4f46ee3d-74b6-4475-bf09-c95ccd3ea1b3" providerId="ADAL" clId="{B49B2F8D-98F2-4EA3-A1B4-11DD63CA80F4}" dt="2025-03-10T06:33:29.235" v="22" actId="6264"/>
          <ac:spMkLst>
            <pc:docMk/>
            <pc:sldMk cId="3166084211" sldId="311"/>
            <ac:spMk id="6" creationId="{FAFBCB7D-6021-AB1F-A4D3-551E301AD45B}"/>
          </ac:spMkLst>
        </pc:spChg>
        <pc:picChg chg="mod ord">
          <ac:chgData name="Shuojie Feng" userId="4f46ee3d-74b6-4475-bf09-c95ccd3ea1b3" providerId="ADAL" clId="{B49B2F8D-98F2-4EA3-A1B4-11DD63CA80F4}" dt="2025-03-10T06:33:29.235" v="22" actId="6264"/>
          <ac:picMkLst>
            <pc:docMk/>
            <pc:sldMk cId="3166084211" sldId="311"/>
            <ac:picMk id="10" creationId="{69197D8C-57D2-5B8A-9D06-3F78A61ADF7D}"/>
          </ac:picMkLst>
        </pc:picChg>
      </pc:sldChg>
      <pc:sldChg chg="addSp delSp modSp mod chgLayout">
        <pc:chgData name="Shuojie Feng" userId="4f46ee3d-74b6-4475-bf09-c95ccd3ea1b3" providerId="ADAL" clId="{B49B2F8D-98F2-4EA3-A1B4-11DD63CA80F4}" dt="2025-03-10T06:34:34.810" v="42" actId="6264"/>
        <pc:sldMkLst>
          <pc:docMk/>
          <pc:sldMk cId="306212644" sldId="343"/>
        </pc:sldMkLst>
        <pc:spChg chg="mod ord">
          <ac:chgData name="Shuojie Feng" userId="4f46ee3d-74b6-4475-bf09-c95ccd3ea1b3" providerId="ADAL" clId="{B49B2F8D-98F2-4EA3-A1B4-11DD63CA80F4}" dt="2025-03-10T06:34:34.810" v="42" actId="6264"/>
          <ac:spMkLst>
            <pc:docMk/>
            <pc:sldMk cId="306212644" sldId="343"/>
            <ac:spMk id="2" creationId="{A8D3822D-53D9-989F-ED9D-19A259050E33}"/>
          </ac:spMkLst>
        </pc:spChg>
        <pc:spChg chg="mod ord">
          <ac:chgData name="Shuojie Feng" userId="4f46ee3d-74b6-4475-bf09-c95ccd3ea1b3" providerId="ADAL" clId="{B49B2F8D-98F2-4EA3-A1B4-11DD63CA80F4}" dt="2025-03-10T06:34:34.810" v="42" actId="6264"/>
          <ac:spMkLst>
            <pc:docMk/>
            <pc:sldMk cId="306212644" sldId="343"/>
            <ac:spMk id="3" creationId="{FB894509-4CDF-2BC4-DABE-86D592B1814B}"/>
          </ac:spMkLst>
        </pc:spChg>
        <pc:spChg chg="add del mod">
          <ac:chgData name="Shuojie Feng" userId="4f46ee3d-74b6-4475-bf09-c95ccd3ea1b3" providerId="ADAL" clId="{B49B2F8D-98F2-4EA3-A1B4-11DD63CA80F4}" dt="2025-03-10T06:34:34.810" v="42" actId="6264"/>
          <ac:spMkLst>
            <pc:docMk/>
            <pc:sldMk cId="306212644" sldId="343"/>
            <ac:spMk id="4" creationId="{51CAE23C-AF12-9A9E-F96E-1BB1B11A8491}"/>
          </ac:spMkLst>
        </pc:spChg>
        <pc:spChg chg="add del mod">
          <ac:chgData name="Shuojie Feng" userId="4f46ee3d-74b6-4475-bf09-c95ccd3ea1b3" providerId="ADAL" clId="{B49B2F8D-98F2-4EA3-A1B4-11DD63CA80F4}" dt="2025-03-10T06:34:34.810" v="42" actId="6264"/>
          <ac:spMkLst>
            <pc:docMk/>
            <pc:sldMk cId="306212644" sldId="343"/>
            <ac:spMk id="5" creationId="{2A300487-E2AE-8A4B-3048-473DB521D13F}"/>
          </ac:spMkLst>
        </pc:spChg>
        <pc:spChg chg="add del mod">
          <ac:chgData name="Shuojie Feng" userId="4f46ee3d-74b6-4475-bf09-c95ccd3ea1b3" providerId="ADAL" clId="{B49B2F8D-98F2-4EA3-A1B4-11DD63CA80F4}" dt="2025-03-10T06:34:34.810" v="42" actId="6264"/>
          <ac:spMkLst>
            <pc:docMk/>
            <pc:sldMk cId="306212644" sldId="343"/>
            <ac:spMk id="6" creationId="{B61C1E40-2FD0-A024-2AEE-EC200A6B681D}"/>
          </ac:spMkLst>
        </pc:spChg>
        <pc:picChg chg="mod ord">
          <ac:chgData name="Shuojie Feng" userId="4f46ee3d-74b6-4475-bf09-c95ccd3ea1b3" providerId="ADAL" clId="{B49B2F8D-98F2-4EA3-A1B4-11DD63CA80F4}" dt="2025-03-10T06:34:34.810" v="42" actId="6264"/>
          <ac:picMkLst>
            <pc:docMk/>
            <pc:sldMk cId="306212644" sldId="343"/>
            <ac:picMk id="8" creationId="{CD974BF6-1405-4800-88A2-85A7C232B435}"/>
          </ac:picMkLst>
        </pc:picChg>
      </pc:sldChg>
      <pc:sldChg chg="addSp delSp modSp mod chgLayout">
        <pc:chgData name="Shuojie Feng" userId="4f46ee3d-74b6-4475-bf09-c95ccd3ea1b3" providerId="ADAL" clId="{B49B2F8D-98F2-4EA3-A1B4-11DD63CA80F4}" dt="2025-03-10T06:34:17.752" v="34" actId="6264"/>
        <pc:sldMkLst>
          <pc:docMk/>
          <pc:sldMk cId="3304723417" sldId="348"/>
        </pc:sldMkLst>
        <pc:spChg chg="add del mod">
          <ac:chgData name="Shuojie Feng" userId="4f46ee3d-74b6-4475-bf09-c95ccd3ea1b3" providerId="ADAL" clId="{B49B2F8D-98F2-4EA3-A1B4-11DD63CA80F4}" dt="2025-03-10T06:34:17.752" v="34" actId="6264"/>
          <ac:spMkLst>
            <pc:docMk/>
            <pc:sldMk cId="3304723417" sldId="348"/>
            <ac:spMk id="2" creationId="{6327A7D1-7403-4B88-5AC0-9052DBDDD3DC}"/>
          </ac:spMkLst>
        </pc:spChg>
        <pc:spChg chg="mod ord">
          <ac:chgData name="Shuojie Feng" userId="4f46ee3d-74b6-4475-bf09-c95ccd3ea1b3" providerId="ADAL" clId="{B49B2F8D-98F2-4EA3-A1B4-11DD63CA80F4}" dt="2025-03-10T06:34:17.752" v="34" actId="6264"/>
          <ac:spMkLst>
            <pc:docMk/>
            <pc:sldMk cId="3304723417" sldId="348"/>
            <ac:spMk id="3" creationId="{3D38915E-2F20-69EC-E31B-DEC148252751}"/>
          </ac:spMkLst>
        </pc:spChg>
        <pc:spChg chg="mod ord">
          <ac:chgData name="Shuojie Feng" userId="4f46ee3d-74b6-4475-bf09-c95ccd3ea1b3" providerId="ADAL" clId="{B49B2F8D-98F2-4EA3-A1B4-11DD63CA80F4}" dt="2025-03-10T06:34:17.752" v="34" actId="6264"/>
          <ac:spMkLst>
            <pc:docMk/>
            <pc:sldMk cId="3304723417" sldId="348"/>
            <ac:spMk id="4" creationId="{789AA989-BEE2-83F0-65D3-24D10A52C7C4}"/>
          </ac:spMkLst>
        </pc:spChg>
        <pc:spChg chg="add del mod">
          <ac:chgData name="Shuojie Feng" userId="4f46ee3d-74b6-4475-bf09-c95ccd3ea1b3" providerId="ADAL" clId="{B49B2F8D-98F2-4EA3-A1B4-11DD63CA80F4}" dt="2025-03-10T06:34:17.752" v="34" actId="6264"/>
          <ac:spMkLst>
            <pc:docMk/>
            <pc:sldMk cId="3304723417" sldId="348"/>
            <ac:spMk id="5" creationId="{15B88A3D-9720-CB18-E885-F364CF6757ED}"/>
          </ac:spMkLst>
        </pc:spChg>
        <pc:spChg chg="add del mod">
          <ac:chgData name="Shuojie Feng" userId="4f46ee3d-74b6-4475-bf09-c95ccd3ea1b3" providerId="ADAL" clId="{B49B2F8D-98F2-4EA3-A1B4-11DD63CA80F4}" dt="2025-03-10T06:34:17.752" v="34" actId="6264"/>
          <ac:spMkLst>
            <pc:docMk/>
            <pc:sldMk cId="3304723417" sldId="348"/>
            <ac:spMk id="6" creationId="{BD96E6C7-CD39-2071-6F59-262270598AFC}"/>
          </ac:spMkLst>
        </pc:spChg>
        <pc:picChg chg="mod ord">
          <ac:chgData name="Shuojie Feng" userId="4f46ee3d-74b6-4475-bf09-c95ccd3ea1b3" providerId="ADAL" clId="{B49B2F8D-98F2-4EA3-A1B4-11DD63CA80F4}" dt="2025-03-10T06:34:17.752" v="34" actId="6264"/>
          <ac:picMkLst>
            <pc:docMk/>
            <pc:sldMk cId="3304723417" sldId="348"/>
            <ac:picMk id="8" creationId="{5AB749B8-9086-0121-7690-9A8627926A8C}"/>
          </ac:picMkLst>
        </pc:picChg>
      </pc:sldChg>
      <pc:sldChg chg="addSp delSp modSp mod chgLayout">
        <pc:chgData name="Shuojie Feng" userId="4f46ee3d-74b6-4475-bf09-c95ccd3ea1b3" providerId="ADAL" clId="{B49B2F8D-98F2-4EA3-A1B4-11DD63CA80F4}" dt="2025-03-10T06:34:12.335" v="32" actId="6264"/>
        <pc:sldMkLst>
          <pc:docMk/>
          <pc:sldMk cId="30141489" sldId="362"/>
        </pc:sldMkLst>
        <pc:spChg chg="mod ord">
          <ac:chgData name="Shuojie Feng" userId="4f46ee3d-74b6-4475-bf09-c95ccd3ea1b3" providerId="ADAL" clId="{B49B2F8D-98F2-4EA3-A1B4-11DD63CA80F4}" dt="2025-03-10T06:34:12.335" v="32" actId="6264"/>
          <ac:spMkLst>
            <pc:docMk/>
            <pc:sldMk cId="30141489" sldId="362"/>
            <ac:spMk id="2" creationId="{09371A37-3B7F-A974-7ADD-10E19705443E}"/>
          </ac:spMkLst>
        </pc:spChg>
        <pc:spChg chg="mod ord">
          <ac:chgData name="Shuojie Feng" userId="4f46ee3d-74b6-4475-bf09-c95ccd3ea1b3" providerId="ADAL" clId="{B49B2F8D-98F2-4EA3-A1B4-11DD63CA80F4}" dt="2025-03-10T06:34:12.335" v="32" actId="6264"/>
          <ac:spMkLst>
            <pc:docMk/>
            <pc:sldMk cId="30141489" sldId="362"/>
            <ac:spMk id="3" creationId="{6EFD18D6-B204-F755-9709-4C5ADE9A99E6}"/>
          </ac:spMkLst>
        </pc:spChg>
        <pc:spChg chg="add del mod">
          <ac:chgData name="Shuojie Feng" userId="4f46ee3d-74b6-4475-bf09-c95ccd3ea1b3" providerId="ADAL" clId="{B49B2F8D-98F2-4EA3-A1B4-11DD63CA80F4}" dt="2025-03-10T06:33:32.439" v="24" actId="6264"/>
          <ac:spMkLst>
            <pc:docMk/>
            <pc:sldMk cId="30141489" sldId="362"/>
            <ac:spMk id="4" creationId="{BB12C4BE-655C-A1B9-6D5D-04DCACAF601D}"/>
          </ac:spMkLst>
        </pc:spChg>
        <pc:spChg chg="add del mod">
          <ac:chgData name="Shuojie Feng" userId="4f46ee3d-74b6-4475-bf09-c95ccd3ea1b3" providerId="ADAL" clId="{B49B2F8D-98F2-4EA3-A1B4-11DD63CA80F4}" dt="2025-03-10T06:33:32.439" v="24" actId="6264"/>
          <ac:spMkLst>
            <pc:docMk/>
            <pc:sldMk cId="30141489" sldId="362"/>
            <ac:spMk id="5" creationId="{A174EF6D-6553-03C0-999F-A139C05D0EF8}"/>
          </ac:spMkLst>
        </pc:spChg>
        <pc:spChg chg="add del mod">
          <ac:chgData name="Shuojie Feng" userId="4f46ee3d-74b6-4475-bf09-c95ccd3ea1b3" providerId="ADAL" clId="{B49B2F8D-98F2-4EA3-A1B4-11DD63CA80F4}" dt="2025-03-10T06:33:54.817" v="27" actId="6264"/>
          <ac:spMkLst>
            <pc:docMk/>
            <pc:sldMk cId="30141489" sldId="362"/>
            <ac:spMk id="6" creationId="{CC1D1CE9-3D9F-37D9-D5A7-430B2219951A}"/>
          </ac:spMkLst>
        </pc:spChg>
        <pc:spChg chg="add del mod">
          <ac:chgData name="Shuojie Feng" userId="4f46ee3d-74b6-4475-bf09-c95ccd3ea1b3" providerId="ADAL" clId="{B49B2F8D-98F2-4EA3-A1B4-11DD63CA80F4}" dt="2025-03-10T06:33:54.817" v="27" actId="6264"/>
          <ac:spMkLst>
            <pc:docMk/>
            <pc:sldMk cId="30141489" sldId="362"/>
            <ac:spMk id="7" creationId="{5E58D87E-8BEB-8D7B-8F62-66372B4D28C5}"/>
          </ac:spMkLst>
        </pc:spChg>
        <pc:spChg chg="add del mod">
          <ac:chgData name="Shuojie Feng" userId="4f46ee3d-74b6-4475-bf09-c95ccd3ea1b3" providerId="ADAL" clId="{B49B2F8D-98F2-4EA3-A1B4-11DD63CA80F4}" dt="2025-03-10T06:34:03.456" v="30" actId="6264"/>
          <ac:spMkLst>
            <pc:docMk/>
            <pc:sldMk cId="30141489" sldId="362"/>
            <ac:spMk id="8" creationId="{D9E4FD8F-F1FB-C535-AEA0-D61A83DB314E}"/>
          </ac:spMkLst>
        </pc:spChg>
        <pc:spChg chg="add del mod">
          <ac:chgData name="Shuojie Feng" userId="4f46ee3d-74b6-4475-bf09-c95ccd3ea1b3" providerId="ADAL" clId="{B49B2F8D-98F2-4EA3-A1B4-11DD63CA80F4}" dt="2025-03-10T06:34:03.456" v="30" actId="6264"/>
          <ac:spMkLst>
            <pc:docMk/>
            <pc:sldMk cId="30141489" sldId="362"/>
            <ac:spMk id="9" creationId="{F2E8496B-C2E3-5430-33B5-AA1E04015932}"/>
          </ac:spMkLst>
        </pc:spChg>
        <pc:spChg chg="add del mod">
          <ac:chgData name="Shuojie Feng" userId="4f46ee3d-74b6-4475-bf09-c95ccd3ea1b3" providerId="ADAL" clId="{B49B2F8D-98F2-4EA3-A1B4-11DD63CA80F4}" dt="2025-03-10T06:34:12.335" v="32" actId="6264"/>
          <ac:spMkLst>
            <pc:docMk/>
            <pc:sldMk cId="30141489" sldId="362"/>
            <ac:spMk id="10" creationId="{F88B2640-2E83-132A-6854-D1C1A3B25B6B}"/>
          </ac:spMkLst>
        </pc:spChg>
        <pc:spChg chg="add del mod">
          <ac:chgData name="Shuojie Feng" userId="4f46ee3d-74b6-4475-bf09-c95ccd3ea1b3" providerId="ADAL" clId="{B49B2F8D-98F2-4EA3-A1B4-11DD63CA80F4}" dt="2025-03-10T06:34:12.335" v="32" actId="6264"/>
          <ac:spMkLst>
            <pc:docMk/>
            <pc:sldMk cId="30141489" sldId="362"/>
            <ac:spMk id="11" creationId="{188B3EB4-37F2-3DEF-F5D0-56F358F35773}"/>
          </ac:spMkLst>
        </pc:spChg>
      </pc:sldChg>
      <pc:sldChg chg="addSp delSp modSp mod chgLayout">
        <pc:chgData name="Shuojie Feng" userId="4f46ee3d-74b6-4475-bf09-c95ccd3ea1b3" providerId="ADAL" clId="{B49B2F8D-98F2-4EA3-A1B4-11DD63CA80F4}" dt="2025-03-10T06:33:11.889" v="14" actId="6264"/>
        <pc:sldMkLst>
          <pc:docMk/>
          <pc:sldMk cId="2282397125" sldId="369"/>
        </pc:sldMkLst>
        <pc:spChg chg="mod ord">
          <ac:chgData name="Shuojie Feng" userId="4f46ee3d-74b6-4475-bf09-c95ccd3ea1b3" providerId="ADAL" clId="{B49B2F8D-98F2-4EA3-A1B4-11DD63CA80F4}" dt="2025-03-10T06:33:11.889" v="14" actId="6264"/>
          <ac:spMkLst>
            <pc:docMk/>
            <pc:sldMk cId="2282397125" sldId="369"/>
            <ac:spMk id="2" creationId="{EF7DBF8C-DE05-CDCC-8A93-E9CF8DD166AD}"/>
          </ac:spMkLst>
        </pc:spChg>
        <pc:spChg chg="mod ord">
          <ac:chgData name="Shuojie Feng" userId="4f46ee3d-74b6-4475-bf09-c95ccd3ea1b3" providerId="ADAL" clId="{B49B2F8D-98F2-4EA3-A1B4-11DD63CA80F4}" dt="2025-03-10T06:33:11.889" v="14" actId="6264"/>
          <ac:spMkLst>
            <pc:docMk/>
            <pc:sldMk cId="2282397125" sldId="369"/>
            <ac:spMk id="3" creationId="{2F369B94-B996-1CE7-AD33-7FA0009972C6}"/>
          </ac:spMkLst>
        </pc:spChg>
        <pc:spChg chg="add del mod">
          <ac:chgData name="Shuojie Feng" userId="4f46ee3d-74b6-4475-bf09-c95ccd3ea1b3" providerId="ADAL" clId="{B49B2F8D-98F2-4EA3-A1B4-11DD63CA80F4}" dt="2025-03-10T06:33:11.889" v="14" actId="6264"/>
          <ac:spMkLst>
            <pc:docMk/>
            <pc:sldMk cId="2282397125" sldId="369"/>
            <ac:spMk id="4" creationId="{449490DC-9CAD-16C1-0AB7-2488F170F4CE}"/>
          </ac:spMkLst>
        </pc:spChg>
        <pc:spChg chg="add del mod">
          <ac:chgData name="Shuojie Feng" userId="4f46ee3d-74b6-4475-bf09-c95ccd3ea1b3" providerId="ADAL" clId="{B49B2F8D-98F2-4EA3-A1B4-11DD63CA80F4}" dt="2025-03-10T06:33:11.889" v="14" actId="6264"/>
          <ac:spMkLst>
            <pc:docMk/>
            <pc:sldMk cId="2282397125" sldId="369"/>
            <ac:spMk id="5" creationId="{33362A61-FBAC-D6B0-4897-2153AED7F70E}"/>
          </ac:spMkLst>
        </pc:spChg>
        <pc:spChg chg="add del mod">
          <ac:chgData name="Shuojie Feng" userId="4f46ee3d-74b6-4475-bf09-c95ccd3ea1b3" providerId="ADAL" clId="{B49B2F8D-98F2-4EA3-A1B4-11DD63CA80F4}" dt="2025-03-10T06:33:11.889" v="14" actId="6264"/>
          <ac:spMkLst>
            <pc:docMk/>
            <pc:sldMk cId="2282397125" sldId="369"/>
            <ac:spMk id="7" creationId="{79B9B1EB-A5CC-5AC0-0DC1-AD47564D7D0D}"/>
          </ac:spMkLst>
        </pc:spChg>
        <pc:picChg chg="mod ord">
          <ac:chgData name="Shuojie Feng" userId="4f46ee3d-74b6-4475-bf09-c95ccd3ea1b3" providerId="ADAL" clId="{B49B2F8D-98F2-4EA3-A1B4-11DD63CA80F4}" dt="2025-03-10T06:33:11.889" v="14" actId="6264"/>
          <ac:picMkLst>
            <pc:docMk/>
            <pc:sldMk cId="2282397125" sldId="369"/>
            <ac:picMk id="6" creationId="{B2DC8609-9C64-3194-CCDD-22AF7CC24D70}"/>
          </ac:picMkLst>
        </pc:picChg>
      </pc:sldChg>
      <pc:sldChg chg="addSp delSp modSp mod chgLayout">
        <pc:chgData name="Shuojie Feng" userId="4f46ee3d-74b6-4475-bf09-c95ccd3ea1b3" providerId="ADAL" clId="{B49B2F8D-98F2-4EA3-A1B4-11DD63CA80F4}" dt="2025-03-10T06:33:25.505" v="20" actId="6264"/>
        <pc:sldMkLst>
          <pc:docMk/>
          <pc:sldMk cId="789118905" sldId="371"/>
        </pc:sldMkLst>
        <pc:spChg chg="mod ord">
          <ac:chgData name="Shuojie Feng" userId="4f46ee3d-74b6-4475-bf09-c95ccd3ea1b3" providerId="ADAL" clId="{B49B2F8D-98F2-4EA3-A1B4-11DD63CA80F4}" dt="2025-03-10T06:33:25.505" v="20" actId="6264"/>
          <ac:spMkLst>
            <pc:docMk/>
            <pc:sldMk cId="789118905" sldId="371"/>
            <ac:spMk id="2" creationId="{A5F73290-150D-4023-3438-A81F0FB72F5A}"/>
          </ac:spMkLst>
        </pc:spChg>
        <pc:spChg chg="mod ord">
          <ac:chgData name="Shuojie Feng" userId="4f46ee3d-74b6-4475-bf09-c95ccd3ea1b3" providerId="ADAL" clId="{B49B2F8D-98F2-4EA3-A1B4-11DD63CA80F4}" dt="2025-03-10T06:33:25.505" v="20" actId="6264"/>
          <ac:spMkLst>
            <pc:docMk/>
            <pc:sldMk cId="789118905" sldId="371"/>
            <ac:spMk id="3" creationId="{417391A1-8DE5-BF6D-13CA-82EB9E4F9031}"/>
          </ac:spMkLst>
        </pc:spChg>
        <pc:spChg chg="add del mod">
          <ac:chgData name="Shuojie Feng" userId="4f46ee3d-74b6-4475-bf09-c95ccd3ea1b3" providerId="ADAL" clId="{B49B2F8D-98F2-4EA3-A1B4-11DD63CA80F4}" dt="2025-03-10T06:33:25.505" v="20" actId="6264"/>
          <ac:spMkLst>
            <pc:docMk/>
            <pc:sldMk cId="789118905" sldId="371"/>
            <ac:spMk id="4" creationId="{155E4409-C11C-4452-59E2-2E6C7540AB47}"/>
          </ac:spMkLst>
        </pc:spChg>
        <pc:spChg chg="add del mod">
          <ac:chgData name="Shuojie Feng" userId="4f46ee3d-74b6-4475-bf09-c95ccd3ea1b3" providerId="ADAL" clId="{B49B2F8D-98F2-4EA3-A1B4-11DD63CA80F4}" dt="2025-03-10T06:33:25.505" v="20" actId="6264"/>
          <ac:spMkLst>
            <pc:docMk/>
            <pc:sldMk cId="789118905" sldId="371"/>
            <ac:spMk id="5" creationId="{9EBBE60F-42FE-0604-7089-E693B7C2BBBF}"/>
          </ac:spMkLst>
        </pc:spChg>
        <pc:spChg chg="add del mod">
          <ac:chgData name="Shuojie Feng" userId="4f46ee3d-74b6-4475-bf09-c95ccd3ea1b3" providerId="ADAL" clId="{B49B2F8D-98F2-4EA3-A1B4-11DD63CA80F4}" dt="2025-03-10T06:33:25.505" v="20" actId="6264"/>
          <ac:spMkLst>
            <pc:docMk/>
            <pc:sldMk cId="789118905" sldId="371"/>
            <ac:spMk id="7" creationId="{0667F520-D80F-BD8F-BEE6-0673B91E8B75}"/>
          </ac:spMkLst>
        </pc:spChg>
        <pc:picChg chg="mod ord">
          <ac:chgData name="Shuojie Feng" userId="4f46ee3d-74b6-4475-bf09-c95ccd3ea1b3" providerId="ADAL" clId="{B49B2F8D-98F2-4EA3-A1B4-11DD63CA80F4}" dt="2025-03-10T06:33:25.505" v="20" actId="6264"/>
          <ac:picMkLst>
            <pc:docMk/>
            <pc:sldMk cId="789118905" sldId="371"/>
            <ac:picMk id="6" creationId="{AE363C14-CDF1-3709-050E-00FB4419F0BA}"/>
          </ac:picMkLst>
        </pc:picChg>
      </pc:sldChg>
      <pc:sldChg chg="addSp delSp modSp mod chgLayout">
        <pc:chgData name="Shuojie Feng" userId="4f46ee3d-74b6-4475-bf09-c95ccd3ea1b3" providerId="ADAL" clId="{B49B2F8D-98F2-4EA3-A1B4-11DD63CA80F4}" dt="2025-03-10T06:34:15.717" v="33" actId="6264"/>
        <pc:sldMkLst>
          <pc:docMk/>
          <pc:sldMk cId="944611234" sldId="372"/>
        </pc:sldMkLst>
        <pc:spChg chg="mod ord">
          <ac:chgData name="Shuojie Feng" userId="4f46ee3d-74b6-4475-bf09-c95ccd3ea1b3" providerId="ADAL" clId="{B49B2F8D-98F2-4EA3-A1B4-11DD63CA80F4}" dt="2025-03-10T06:34:15.717" v="33" actId="6264"/>
          <ac:spMkLst>
            <pc:docMk/>
            <pc:sldMk cId="944611234" sldId="372"/>
            <ac:spMk id="2" creationId="{9ED6094F-4883-575A-31A0-A3144044AC57}"/>
          </ac:spMkLst>
        </pc:spChg>
        <pc:spChg chg="mod ord">
          <ac:chgData name="Shuojie Feng" userId="4f46ee3d-74b6-4475-bf09-c95ccd3ea1b3" providerId="ADAL" clId="{B49B2F8D-98F2-4EA3-A1B4-11DD63CA80F4}" dt="2025-03-10T06:34:15.717" v="33" actId="6264"/>
          <ac:spMkLst>
            <pc:docMk/>
            <pc:sldMk cId="944611234" sldId="372"/>
            <ac:spMk id="3" creationId="{525372EA-97A7-967B-7FC1-3EE0599C7CFB}"/>
          </ac:spMkLst>
        </pc:spChg>
        <pc:spChg chg="add del mod">
          <ac:chgData name="Shuojie Feng" userId="4f46ee3d-74b6-4475-bf09-c95ccd3ea1b3" providerId="ADAL" clId="{B49B2F8D-98F2-4EA3-A1B4-11DD63CA80F4}" dt="2025-03-10T06:34:15.717" v="33" actId="6264"/>
          <ac:spMkLst>
            <pc:docMk/>
            <pc:sldMk cId="944611234" sldId="372"/>
            <ac:spMk id="4" creationId="{2F01E50E-A4C4-5484-7E4F-473B22645132}"/>
          </ac:spMkLst>
        </pc:spChg>
        <pc:spChg chg="add del mod">
          <ac:chgData name="Shuojie Feng" userId="4f46ee3d-74b6-4475-bf09-c95ccd3ea1b3" providerId="ADAL" clId="{B49B2F8D-98F2-4EA3-A1B4-11DD63CA80F4}" dt="2025-03-10T06:34:15.717" v="33" actId="6264"/>
          <ac:spMkLst>
            <pc:docMk/>
            <pc:sldMk cId="944611234" sldId="372"/>
            <ac:spMk id="5" creationId="{1B84C490-05E7-EAEA-D146-9A670B63B187}"/>
          </ac:spMkLst>
        </pc:spChg>
        <pc:spChg chg="add del mod">
          <ac:chgData name="Shuojie Feng" userId="4f46ee3d-74b6-4475-bf09-c95ccd3ea1b3" providerId="ADAL" clId="{B49B2F8D-98F2-4EA3-A1B4-11DD63CA80F4}" dt="2025-03-10T06:34:15.717" v="33" actId="6264"/>
          <ac:spMkLst>
            <pc:docMk/>
            <pc:sldMk cId="944611234" sldId="372"/>
            <ac:spMk id="7" creationId="{DA872FB8-90BB-5467-3CD0-858E3E949686}"/>
          </ac:spMkLst>
        </pc:spChg>
        <pc:picChg chg="mod ord">
          <ac:chgData name="Shuojie Feng" userId="4f46ee3d-74b6-4475-bf09-c95ccd3ea1b3" providerId="ADAL" clId="{B49B2F8D-98F2-4EA3-A1B4-11DD63CA80F4}" dt="2025-03-10T06:34:15.717" v="33" actId="6264"/>
          <ac:picMkLst>
            <pc:docMk/>
            <pc:sldMk cId="944611234" sldId="372"/>
            <ac:picMk id="6" creationId="{83F06EEB-60A0-B5E1-17A6-EC72049B5F53}"/>
          </ac:picMkLst>
        </pc:picChg>
      </pc:sldChg>
      <pc:sldChg chg="addSp delSp modSp mod chgLayout">
        <pc:chgData name="Shuojie Feng" userId="4f46ee3d-74b6-4475-bf09-c95ccd3ea1b3" providerId="ADAL" clId="{B49B2F8D-98F2-4EA3-A1B4-11DD63CA80F4}" dt="2025-03-10T06:34:32.728" v="41" actId="6264"/>
        <pc:sldMkLst>
          <pc:docMk/>
          <pc:sldMk cId="517663243" sldId="373"/>
        </pc:sldMkLst>
        <pc:spChg chg="mod ord">
          <ac:chgData name="Shuojie Feng" userId="4f46ee3d-74b6-4475-bf09-c95ccd3ea1b3" providerId="ADAL" clId="{B49B2F8D-98F2-4EA3-A1B4-11DD63CA80F4}" dt="2025-03-10T06:34:32.728" v="41" actId="6264"/>
          <ac:spMkLst>
            <pc:docMk/>
            <pc:sldMk cId="517663243" sldId="373"/>
            <ac:spMk id="2" creationId="{918B5E49-1830-7F44-FE5E-D9B670A0DC24}"/>
          </ac:spMkLst>
        </pc:spChg>
        <pc:spChg chg="mod ord">
          <ac:chgData name="Shuojie Feng" userId="4f46ee3d-74b6-4475-bf09-c95ccd3ea1b3" providerId="ADAL" clId="{B49B2F8D-98F2-4EA3-A1B4-11DD63CA80F4}" dt="2025-03-10T06:34:32.728" v="41" actId="6264"/>
          <ac:spMkLst>
            <pc:docMk/>
            <pc:sldMk cId="517663243" sldId="373"/>
            <ac:spMk id="3" creationId="{410C25AC-82DB-271A-826C-DEA7115112A0}"/>
          </ac:spMkLst>
        </pc:spChg>
        <pc:spChg chg="add del mod">
          <ac:chgData name="Shuojie Feng" userId="4f46ee3d-74b6-4475-bf09-c95ccd3ea1b3" providerId="ADAL" clId="{B49B2F8D-98F2-4EA3-A1B4-11DD63CA80F4}" dt="2025-03-10T06:34:22.738" v="37" actId="6264"/>
          <ac:spMkLst>
            <pc:docMk/>
            <pc:sldMk cId="517663243" sldId="373"/>
            <ac:spMk id="4" creationId="{2B6201D2-8BDE-DA58-8DBA-E9BFD38006B4}"/>
          </ac:spMkLst>
        </pc:spChg>
        <pc:spChg chg="add del mod">
          <ac:chgData name="Shuojie Feng" userId="4f46ee3d-74b6-4475-bf09-c95ccd3ea1b3" providerId="ADAL" clId="{B49B2F8D-98F2-4EA3-A1B4-11DD63CA80F4}" dt="2025-03-10T06:34:22.738" v="37" actId="6264"/>
          <ac:spMkLst>
            <pc:docMk/>
            <pc:sldMk cId="517663243" sldId="373"/>
            <ac:spMk id="5" creationId="{23895393-CE2D-D428-DAEA-09717847A95D}"/>
          </ac:spMkLst>
        </pc:spChg>
        <pc:spChg chg="add del mod">
          <ac:chgData name="Shuojie Feng" userId="4f46ee3d-74b6-4475-bf09-c95ccd3ea1b3" providerId="ADAL" clId="{B49B2F8D-98F2-4EA3-A1B4-11DD63CA80F4}" dt="2025-03-10T06:34:22.738" v="37" actId="6264"/>
          <ac:spMkLst>
            <pc:docMk/>
            <pc:sldMk cId="517663243" sldId="373"/>
            <ac:spMk id="7" creationId="{C0F28F34-8659-CCF7-99EF-80FDEA1BE8AE}"/>
          </ac:spMkLst>
        </pc:spChg>
        <pc:spChg chg="add del mod">
          <ac:chgData name="Shuojie Feng" userId="4f46ee3d-74b6-4475-bf09-c95ccd3ea1b3" providerId="ADAL" clId="{B49B2F8D-98F2-4EA3-A1B4-11DD63CA80F4}" dt="2025-03-10T06:34:29.506" v="40" actId="6264"/>
          <ac:spMkLst>
            <pc:docMk/>
            <pc:sldMk cId="517663243" sldId="373"/>
            <ac:spMk id="8" creationId="{9C708A41-A31C-A15D-AEA0-7C2EA97A1516}"/>
          </ac:spMkLst>
        </pc:spChg>
        <pc:spChg chg="add del mod">
          <ac:chgData name="Shuojie Feng" userId="4f46ee3d-74b6-4475-bf09-c95ccd3ea1b3" providerId="ADAL" clId="{B49B2F8D-98F2-4EA3-A1B4-11DD63CA80F4}" dt="2025-03-10T06:34:29.506" v="40" actId="6264"/>
          <ac:spMkLst>
            <pc:docMk/>
            <pc:sldMk cId="517663243" sldId="373"/>
            <ac:spMk id="9" creationId="{99CEF9DA-3938-3938-01CB-235DFD1EB022}"/>
          </ac:spMkLst>
        </pc:spChg>
        <pc:spChg chg="add del mod">
          <ac:chgData name="Shuojie Feng" userId="4f46ee3d-74b6-4475-bf09-c95ccd3ea1b3" providerId="ADAL" clId="{B49B2F8D-98F2-4EA3-A1B4-11DD63CA80F4}" dt="2025-03-10T06:34:29.506" v="40" actId="6264"/>
          <ac:spMkLst>
            <pc:docMk/>
            <pc:sldMk cId="517663243" sldId="373"/>
            <ac:spMk id="10" creationId="{96B8898E-21E5-9726-6630-0CBED371AFCA}"/>
          </ac:spMkLst>
        </pc:spChg>
        <pc:spChg chg="add del mod">
          <ac:chgData name="Shuojie Feng" userId="4f46ee3d-74b6-4475-bf09-c95ccd3ea1b3" providerId="ADAL" clId="{B49B2F8D-98F2-4EA3-A1B4-11DD63CA80F4}" dt="2025-03-10T06:34:32.728" v="41" actId="6264"/>
          <ac:spMkLst>
            <pc:docMk/>
            <pc:sldMk cId="517663243" sldId="373"/>
            <ac:spMk id="11" creationId="{EAF8000A-617A-54A8-25B2-FCCF707FC6BC}"/>
          </ac:spMkLst>
        </pc:spChg>
        <pc:spChg chg="add del mod">
          <ac:chgData name="Shuojie Feng" userId="4f46ee3d-74b6-4475-bf09-c95ccd3ea1b3" providerId="ADAL" clId="{B49B2F8D-98F2-4EA3-A1B4-11DD63CA80F4}" dt="2025-03-10T06:34:32.728" v="41" actId="6264"/>
          <ac:spMkLst>
            <pc:docMk/>
            <pc:sldMk cId="517663243" sldId="373"/>
            <ac:spMk id="12" creationId="{34D8C3F7-60A0-1003-6524-5A0296780128}"/>
          </ac:spMkLst>
        </pc:spChg>
        <pc:spChg chg="add del mod">
          <ac:chgData name="Shuojie Feng" userId="4f46ee3d-74b6-4475-bf09-c95ccd3ea1b3" providerId="ADAL" clId="{B49B2F8D-98F2-4EA3-A1B4-11DD63CA80F4}" dt="2025-03-10T06:34:32.728" v="41" actId="6264"/>
          <ac:spMkLst>
            <pc:docMk/>
            <pc:sldMk cId="517663243" sldId="373"/>
            <ac:spMk id="13" creationId="{0EDDDFCE-06CC-7FF2-EC56-7A0D9275E4CB}"/>
          </ac:spMkLst>
        </pc:spChg>
        <pc:picChg chg="mod ord">
          <ac:chgData name="Shuojie Feng" userId="4f46ee3d-74b6-4475-bf09-c95ccd3ea1b3" providerId="ADAL" clId="{B49B2F8D-98F2-4EA3-A1B4-11DD63CA80F4}" dt="2025-03-10T06:34:32.728" v="41" actId="6264"/>
          <ac:picMkLst>
            <pc:docMk/>
            <pc:sldMk cId="517663243" sldId="373"/>
            <ac:picMk id="6" creationId="{327C52FA-1890-DE05-4462-FBBE6A11048E}"/>
          </ac:picMkLst>
        </pc:picChg>
      </pc:sldChg>
      <pc:sldChg chg="addSp delSp modSp mod chgLayout">
        <pc:chgData name="Shuojie Feng" userId="4f46ee3d-74b6-4475-bf09-c95ccd3ea1b3" providerId="ADAL" clId="{B49B2F8D-98F2-4EA3-A1B4-11DD63CA80F4}" dt="2025-03-10T06:34:38.123" v="43" actId="6264"/>
        <pc:sldMkLst>
          <pc:docMk/>
          <pc:sldMk cId="2036958596" sldId="376"/>
        </pc:sldMkLst>
        <pc:spChg chg="mod ord">
          <ac:chgData name="Shuojie Feng" userId="4f46ee3d-74b6-4475-bf09-c95ccd3ea1b3" providerId="ADAL" clId="{B49B2F8D-98F2-4EA3-A1B4-11DD63CA80F4}" dt="2025-03-10T06:34:38.123" v="43" actId="6264"/>
          <ac:spMkLst>
            <pc:docMk/>
            <pc:sldMk cId="2036958596" sldId="376"/>
            <ac:spMk id="2" creationId="{16D1893A-DF1D-7DD3-0C05-8A427767EFAA}"/>
          </ac:spMkLst>
        </pc:spChg>
        <pc:spChg chg="mod ord">
          <ac:chgData name="Shuojie Feng" userId="4f46ee3d-74b6-4475-bf09-c95ccd3ea1b3" providerId="ADAL" clId="{B49B2F8D-98F2-4EA3-A1B4-11DD63CA80F4}" dt="2025-03-10T06:34:38.123" v="43" actId="6264"/>
          <ac:spMkLst>
            <pc:docMk/>
            <pc:sldMk cId="2036958596" sldId="376"/>
            <ac:spMk id="3" creationId="{663A7D0E-5B93-72F4-4F9F-244480212DEA}"/>
          </ac:spMkLst>
        </pc:spChg>
        <pc:spChg chg="add del mod">
          <ac:chgData name="Shuojie Feng" userId="4f46ee3d-74b6-4475-bf09-c95ccd3ea1b3" providerId="ADAL" clId="{B49B2F8D-98F2-4EA3-A1B4-11DD63CA80F4}" dt="2025-03-10T06:34:38.123" v="43" actId="6264"/>
          <ac:spMkLst>
            <pc:docMk/>
            <pc:sldMk cId="2036958596" sldId="376"/>
            <ac:spMk id="4" creationId="{59EA2FE2-59E7-D234-A4D0-2ACA23589A91}"/>
          </ac:spMkLst>
        </pc:spChg>
        <pc:spChg chg="add del mod">
          <ac:chgData name="Shuojie Feng" userId="4f46ee3d-74b6-4475-bf09-c95ccd3ea1b3" providerId="ADAL" clId="{B49B2F8D-98F2-4EA3-A1B4-11DD63CA80F4}" dt="2025-03-10T06:34:38.123" v="43" actId="6264"/>
          <ac:spMkLst>
            <pc:docMk/>
            <pc:sldMk cId="2036958596" sldId="376"/>
            <ac:spMk id="5" creationId="{ECAE5B51-328A-4D45-21F3-D4DF874FB7E4}"/>
          </ac:spMkLst>
        </pc:spChg>
        <pc:spChg chg="add del mod">
          <ac:chgData name="Shuojie Feng" userId="4f46ee3d-74b6-4475-bf09-c95ccd3ea1b3" providerId="ADAL" clId="{B49B2F8D-98F2-4EA3-A1B4-11DD63CA80F4}" dt="2025-03-10T06:34:38.123" v="43" actId="6264"/>
          <ac:spMkLst>
            <pc:docMk/>
            <pc:sldMk cId="2036958596" sldId="376"/>
            <ac:spMk id="7" creationId="{2EE330B2-DCDD-C90A-5C90-5361D4129142}"/>
          </ac:spMkLst>
        </pc:spChg>
        <pc:picChg chg="mod ord">
          <ac:chgData name="Shuojie Feng" userId="4f46ee3d-74b6-4475-bf09-c95ccd3ea1b3" providerId="ADAL" clId="{B49B2F8D-98F2-4EA3-A1B4-11DD63CA80F4}" dt="2025-03-10T06:34:38.123" v="43" actId="6264"/>
          <ac:picMkLst>
            <pc:docMk/>
            <pc:sldMk cId="2036958596" sldId="376"/>
            <ac:picMk id="6" creationId="{7D661F13-2151-CD4F-DC7F-77A3077BD5B8}"/>
          </ac:picMkLst>
        </pc:picChg>
      </pc:sldChg>
      <pc:sldChg chg="addSp delSp modSp mod chgLayout">
        <pc:chgData name="Shuojie Feng" userId="4f46ee3d-74b6-4475-bf09-c95ccd3ea1b3" providerId="ADAL" clId="{B49B2F8D-98F2-4EA3-A1B4-11DD63CA80F4}" dt="2025-03-10T06:33:09.487" v="13" actId="6264"/>
        <pc:sldMkLst>
          <pc:docMk/>
          <pc:sldMk cId="3029364494" sldId="380"/>
        </pc:sldMkLst>
        <pc:spChg chg="add del mod">
          <ac:chgData name="Shuojie Feng" userId="4f46ee3d-74b6-4475-bf09-c95ccd3ea1b3" providerId="ADAL" clId="{B49B2F8D-98F2-4EA3-A1B4-11DD63CA80F4}" dt="2025-03-10T06:33:09.487" v="13" actId="6264"/>
          <ac:spMkLst>
            <pc:docMk/>
            <pc:sldMk cId="3029364494" sldId="380"/>
            <ac:spMk id="2" creationId="{C28858E0-FDF1-3F30-87B6-440B163DD5DC}"/>
          </ac:spMkLst>
        </pc:spChg>
        <pc:spChg chg="mod ord">
          <ac:chgData name="Shuojie Feng" userId="4f46ee3d-74b6-4475-bf09-c95ccd3ea1b3" providerId="ADAL" clId="{B49B2F8D-98F2-4EA3-A1B4-11DD63CA80F4}" dt="2025-03-10T06:33:09.487" v="13" actId="6264"/>
          <ac:spMkLst>
            <pc:docMk/>
            <pc:sldMk cId="3029364494" sldId="380"/>
            <ac:spMk id="3" creationId="{19C65FA8-076F-597A-68FF-7BDFA2AE2366}"/>
          </ac:spMkLst>
        </pc:spChg>
        <pc:spChg chg="mod ord">
          <ac:chgData name="Shuojie Feng" userId="4f46ee3d-74b6-4475-bf09-c95ccd3ea1b3" providerId="ADAL" clId="{B49B2F8D-98F2-4EA3-A1B4-11DD63CA80F4}" dt="2025-03-10T06:33:09.487" v="13" actId="6264"/>
          <ac:spMkLst>
            <pc:docMk/>
            <pc:sldMk cId="3029364494" sldId="380"/>
            <ac:spMk id="4" creationId="{E4A7428F-8074-BDCD-5B9D-C0ADA88E453E}"/>
          </ac:spMkLst>
        </pc:spChg>
        <pc:spChg chg="add del mod">
          <ac:chgData name="Shuojie Feng" userId="4f46ee3d-74b6-4475-bf09-c95ccd3ea1b3" providerId="ADAL" clId="{B49B2F8D-98F2-4EA3-A1B4-11DD63CA80F4}" dt="2025-03-10T06:33:09.487" v="13" actId="6264"/>
          <ac:spMkLst>
            <pc:docMk/>
            <pc:sldMk cId="3029364494" sldId="380"/>
            <ac:spMk id="5" creationId="{AD920EC1-2052-D641-CD92-E950859889E8}"/>
          </ac:spMkLst>
        </pc:spChg>
        <pc:spChg chg="add del mod">
          <ac:chgData name="Shuojie Feng" userId="4f46ee3d-74b6-4475-bf09-c95ccd3ea1b3" providerId="ADAL" clId="{B49B2F8D-98F2-4EA3-A1B4-11DD63CA80F4}" dt="2025-03-10T06:33:09.487" v="13" actId="6264"/>
          <ac:spMkLst>
            <pc:docMk/>
            <pc:sldMk cId="3029364494" sldId="380"/>
            <ac:spMk id="7" creationId="{2BB1A83F-3F5B-F763-A8EF-5CC6E729974A}"/>
          </ac:spMkLst>
        </pc:spChg>
        <pc:picChg chg="mod ord">
          <ac:chgData name="Shuojie Feng" userId="4f46ee3d-74b6-4475-bf09-c95ccd3ea1b3" providerId="ADAL" clId="{B49B2F8D-98F2-4EA3-A1B4-11DD63CA80F4}" dt="2025-03-10T06:33:09.487" v="13" actId="6264"/>
          <ac:picMkLst>
            <pc:docMk/>
            <pc:sldMk cId="3029364494" sldId="380"/>
            <ac:picMk id="6" creationId="{57469F2E-FF15-8D1A-5C41-5332168C672D}"/>
          </ac:picMkLst>
        </pc:picChg>
      </pc:sldChg>
      <pc:sldChg chg="addSp delSp modSp mod chgLayout">
        <pc:chgData name="Shuojie Feng" userId="4f46ee3d-74b6-4475-bf09-c95ccd3ea1b3" providerId="ADAL" clId="{B49B2F8D-98F2-4EA3-A1B4-11DD63CA80F4}" dt="2025-03-10T06:34:44.081" v="45" actId="6264"/>
        <pc:sldMkLst>
          <pc:docMk/>
          <pc:sldMk cId="660898480" sldId="381"/>
        </pc:sldMkLst>
        <pc:spChg chg="add del mod">
          <ac:chgData name="Shuojie Feng" userId="4f46ee3d-74b6-4475-bf09-c95ccd3ea1b3" providerId="ADAL" clId="{B49B2F8D-98F2-4EA3-A1B4-11DD63CA80F4}" dt="2025-03-10T06:34:44.081" v="45" actId="6264"/>
          <ac:spMkLst>
            <pc:docMk/>
            <pc:sldMk cId="660898480" sldId="381"/>
            <ac:spMk id="2" creationId="{0A87CBB6-CDF1-DDC6-0F0E-5FBC7B8F2D43}"/>
          </ac:spMkLst>
        </pc:spChg>
        <pc:spChg chg="mod ord">
          <ac:chgData name="Shuojie Feng" userId="4f46ee3d-74b6-4475-bf09-c95ccd3ea1b3" providerId="ADAL" clId="{B49B2F8D-98F2-4EA3-A1B4-11DD63CA80F4}" dt="2025-03-10T06:34:44.081" v="45" actId="6264"/>
          <ac:spMkLst>
            <pc:docMk/>
            <pc:sldMk cId="660898480" sldId="381"/>
            <ac:spMk id="3" creationId="{0C0FB4AB-7EBB-ED7D-2267-A21053E48040}"/>
          </ac:spMkLst>
        </pc:spChg>
        <pc:spChg chg="add del mod">
          <ac:chgData name="Shuojie Feng" userId="4f46ee3d-74b6-4475-bf09-c95ccd3ea1b3" providerId="ADAL" clId="{B49B2F8D-98F2-4EA3-A1B4-11DD63CA80F4}" dt="2025-03-10T06:34:44.081" v="45" actId="6264"/>
          <ac:spMkLst>
            <pc:docMk/>
            <pc:sldMk cId="660898480" sldId="381"/>
            <ac:spMk id="4" creationId="{6F261098-968D-6088-4B7D-4439E3490D39}"/>
          </ac:spMkLst>
        </pc:spChg>
        <pc:picChg chg="mod ord">
          <ac:chgData name="Shuojie Feng" userId="4f46ee3d-74b6-4475-bf09-c95ccd3ea1b3" providerId="ADAL" clId="{B49B2F8D-98F2-4EA3-A1B4-11DD63CA80F4}" dt="2025-03-10T06:34:44.081" v="45" actId="6264"/>
          <ac:picMkLst>
            <pc:docMk/>
            <pc:sldMk cId="660898480" sldId="381"/>
            <ac:picMk id="5" creationId="{4EA95DD8-B657-C933-39F5-E72964936E4A}"/>
          </ac:picMkLst>
        </pc:picChg>
      </pc:sldChg>
      <pc:sldChg chg="addSp delSp modSp mod chgLayout">
        <pc:chgData name="Shuojie Feng" userId="4f46ee3d-74b6-4475-bf09-c95ccd3ea1b3" providerId="ADAL" clId="{B49B2F8D-98F2-4EA3-A1B4-11DD63CA80F4}" dt="2025-03-10T06:33:14.015" v="15" actId="6264"/>
        <pc:sldMkLst>
          <pc:docMk/>
          <pc:sldMk cId="3480926223" sldId="391"/>
        </pc:sldMkLst>
        <pc:spChg chg="add del mod">
          <ac:chgData name="Shuojie Feng" userId="4f46ee3d-74b6-4475-bf09-c95ccd3ea1b3" providerId="ADAL" clId="{B49B2F8D-98F2-4EA3-A1B4-11DD63CA80F4}" dt="2025-03-10T06:33:14.015" v="15" actId="6264"/>
          <ac:spMkLst>
            <pc:docMk/>
            <pc:sldMk cId="3480926223" sldId="391"/>
            <ac:spMk id="2" creationId="{449A0FD1-1CE8-FB14-EFD8-3EC846834467}"/>
          </ac:spMkLst>
        </pc:spChg>
        <pc:spChg chg="add del mod">
          <ac:chgData name="Shuojie Feng" userId="4f46ee3d-74b6-4475-bf09-c95ccd3ea1b3" providerId="ADAL" clId="{B49B2F8D-98F2-4EA3-A1B4-11DD63CA80F4}" dt="2025-03-10T06:33:14.015" v="15" actId="6264"/>
          <ac:spMkLst>
            <pc:docMk/>
            <pc:sldMk cId="3480926223" sldId="391"/>
            <ac:spMk id="3" creationId="{FA485FBD-9168-AB57-5934-A21664D552B0}"/>
          </ac:spMkLst>
        </pc:spChg>
        <pc:spChg chg="mod ord">
          <ac:chgData name="Shuojie Feng" userId="4f46ee3d-74b6-4475-bf09-c95ccd3ea1b3" providerId="ADAL" clId="{B49B2F8D-98F2-4EA3-A1B4-11DD63CA80F4}" dt="2025-03-10T06:33:14.015" v="15" actId="6264"/>
          <ac:spMkLst>
            <pc:docMk/>
            <pc:sldMk cId="3480926223" sldId="391"/>
            <ac:spMk id="5" creationId="{71149BD4-0FBE-5334-8A1C-D1B7D4FDE6C0}"/>
          </ac:spMkLst>
        </pc:spChg>
        <pc:spChg chg="mod ord">
          <ac:chgData name="Shuojie Feng" userId="4f46ee3d-74b6-4475-bf09-c95ccd3ea1b3" providerId="ADAL" clId="{B49B2F8D-98F2-4EA3-A1B4-11DD63CA80F4}" dt="2025-03-10T06:33:14.015" v="15" actId="6264"/>
          <ac:spMkLst>
            <pc:docMk/>
            <pc:sldMk cId="3480926223" sldId="391"/>
            <ac:spMk id="6" creationId="{F4ACD4C9-1C3C-B1EE-80F1-6FF10A71E494}"/>
          </ac:spMkLst>
        </pc:spChg>
        <pc:spChg chg="mod ord">
          <ac:chgData name="Shuojie Feng" userId="4f46ee3d-74b6-4475-bf09-c95ccd3ea1b3" providerId="ADAL" clId="{B49B2F8D-98F2-4EA3-A1B4-11DD63CA80F4}" dt="2025-03-10T06:33:14.015" v="15" actId="6264"/>
          <ac:spMkLst>
            <pc:docMk/>
            <pc:sldMk cId="3480926223" sldId="391"/>
            <ac:spMk id="7" creationId="{66F5DAC4-DD52-DCB0-027D-890769EDB612}"/>
          </ac:spMkLst>
        </pc:spChg>
        <pc:spChg chg="mod ord">
          <ac:chgData name="Shuojie Feng" userId="4f46ee3d-74b6-4475-bf09-c95ccd3ea1b3" providerId="ADAL" clId="{B49B2F8D-98F2-4EA3-A1B4-11DD63CA80F4}" dt="2025-03-10T06:33:14.015" v="15" actId="6264"/>
          <ac:spMkLst>
            <pc:docMk/>
            <pc:sldMk cId="3480926223" sldId="391"/>
            <ac:spMk id="8" creationId="{861A3310-ADB7-CB2A-2029-D749C4DE6D2D}"/>
          </ac:spMkLst>
        </pc:spChg>
        <pc:spChg chg="mod ord">
          <ac:chgData name="Shuojie Feng" userId="4f46ee3d-74b6-4475-bf09-c95ccd3ea1b3" providerId="ADAL" clId="{B49B2F8D-98F2-4EA3-A1B4-11DD63CA80F4}" dt="2025-03-10T06:33:14.015" v="15" actId="6264"/>
          <ac:spMkLst>
            <pc:docMk/>
            <pc:sldMk cId="3480926223" sldId="391"/>
            <ac:spMk id="9" creationId="{7364A256-1422-8396-E76B-BE5EBDE9B792}"/>
          </ac:spMkLst>
        </pc:spChg>
        <pc:spChg chg="mod ord">
          <ac:chgData name="Shuojie Feng" userId="4f46ee3d-74b6-4475-bf09-c95ccd3ea1b3" providerId="ADAL" clId="{B49B2F8D-98F2-4EA3-A1B4-11DD63CA80F4}" dt="2025-03-09T18:15:54.259" v="6" actId="700"/>
          <ac:spMkLst>
            <pc:docMk/>
            <pc:sldMk cId="3480926223" sldId="391"/>
            <ac:spMk id="10" creationId="{A5B0A120-822A-44DD-517D-E4E610B43C16}"/>
          </ac:spMkLst>
        </pc:spChg>
        <pc:spChg chg="mod ord">
          <ac:chgData name="Shuojie Feng" userId="4f46ee3d-74b6-4475-bf09-c95ccd3ea1b3" providerId="ADAL" clId="{B49B2F8D-98F2-4EA3-A1B4-11DD63CA80F4}" dt="2025-03-09T18:15:54.259" v="6" actId="700"/>
          <ac:spMkLst>
            <pc:docMk/>
            <pc:sldMk cId="3480926223" sldId="391"/>
            <ac:spMk id="11" creationId="{509F59E8-F2FE-8FB7-B08C-635E43426FD1}"/>
          </ac:spMkLst>
        </pc:spChg>
        <pc:spChg chg="add del mod">
          <ac:chgData name="Shuojie Feng" userId="4f46ee3d-74b6-4475-bf09-c95ccd3ea1b3" providerId="ADAL" clId="{B49B2F8D-98F2-4EA3-A1B4-11DD63CA80F4}" dt="2025-03-10T06:33:14.015" v="15" actId="6264"/>
          <ac:spMkLst>
            <pc:docMk/>
            <pc:sldMk cId="3480926223" sldId="391"/>
            <ac:spMk id="18" creationId="{05129D03-0CAB-4974-1968-48C2DCEC6591}"/>
          </ac:spMkLst>
        </pc:spChg>
        <pc:spChg chg="add del mod">
          <ac:chgData name="Shuojie Feng" userId="4f46ee3d-74b6-4475-bf09-c95ccd3ea1b3" providerId="ADAL" clId="{B49B2F8D-98F2-4EA3-A1B4-11DD63CA80F4}" dt="2025-03-10T06:33:14.015" v="15" actId="6264"/>
          <ac:spMkLst>
            <pc:docMk/>
            <pc:sldMk cId="3480926223" sldId="391"/>
            <ac:spMk id="20" creationId="{F3B92765-93B2-1463-CAA1-7524F3FCB954}"/>
          </ac:spMkLst>
        </pc:spChg>
        <pc:spChg chg="add del mod">
          <ac:chgData name="Shuojie Feng" userId="4f46ee3d-74b6-4475-bf09-c95ccd3ea1b3" providerId="ADAL" clId="{B49B2F8D-98F2-4EA3-A1B4-11DD63CA80F4}" dt="2025-03-10T06:33:14.015" v="15" actId="6264"/>
          <ac:spMkLst>
            <pc:docMk/>
            <pc:sldMk cId="3480926223" sldId="391"/>
            <ac:spMk id="21" creationId="{B034B2CF-4A0D-268D-7BA3-A038C1DA342F}"/>
          </ac:spMkLst>
        </pc:spChg>
        <pc:picChg chg="mod ord">
          <ac:chgData name="Shuojie Feng" userId="4f46ee3d-74b6-4475-bf09-c95ccd3ea1b3" providerId="ADAL" clId="{B49B2F8D-98F2-4EA3-A1B4-11DD63CA80F4}" dt="2025-03-09T18:15:54.259" v="6" actId="700"/>
          <ac:picMkLst>
            <pc:docMk/>
            <pc:sldMk cId="3480926223" sldId="391"/>
            <ac:picMk id="13" creationId="{4A833826-80CB-E37E-F87F-F9A659CCCC32}"/>
          </ac:picMkLst>
        </pc:picChg>
        <pc:picChg chg="mod ord">
          <ac:chgData name="Shuojie Feng" userId="4f46ee3d-74b6-4475-bf09-c95ccd3ea1b3" providerId="ADAL" clId="{B49B2F8D-98F2-4EA3-A1B4-11DD63CA80F4}" dt="2025-03-09T18:15:54.259" v="6" actId="700"/>
          <ac:picMkLst>
            <pc:docMk/>
            <pc:sldMk cId="3480926223" sldId="391"/>
            <ac:picMk id="15" creationId="{DE1B94D0-C433-BE19-1455-4D7F093A0C75}"/>
          </ac:picMkLst>
        </pc:picChg>
        <pc:picChg chg="mod ord">
          <ac:chgData name="Shuojie Feng" userId="4f46ee3d-74b6-4475-bf09-c95ccd3ea1b3" providerId="ADAL" clId="{B49B2F8D-98F2-4EA3-A1B4-11DD63CA80F4}" dt="2025-03-09T18:15:54.259" v="6" actId="700"/>
          <ac:picMkLst>
            <pc:docMk/>
            <pc:sldMk cId="3480926223" sldId="391"/>
            <ac:picMk id="17" creationId="{221B5842-2CFE-E10D-1C1D-F606D60904EE}"/>
          </ac:picMkLst>
        </pc:picChg>
      </pc:sldChg>
      <pc:sldChg chg="addSp delSp modSp mod chgLayout">
        <pc:chgData name="Shuojie Feng" userId="4f46ee3d-74b6-4475-bf09-c95ccd3ea1b3" providerId="ADAL" clId="{B49B2F8D-98F2-4EA3-A1B4-11DD63CA80F4}" dt="2025-03-10T06:33:18.053" v="17" actId="6264"/>
        <pc:sldMkLst>
          <pc:docMk/>
          <pc:sldMk cId="1480692249" sldId="392"/>
        </pc:sldMkLst>
        <pc:spChg chg="mod ord">
          <ac:chgData name="Shuojie Feng" userId="4f46ee3d-74b6-4475-bf09-c95ccd3ea1b3" providerId="ADAL" clId="{B49B2F8D-98F2-4EA3-A1B4-11DD63CA80F4}" dt="2025-03-10T06:33:18.053" v="17" actId="6264"/>
          <ac:spMkLst>
            <pc:docMk/>
            <pc:sldMk cId="1480692249" sldId="392"/>
            <ac:spMk id="2" creationId="{FA84E01A-2585-BE14-CDEA-C2C6982E90F1}"/>
          </ac:spMkLst>
        </pc:spChg>
        <pc:spChg chg="mod ord">
          <ac:chgData name="Shuojie Feng" userId="4f46ee3d-74b6-4475-bf09-c95ccd3ea1b3" providerId="ADAL" clId="{B49B2F8D-98F2-4EA3-A1B4-11DD63CA80F4}" dt="2025-03-10T06:33:18.053" v="17" actId="6264"/>
          <ac:spMkLst>
            <pc:docMk/>
            <pc:sldMk cId="1480692249" sldId="392"/>
            <ac:spMk id="3" creationId="{CFDA5392-14D3-A360-92B3-D2552F9CE0A5}"/>
          </ac:spMkLst>
        </pc:spChg>
        <pc:spChg chg="mod ord">
          <ac:chgData name="Shuojie Feng" userId="4f46ee3d-74b6-4475-bf09-c95ccd3ea1b3" providerId="ADAL" clId="{B49B2F8D-98F2-4EA3-A1B4-11DD63CA80F4}" dt="2025-03-09T18:16:01.827" v="7" actId="700"/>
          <ac:spMkLst>
            <pc:docMk/>
            <pc:sldMk cId="1480692249" sldId="392"/>
            <ac:spMk id="4" creationId="{7A14515E-0286-13E0-AD84-9C03D11FD33C}"/>
          </ac:spMkLst>
        </pc:spChg>
        <pc:spChg chg="mod ord">
          <ac:chgData name="Shuojie Feng" userId="4f46ee3d-74b6-4475-bf09-c95ccd3ea1b3" providerId="ADAL" clId="{B49B2F8D-98F2-4EA3-A1B4-11DD63CA80F4}" dt="2025-03-09T18:16:01.827" v="7" actId="700"/>
          <ac:spMkLst>
            <pc:docMk/>
            <pc:sldMk cId="1480692249" sldId="392"/>
            <ac:spMk id="5" creationId="{2098CE55-CE4B-1A71-134D-B30C6033A347}"/>
          </ac:spMkLst>
        </pc:spChg>
        <pc:spChg chg="mod ord">
          <ac:chgData name="Shuojie Feng" userId="4f46ee3d-74b6-4475-bf09-c95ccd3ea1b3" providerId="ADAL" clId="{B49B2F8D-98F2-4EA3-A1B4-11DD63CA80F4}" dt="2025-03-10T06:33:18.053" v="17" actId="6264"/>
          <ac:spMkLst>
            <pc:docMk/>
            <pc:sldMk cId="1480692249" sldId="392"/>
            <ac:spMk id="6" creationId="{E29A99A9-A761-19E8-D1E9-C8B9DB7F7A8F}"/>
          </ac:spMkLst>
        </pc:spChg>
        <pc:spChg chg="mod ord">
          <ac:chgData name="Shuojie Feng" userId="4f46ee3d-74b6-4475-bf09-c95ccd3ea1b3" providerId="ADAL" clId="{B49B2F8D-98F2-4EA3-A1B4-11DD63CA80F4}" dt="2025-03-10T06:33:18.053" v="17" actId="6264"/>
          <ac:spMkLst>
            <pc:docMk/>
            <pc:sldMk cId="1480692249" sldId="392"/>
            <ac:spMk id="7" creationId="{5A0E261A-06BB-800D-021F-CA9D3BE95C07}"/>
          </ac:spMkLst>
        </pc:spChg>
        <pc:spChg chg="mod ord">
          <ac:chgData name="Shuojie Feng" userId="4f46ee3d-74b6-4475-bf09-c95ccd3ea1b3" providerId="ADAL" clId="{B49B2F8D-98F2-4EA3-A1B4-11DD63CA80F4}" dt="2025-03-09T18:16:01.827" v="7" actId="700"/>
          <ac:spMkLst>
            <pc:docMk/>
            <pc:sldMk cId="1480692249" sldId="392"/>
            <ac:spMk id="8" creationId="{A818DA7C-129A-8E15-9C68-5B38913FA6B0}"/>
          </ac:spMkLst>
        </pc:spChg>
        <pc:spChg chg="mod ord">
          <ac:chgData name="Shuojie Feng" userId="4f46ee3d-74b6-4475-bf09-c95ccd3ea1b3" providerId="ADAL" clId="{B49B2F8D-98F2-4EA3-A1B4-11DD63CA80F4}" dt="2025-03-09T18:16:01.827" v="7" actId="700"/>
          <ac:spMkLst>
            <pc:docMk/>
            <pc:sldMk cId="1480692249" sldId="392"/>
            <ac:spMk id="9" creationId="{8A6A9C7D-E3EC-8B0D-7764-02424017C359}"/>
          </ac:spMkLst>
        </pc:spChg>
        <pc:spChg chg="mod ord">
          <ac:chgData name="Shuojie Feng" userId="4f46ee3d-74b6-4475-bf09-c95ccd3ea1b3" providerId="ADAL" clId="{B49B2F8D-98F2-4EA3-A1B4-11DD63CA80F4}" dt="2025-03-10T06:33:18.053" v="17" actId="6264"/>
          <ac:spMkLst>
            <pc:docMk/>
            <pc:sldMk cId="1480692249" sldId="392"/>
            <ac:spMk id="10" creationId="{F660DA0F-150D-4907-C724-7CEB6F78AD86}"/>
          </ac:spMkLst>
        </pc:spChg>
        <pc:spChg chg="add del mod">
          <ac:chgData name="Shuojie Feng" userId="4f46ee3d-74b6-4475-bf09-c95ccd3ea1b3" providerId="ADAL" clId="{B49B2F8D-98F2-4EA3-A1B4-11DD63CA80F4}" dt="2025-03-10T06:33:18.053" v="17" actId="6264"/>
          <ac:spMkLst>
            <pc:docMk/>
            <pc:sldMk cId="1480692249" sldId="392"/>
            <ac:spMk id="12" creationId="{C5424C86-6E43-7B85-746D-CB9E2B490DBB}"/>
          </ac:spMkLst>
        </pc:spChg>
        <pc:spChg chg="add del mod">
          <ac:chgData name="Shuojie Feng" userId="4f46ee3d-74b6-4475-bf09-c95ccd3ea1b3" providerId="ADAL" clId="{B49B2F8D-98F2-4EA3-A1B4-11DD63CA80F4}" dt="2025-03-10T06:33:18.053" v="17" actId="6264"/>
          <ac:spMkLst>
            <pc:docMk/>
            <pc:sldMk cId="1480692249" sldId="392"/>
            <ac:spMk id="13" creationId="{C9BF1ABB-A5AD-EA31-1DA5-5A599E790CBD}"/>
          </ac:spMkLst>
        </pc:spChg>
        <pc:spChg chg="add del mod">
          <ac:chgData name="Shuojie Feng" userId="4f46ee3d-74b6-4475-bf09-c95ccd3ea1b3" providerId="ADAL" clId="{B49B2F8D-98F2-4EA3-A1B4-11DD63CA80F4}" dt="2025-03-10T06:33:18.053" v="17" actId="6264"/>
          <ac:spMkLst>
            <pc:docMk/>
            <pc:sldMk cId="1480692249" sldId="392"/>
            <ac:spMk id="15" creationId="{41189F3E-14FE-C383-2536-F518C3EBD898}"/>
          </ac:spMkLst>
        </pc:spChg>
        <pc:spChg chg="add del mod">
          <ac:chgData name="Shuojie Feng" userId="4f46ee3d-74b6-4475-bf09-c95ccd3ea1b3" providerId="ADAL" clId="{B49B2F8D-98F2-4EA3-A1B4-11DD63CA80F4}" dt="2025-03-10T06:33:18.053" v="17" actId="6264"/>
          <ac:spMkLst>
            <pc:docMk/>
            <pc:sldMk cId="1480692249" sldId="392"/>
            <ac:spMk id="18" creationId="{E8D9DECD-6F99-AFF9-74C0-16C250C1A9AA}"/>
          </ac:spMkLst>
        </pc:spChg>
        <pc:spChg chg="add del mod">
          <ac:chgData name="Shuojie Feng" userId="4f46ee3d-74b6-4475-bf09-c95ccd3ea1b3" providerId="ADAL" clId="{B49B2F8D-98F2-4EA3-A1B4-11DD63CA80F4}" dt="2025-03-10T06:33:18.053" v="17" actId="6264"/>
          <ac:spMkLst>
            <pc:docMk/>
            <pc:sldMk cId="1480692249" sldId="392"/>
            <ac:spMk id="19" creationId="{13B9A476-09D2-75EF-1E94-40E61BA050EF}"/>
          </ac:spMkLst>
        </pc:spChg>
      </pc:sldChg>
      <pc:sldChg chg="addSp delSp modSp mod chgLayout">
        <pc:chgData name="Shuojie Feng" userId="4f46ee3d-74b6-4475-bf09-c95ccd3ea1b3" providerId="ADAL" clId="{B49B2F8D-98F2-4EA3-A1B4-11DD63CA80F4}" dt="2025-03-10T06:33:27.441" v="21" actId="6264"/>
        <pc:sldMkLst>
          <pc:docMk/>
          <pc:sldMk cId="2557989569" sldId="393"/>
        </pc:sldMkLst>
        <pc:spChg chg="mod ord">
          <ac:chgData name="Shuojie Feng" userId="4f46ee3d-74b6-4475-bf09-c95ccd3ea1b3" providerId="ADAL" clId="{B49B2F8D-98F2-4EA3-A1B4-11DD63CA80F4}" dt="2025-03-10T06:33:27.441" v="21" actId="6264"/>
          <ac:spMkLst>
            <pc:docMk/>
            <pc:sldMk cId="2557989569" sldId="393"/>
            <ac:spMk id="2" creationId="{770440AA-C247-9B0E-0138-59D98C512F1E}"/>
          </ac:spMkLst>
        </pc:spChg>
        <pc:spChg chg="add del mod">
          <ac:chgData name="Shuojie Feng" userId="4f46ee3d-74b6-4475-bf09-c95ccd3ea1b3" providerId="ADAL" clId="{B49B2F8D-98F2-4EA3-A1B4-11DD63CA80F4}" dt="2025-03-10T06:33:27.441" v="21" actId="6264"/>
          <ac:spMkLst>
            <pc:docMk/>
            <pc:sldMk cId="2557989569" sldId="393"/>
            <ac:spMk id="3" creationId="{CEF2A69E-23AB-7CF0-1278-F05E67A99A34}"/>
          </ac:spMkLst>
        </pc:spChg>
        <pc:spChg chg="add del mod">
          <ac:chgData name="Shuojie Feng" userId="4f46ee3d-74b6-4475-bf09-c95ccd3ea1b3" providerId="ADAL" clId="{B49B2F8D-98F2-4EA3-A1B4-11DD63CA80F4}" dt="2025-03-10T06:33:27.441" v="21" actId="6264"/>
          <ac:spMkLst>
            <pc:docMk/>
            <pc:sldMk cId="2557989569" sldId="393"/>
            <ac:spMk id="4" creationId="{66912C97-BA79-5B9A-99DD-FFA07A7192FE}"/>
          </ac:spMkLst>
        </pc:spChg>
        <pc:spChg chg="add del mod">
          <ac:chgData name="Shuojie Feng" userId="4f46ee3d-74b6-4475-bf09-c95ccd3ea1b3" providerId="ADAL" clId="{B49B2F8D-98F2-4EA3-A1B4-11DD63CA80F4}" dt="2025-03-10T06:33:27.441" v="21" actId="6264"/>
          <ac:spMkLst>
            <pc:docMk/>
            <pc:sldMk cId="2557989569" sldId="393"/>
            <ac:spMk id="5" creationId="{239B9097-C674-02FD-7984-257EB61D6104}"/>
          </ac:spMkLst>
        </pc:spChg>
        <pc:spChg chg="mod ord">
          <ac:chgData name="Shuojie Feng" userId="4f46ee3d-74b6-4475-bf09-c95ccd3ea1b3" providerId="ADAL" clId="{B49B2F8D-98F2-4EA3-A1B4-11DD63CA80F4}" dt="2025-03-10T06:33:27.441" v="21" actId="6264"/>
          <ac:spMkLst>
            <pc:docMk/>
            <pc:sldMk cId="2557989569" sldId="393"/>
            <ac:spMk id="7" creationId="{78709000-FBCC-10CF-488D-A883106F888C}"/>
          </ac:spMkLst>
        </pc:spChg>
        <pc:spChg chg="mod ord">
          <ac:chgData name="Shuojie Feng" userId="4f46ee3d-74b6-4475-bf09-c95ccd3ea1b3" providerId="ADAL" clId="{B49B2F8D-98F2-4EA3-A1B4-11DD63CA80F4}" dt="2025-03-10T06:33:27.441" v="21" actId="6264"/>
          <ac:spMkLst>
            <pc:docMk/>
            <pc:sldMk cId="2557989569" sldId="393"/>
            <ac:spMk id="8" creationId="{BD2CADB4-4B00-BEB9-96CA-9F9A9DB666D6}"/>
          </ac:spMkLst>
        </pc:spChg>
        <pc:spChg chg="mod ord">
          <ac:chgData name="Shuojie Feng" userId="4f46ee3d-74b6-4475-bf09-c95ccd3ea1b3" providerId="ADAL" clId="{B49B2F8D-98F2-4EA3-A1B4-11DD63CA80F4}" dt="2025-03-10T06:33:27.441" v="21" actId="6264"/>
          <ac:spMkLst>
            <pc:docMk/>
            <pc:sldMk cId="2557989569" sldId="393"/>
            <ac:spMk id="9" creationId="{F8909374-0A1B-E9AF-A62D-645BECB712EF}"/>
          </ac:spMkLst>
        </pc:spChg>
        <pc:spChg chg="mod">
          <ac:chgData name="Shuojie Feng" userId="4f46ee3d-74b6-4475-bf09-c95ccd3ea1b3" providerId="ADAL" clId="{B49B2F8D-98F2-4EA3-A1B4-11DD63CA80F4}" dt="2025-03-09T18:14:11.921" v="1"/>
          <ac:spMkLst>
            <pc:docMk/>
            <pc:sldMk cId="2557989569" sldId="393"/>
            <ac:spMk id="10" creationId="{539EE458-9DF9-C8BF-1BDE-BFC410E3FF2C}"/>
          </ac:spMkLst>
        </pc:spChg>
        <pc:spChg chg="mod">
          <ac:chgData name="Shuojie Feng" userId="4f46ee3d-74b6-4475-bf09-c95ccd3ea1b3" providerId="ADAL" clId="{B49B2F8D-98F2-4EA3-A1B4-11DD63CA80F4}" dt="2025-03-09T18:14:11.921" v="1"/>
          <ac:spMkLst>
            <pc:docMk/>
            <pc:sldMk cId="2557989569" sldId="393"/>
            <ac:spMk id="11" creationId="{AF651256-540E-0771-7FA1-3938C2B54D73}"/>
          </ac:spMkLst>
        </pc:spChg>
        <pc:spChg chg="mod">
          <ac:chgData name="Shuojie Feng" userId="4f46ee3d-74b6-4475-bf09-c95ccd3ea1b3" providerId="ADAL" clId="{B49B2F8D-98F2-4EA3-A1B4-11DD63CA80F4}" dt="2025-03-09T18:14:11.921" v="1"/>
          <ac:spMkLst>
            <pc:docMk/>
            <pc:sldMk cId="2557989569" sldId="393"/>
            <ac:spMk id="12" creationId="{696CABC0-CB35-820A-604E-EAE385030B2A}"/>
          </ac:spMkLst>
        </pc:spChg>
        <pc:spChg chg="mod">
          <ac:chgData name="Shuojie Feng" userId="4f46ee3d-74b6-4475-bf09-c95ccd3ea1b3" providerId="ADAL" clId="{B49B2F8D-98F2-4EA3-A1B4-11DD63CA80F4}" dt="2025-03-09T18:14:11.921" v="1"/>
          <ac:spMkLst>
            <pc:docMk/>
            <pc:sldMk cId="2557989569" sldId="393"/>
            <ac:spMk id="13" creationId="{2796E9FE-E17D-36E6-7C88-CB8D0F5BB9AA}"/>
          </ac:spMkLst>
        </pc:spChg>
        <pc:spChg chg="mod ord">
          <ac:chgData name="Shuojie Feng" userId="4f46ee3d-74b6-4475-bf09-c95ccd3ea1b3" providerId="ADAL" clId="{B49B2F8D-98F2-4EA3-A1B4-11DD63CA80F4}" dt="2025-03-10T06:33:27.441" v="21" actId="6264"/>
          <ac:spMkLst>
            <pc:docMk/>
            <pc:sldMk cId="2557989569" sldId="393"/>
            <ac:spMk id="14" creationId="{7D2D6BE2-1068-2A87-2884-76EC3F71F2A5}"/>
          </ac:spMkLst>
        </pc:spChg>
        <pc:spChg chg="add del mod">
          <ac:chgData name="Shuojie Feng" userId="4f46ee3d-74b6-4475-bf09-c95ccd3ea1b3" providerId="ADAL" clId="{B49B2F8D-98F2-4EA3-A1B4-11DD63CA80F4}" dt="2025-03-10T06:33:27.441" v="21" actId="6264"/>
          <ac:spMkLst>
            <pc:docMk/>
            <pc:sldMk cId="2557989569" sldId="393"/>
            <ac:spMk id="19" creationId="{BAFCF63D-E826-AE26-C638-8174C795F65B}"/>
          </ac:spMkLst>
        </pc:spChg>
        <pc:spChg chg="add del mod">
          <ac:chgData name="Shuojie Feng" userId="4f46ee3d-74b6-4475-bf09-c95ccd3ea1b3" providerId="ADAL" clId="{B49B2F8D-98F2-4EA3-A1B4-11DD63CA80F4}" dt="2025-03-10T06:33:27.441" v="21" actId="6264"/>
          <ac:spMkLst>
            <pc:docMk/>
            <pc:sldMk cId="2557989569" sldId="393"/>
            <ac:spMk id="24" creationId="{47D20F6F-6DF4-A0BC-5673-09BBAB801114}"/>
          </ac:spMkLst>
        </pc:spChg>
        <pc:picChg chg="mod">
          <ac:chgData name="Shuojie Feng" userId="4f46ee3d-74b6-4475-bf09-c95ccd3ea1b3" providerId="ADAL" clId="{B49B2F8D-98F2-4EA3-A1B4-11DD63CA80F4}" dt="2025-03-09T18:14:11.921" v="1"/>
          <ac:picMkLst>
            <pc:docMk/>
            <pc:sldMk cId="2557989569" sldId="393"/>
            <ac:picMk id="22" creationId="{08A5F688-AAE4-8F1E-0364-2ED6166E8AE4}"/>
          </ac:picMkLst>
        </pc:picChg>
      </pc:sldChg>
      <pc:sldChg chg="addSp delSp modSp mod chgLayout">
        <pc:chgData name="Shuojie Feng" userId="4f46ee3d-74b6-4475-bf09-c95ccd3ea1b3" providerId="ADAL" clId="{B49B2F8D-98F2-4EA3-A1B4-11DD63CA80F4}" dt="2025-03-10T06:34:19.638" v="35" actId="6264"/>
        <pc:sldMkLst>
          <pc:docMk/>
          <pc:sldMk cId="1641402621" sldId="394"/>
        </pc:sldMkLst>
        <pc:spChg chg="mod">
          <ac:chgData name="Shuojie Feng" userId="4f46ee3d-74b6-4475-bf09-c95ccd3ea1b3" providerId="ADAL" clId="{B49B2F8D-98F2-4EA3-A1B4-11DD63CA80F4}" dt="2025-03-09T18:14:11.921" v="1"/>
          <ac:spMkLst>
            <pc:docMk/>
            <pc:sldMk cId="1641402621" sldId="394"/>
            <ac:spMk id="2" creationId="{E2CB49C4-FC7A-8BCB-7DC5-BD3EECC0A92C}"/>
          </ac:spMkLst>
        </pc:spChg>
        <pc:spChg chg="add del mod">
          <ac:chgData name="Shuojie Feng" userId="4f46ee3d-74b6-4475-bf09-c95ccd3ea1b3" providerId="ADAL" clId="{B49B2F8D-98F2-4EA3-A1B4-11DD63CA80F4}" dt="2025-03-10T06:34:19.638" v="35" actId="6264"/>
          <ac:spMkLst>
            <pc:docMk/>
            <pc:sldMk cId="1641402621" sldId="394"/>
            <ac:spMk id="3" creationId="{E1469678-B54B-33BC-D8CB-6B765371E129}"/>
          </ac:spMkLst>
        </pc:spChg>
        <pc:spChg chg="mod">
          <ac:chgData name="Shuojie Feng" userId="4f46ee3d-74b6-4475-bf09-c95ccd3ea1b3" providerId="ADAL" clId="{B49B2F8D-98F2-4EA3-A1B4-11DD63CA80F4}" dt="2025-03-09T18:14:11.921" v="1"/>
          <ac:spMkLst>
            <pc:docMk/>
            <pc:sldMk cId="1641402621" sldId="394"/>
            <ac:spMk id="4" creationId="{AE15009E-0C11-75CD-B7F1-D6B390495827}"/>
          </ac:spMkLst>
        </pc:spChg>
        <pc:spChg chg="mod ord">
          <ac:chgData name="Shuojie Feng" userId="4f46ee3d-74b6-4475-bf09-c95ccd3ea1b3" providerId="ADAL" clId="{B49B2F8D-98F2-4EA3-A1B4-11DD63CA80F4}" dt="2025-03-10T06:34:19.638" v="35" actId="6264"/>
          <ac:spMkLst>
            <pc:docMk/>
            <pc:sldMk cId="1641402621" sldId="394"/>
            <ac:spMk id="5" creationId="{E1CEC497-BA41-D759-D0F7-EC62A4D42F31}"/>
          </ac:spMkLst>
        </pc:spChg>
        <pc:spChg chg="mod">
          <ac:chgData name="Shuojie Feng" userId="4f46ee3d-74b6-4475-bf09-c95ccd3ea1b3" providerId="ADAL" clId="{B49B2F8D-98F2-4EA3-A1B4-11DD63CA80F4}" dt="2025-03-09T18:14:11.921" v="1"/>
          <ac:spMkLst>
            <pc:docMk/>
            <pc:sldMk cId="1641402621" sldId="394"/>
            <ac:spMk id="6" creationId="{9DA22CEF-421E-A6A6-ECB4-2612EA3A23A4}"/>
          </ac:spMkLst>
        </pc:spChg>
        <pc:spChg chg="mod">
          <ac:chgData name="Shuojie Feng" userId="4f46ee3d-74b6-4475-bf09-c95ccd3ea1b3" providerId="ADAL" clId="{B49B2F8D-98F2-4EA3-A1B4-11DD63CA80F4}" dt="2025-03-09T18:14:11.921" v="1"/>
          <ac:spMkLst>
            <pc:docMk/>
            <pc:sldMk cId="1641402621" sldId="394"/>
            <ac:spMk id="7" creationId="{0ED94099-95E8-15D8-1853-398FB3EE3658}"/>
          </ac:spMkLst>
        </pc:spChg>
        <pc:spChg chg="mod ord">
          <ac:chgData name="Shuojie Feng" userId="4f46ee3d-74b6-4475-bf09-c95ccd3ea1b3" providerId="ADAL" clId="{B49B2F8D-98F2-4EA3-A1B4-11DD63CA80F4}" dt="2025-03-10T06:34:19.638" v="35" actId="6264"/>
          <ac:spMkLst>
            <pc:docMk/>
            <pc:sldMk cId="1641402621" sldId="394"/>
            <ac:spMk id="8" creationId="{21C1E420-3479-335A-0C4A-9EA0FB5C93EE}"/>
          </ac:spMkLst>
        </pc:spChg>
        <pc:spChg chg="mod ord">
          <ac:chgData name="Shuojie Feng" userId="4f46ee3d-74b6-4475-bf09-c95ccd3ea1b3" providerId="ADAL" clId="{B49B2F8D-98F2-4EA3-A1B4-11DD63CA80F4}" dt="2025-03-10T06:34:19.638" v="35" actId="6264"/>
          <ac:spMkLst>
            <pc:docMk/>
            <pc:sldMk cId="1641402621" sldId="394"/>
            <ac:spMk id="9" creationId="{9468D026-F39F-28BC-62CD-A87314298DCA}"/>
          </ac:spMkLst>
        </pc:spChg>
        <pc:spChg chg="mod">
          <ac:chgData name="Shuojie Feng" userId="4f46ee3d-74b6-4475-bf09-c95ccd3ea1b3" providerId="ADAL" clId="{B49B2F8D-98F2-4EA3-A1B4-11DD63CA80F4}" dt="2025-03-09T18:14:11.921" v="1"/>
          <ac:spMkLst>
            <pc:docMk/>
            <pc:sldMk cId="1641402621" sldId="394"/>
            <ac:spMk id="10" creationId="{A14D7915-4738-62D9-18BB-D068002D1F93}"/>
          </ac:spMkLst>
        </pc:spChg>
        <pc:spChg chg="mod">
          <ac:chgData name="Shuojie Feng" userId="4f46ee3d-74b6-4475-bf09-c95ccd3ea1b3" providerId="ADAL" clId="{B49B2F8D-98F2-4EA3-A1B4-11DD63CA80F4}" dt="2025-03-09T18:14:11.921" v="1"/>
          <ac:spMkLst>
            <pc:docMk/>
            <pc:sldMk cId="1641402621" sldId="394"/>
            <ac:spMk id="11" creationId="{23311576-1347-9A46-4CF4-5EC72E4F6F56}"/>
          </ac:spMkLst>
        </pc:spChg>
        <pc:spChg chg="add del mod">
          <ac:chgData name="Shuojie Feng" userId="4f46ee3d-74b6-4475-bf09-c95ccd3ea1b3" providerId="ADAL" clId="{B49B2F8D-98F2-4EA3-A1B4-11DD63CA80F4}" dt="2025-03-10T06:34:19.638" v="35" actId="6264"/>
          <ac:spMkLst>
            <pc:docMk/>
            <pc:sldMk cId="1641402621" sldId="394"/>
            <ac:spMk id="12" creationId="{9A7A7C36-4C2C-CC67-E2BA-73A015E7B283}"/>
          </ac:spMkLst>
        </pc:spChg>
        <pc:spChg chg="add del mod">
          <ac:chgData name="Shuojie Feng" userId="4f46ee3d-74b6-4475-bf09-c95ccd3ea1b3" providerId="ADAL" clId="{B49B2F8D-98F2-4EA3-A1B4-11DD63CA80F4}" dt="2025-03-10T06:34:19.638" v="35" actId="6264"/>
          <ac:spMkLst>
            <pc:docMk/>
            <pc:sldMk cId="1641402621" sldId="394"/>
            <ac:spMk id="14" creationId="{384200D1-376B-B3A0-7710-F3A32DD615F6}"/>
          </ac:spMkLst>
        </pc:spChg>
        <pc:spChg chg="add del mod">
          <ac:chgData name="Shuojie Feng" userId="4f46ee3d-74b6-4475-bf09-c95ccd3ea1b3" providerId="ADAL" clId="{B49B2F8D-98F2-4EA3-A1B4-11DD63CA80F4}" dt="2025-03-10T06:34:19.638" v="35" actId="6264"/>
          <ac:spMkLst>
            <pc:docMk/>
            <pc:sldMk cId="1641402621" sldId="394"/>
            <ac:spMk id="16" creationId="{907F75AB-0119-415A-1667-AA0B03FE6233}"/>
          </ac:spMkLst>
        </pc:spChg>
        <pc:spChg chg="add del mod">
          <ac:chgData name="Shuojie Feng" userId="4f46ee3d-74b6-4475-bf09-c95ccd3ea1b3" providerId="ADAL" clId="{B49B2F8D-98F2-4EA3-A1B4-11DD63CA80F4}" dt="2025-03-10T06:34:19.638" v="35" actId="6264"/>
          <ac:spMkLst>
            <pc:docMk/>
            <pc:sldMk cId="1641402621" sldId="394"/>
            <ac:spMk id="18" creationId="{8AF2EADF-322A-E69A-FABA-87F6CA0DB16D}"/>
          </ac:spMkLst>
        </pc:spChg>
        <pc:spChg chg="add del mod">
          <ac:chgData name="Shuojie Feng" userId="4f46ee3d-74b6-4475-bf09-c95ccd3ea1b3" providerId="ADAL" clId="{B49B2F8D-98F2-4EA3-A1B4-11DD63CA80F4}" dt="2025-03-10T06:34:19.638" v="35" actId="6264"/>
          <ac:spMkLst>
            <pc:docMk/>
            <pc:sldMk cId="1641402621" sldId="394"/>
            <ac:spMk id="19" creationId="{578EFB34-97A1-9D28-3AF7-4947734B7907}"/>
          </ac:spMkLst>
        </pc:spChg>
        <pc:spChg chg="add del mod">
          <ac:chgData name="Shuojie Feng" userId="4f46ee3d-74b6-4475-bf09-c95ccd3ea1b3" providerId="ADAL" clId="{B49B2F8D-98F2-4EA3-A1B4-11DD63CA80F4}" dt="2025-03-10T06:34:19.638" v="35" actId="6264"/>
          <ac:spMkLst>
            <pc:docMk/>
            <pc:sldMk cId="1641402621" sldId="394"/>
            <ac:spMk id="20" creationId="{DE3DC3A8-288F-3A93-64B6-CF9E7878C328}"/>
          </ac:spMkLst>
        </pc:spChg>
        <pc:picChg chg="mod">
          <ac:chgData name="Shuojie Feng" userId="4f46ee3d-74b6-4475-bf09-c95ccd3ea1b3" providerId="ADAL" clId="{B49B2F8D-98F2-4EA3-A1B4-11DD63CA80F4}" dt="2025-03-09T18:14:11.921" v="1"/>
          <ac:picMkLst>
            <pc:docMk/>
            <pc:sldMk cId="1641402621" sldId="394"/>
            <ac:picMk id="13" creationId="{B53F619D-4864-2762-897F-5A7F5B528779}"/>
          </ac:picMkLst>
        </pc:picChg>
      </pc:sldChg>
      <pc:sldChg chg="addSp delSp modSp mod chgLayout">
        <pc:chgData name="Shuojie Feng" userId="4f46ee3d-74b6-4475-bf09-c95ccd3ea1b3" providerId="ADAL" clId="{B49B2F8D-98F2-4EA3-A1B4-11DD63CA80F4}" dt="2025-03-10T06:34:40.260" v="44" actId="6264"/>
        <pc:sldMkLst>
          <pc:docMk/>
          <pc:sldMk cId="2942273986" sldId="395"/>
        </pc:sldMkLst>
        <pc:spChg chg="mod">
          <ac:chgData name="Shuojie Feng" userId="4f46ee3d-74b6-4475-bf09-c95ccd3ea1b3" providerId="ADAL" clId="{B49B2F8D-98F2-4EA3-A1B4-11DD63CA80F4}" dt="2025-03-09T18:14:11.921" v="1"/>
          <ac:spMkLst>
            <pc:docMk/>
            <pc:sldMk cId="2942273986" sldId="395"/>
            <ac:spMk id="2" creationId="{8760C028-0252-4472-9630-911E31C0452F}"/>
          </ac:spMkLst>
        </pc:spChg>
        <pc:spChg chg="mod ord">
          <ac:chgData name="Shuojie Feng" userId="4f46ee3d-74b6-4475-bf09-c95ccd3ea1b3" providerId="ADAL" clId="{B49B2F8D-98F2-4EA3-A1B4-11DD63CA80F4}" dt="2025-03-10T06:34:40.260" v="44" actId="6264"/>
          <ac:spMkLst>
            <pc:docMk/>
            <pc:sldMk cId="2942273986" sldId="395"/>
            <ac:spMk id="3" creationId="{9A47EDB9-A641-BB47-6B84-5B093BE0F8EE}"/>
          </ac:spMkLst>
        </pc:spChg>
        <pc:spChg chg="mod">
          <ac:chgData name="Shuojie Feng" userId="4f46ee3d-74b6-4475-bf09-c95ccd3ea1b3" providerId="ADAL" clId="{B49B2F8D-98F2-4EA3-A1B4-11DD63CA80F4}" dt="2025-03-09T18:14:11.921" v="1"/>
          <ac:spMkLst>
            <pc:docMk/>
            <pc:sldMk cId="2942273986" sldId="395"/>
            <ac:spMk id="4" creationId="{BBBB0DB3-26D3-A0EF-0432-72535E7F39BB}"/>
          </ac:spMkLst>
        </pc:spChg>
        <pc:spChg chg="mod ord">
          <ac:chgData name="Shuojie Feng" userId="4f46ee3d-74b6-4475-bf09-c95ccd3ea1b3" providerId="ADAL" clId="{B49B2F8D-98F2-4EA3-A1B4-11DD63CA80F4}" dt="2025-03-10T06:34:40.260" v="44" actId="6264"/>
          <ac:spMkLst>
            <pc:docMk/>
            <pc:sldMk cId="2942273986" sldId="395"/>
            <ac:spMk id="5" creationId="{54ADCFBF-7A0C-0E6D-3794-DB7930F5FEBA}"/>
          </ac:spMkLst>
        </pc:spChg>
        <pc:spChg chg="mod ord">
          <ac:chgData name="Shuojie Feng" userId="4f46ee3d-74b6-4475-bf09-c95ccd3ea1b3" providerId="ADAL" clId="{B49B2F8D-98F2-4EA3-A1B4-11DD63CA80F4}" dt="2025-03-10T06:34:40.260" v="44" actId="6264"/>
          <ac:spMkLst>
            <pc:docMk/>
            <pc:sldMk cId="2942273986" sldId="395"/>
            <ac:spMk id="6" creationId="{AD2F73A1-45B1-038E-B5E0-015C8B74DF5F}"/>
          </ac:spMkLst>
        </pc:spChg>
        <pc:spChg chg="mod ord">
          <ac:chgData name="Shuojie Feng" userId="4f46ee3d-74b6-4475-bf09-c95ccd3ea1b3" providerId="ADAL" clId="{B49B2F8D-98F2-4EA3-A1B4-11DD63CA80F4}" dt="2025-03-10T06:34:40.260" v="44" actId="6264"/>
          <ac:spMkLst>
            <pc:docMk/>
            <pc:sldMk cId="2942273986" sldId="395"/>
            <ac:spMk id="7" creationId="{8F6E209A-E39B-355A-CA57-CB976767A75A}"/>
          </ac:spMkLst>
        </pc:spChg>
        <pc:spChg chg="mod ord">
          <ac:chgData name="Shuojie Feng" userId="4f46ee3d-74b6-4475-bf09-c95ccd3ea1b3" providerId="ADAL" clId="{B49B2F8D-98F2-4EA3-A1B4-11DD63CA80F4}" dt="2025-03-10T06:34:40.260" v="44" actId="6264"/>
          <ac:spMkLst>
            <pc:docMk/>
            <pc:sldMk cId="2942273986" sldId="395"/>
            <ac:spMk id="8" creationId="{0B88896F-7054-08CD-74E4-1D3DD168C964}"/>
          </ac:spMkLst>
        </pc:spChg>
        <pc:spChg chg="mod">
          <ac:chgData name="Shuojie Feng" userId="4f46ee3d-74b6-4475-bf09-c95ccd3ea1b3" providerId="ADAL" clId="{B49B2F8D-98F2-4EA3-A1B4-11DD63CA80F4}" dt="2025-03-09T18:14:11.921" v="1"/>
          <ac:spMkLst>
            <pc:docMk/>
            <pc:sldMk cId="2942273986" sldId="395"/>
            <ac:spMk id="9" creationId="{6067E782-0EFC-0174-01B6-60E84068C2D6}"/>
          </ac:spMkLst>
        </pc:spChg>
        <pc:spChg chg="mod">
          <ac:chgData name="Shuojie Feng" userId="4f46ee3d-74b6-4475-bf09-c95ccd3ea1b3" providerId="ADAL" clId="{B49B2F8D-98F2-4EA3-A1B4-11DD63CA80F4}" dt="2025-03-09T18:14:11.921" v="1"/>
          <ac:spMkLst>
            <pc:docMk/>
            <pc:sldMk cId="2942273986" sldId="395"/>
            <ac:spMk id="10" creationId="{B1A5BFAD-1A24-0271-D8CA-762425E2D016}"/>
          </ac:spMkLst>
        </pc:spChg>
        <pc:spChg chg="add del mod">
          <ac:chgData name="Shuojie Feng" userId="4f46ee3d-74b6-4475-bf09-c95ccd3ea1b3" providerId="ADAL" clId="{B49B2F8D-98F2-4EA3-A1B4-11DD63CA80F4}" dt="2025-03-10T06:34:40.260" v="44" actId="6264"/>
          <ac:spMkLst>
            <pc:docMk/>
            <pc:sldMk cId="2942273986" sldId="395"/>
            <ac:spMk id="12" creationId="{057486FD-73AD-9127-E5BF-42A29226532F}"/>
          </ac:spMkLst>
        </pc:spChg>
        <pc:spChg chg="add del mod">
          <ac:chgData name="Shuojie Feng" userId="4f46ee3d-74b6-4475-bf09-c95ccd3ea1b3" providerId="ADAL" clId="{B49B2F8D-98F2-4EA3-A1B4-11DD63CA80F4}" dt="2025-03-10T06:34:40.260" v="44" actId="6264"/>
          <ac:spMkLst>
            <pc:docMk/>
            <pc:sldMk cId="2942273986" sldId="395"/>
            <ac:spMk id="17" creationId="{106BBEFD-5A31-C322-EC7E-899D97D0D91B}"/>
          </ac:spMkLst>
        </pc:spChg>
        <pc:spChg chg="add del mod">
          <ac:chgData name="Shuojie Feng" userId="4f46ee3d-74b6-4475-bf09-c95ccd3ea1b3" providerId="ADAL" clId="{B49B2F8D-98F2-4EA3-A1B4-11DD63CA80F4}" dt="2025-03-10T06:34:40.260" v="44" actId="6264"/>
          <ac:spMkLst>
            <pc:docMk/>
            <pc:sldMk cId="2942273986" sldId="395"/>
            <ac:spMk id="19" creationId="{EBA1E38E-2DE5-4E59-92BF-19F2DC4A94FC}"/>
          </ac:spMkLst>
        </pc:spChg>
        <pc:spChg chg="add del mod">
          <ac:chgData name="Shuojie Feng" userId="4f46ee3d-74b6-4475-bf09-c95ccd3ea1b3" providerId="ADAL" clId="{B49B2F8D-98F2-4EA3-A1B4-11DD63CA80F4}" dt="2025-03-10T06:34:40.260" v="44" actId="6264"/>
          <ac:spMkLst>
            <pc:docMk/>
            <pc:sldMk cId="2942273986" sldId="395"/>
            <ac:spMk id="24" creationId="{C5913DCA-3CA8-8DEF-32ED-FDC1577B8B5C}"/>
          </ac:spMkLst>
        </pc:spChg>
        <pc:spChg chg="add del mod">
          <ac:chgData name="Shuojie Feng" userId="4f46ee3d-74b6-4475-bf09-c95ccd3ea1b3" providerId="ADAL" clId="{B49B2F8D-98F2-4EA3-A1B4-11DD63CA80F4}" dt="2025-03-10T06:34:40.260" v="44" actId="6264"/>
          <ac:spMkLst>
            <pc:docMk/>
            <pc:sldMk cId="2942273986" sldId="395"/>
            <ac:spMk id="26" creationId="{94E78046-BE8B-666A-F154-BBA2D9DE3B19}"/>
          </ac:spMkLst>
        </pc:spChg>
        <pc:picChg chg="mod">
          <ac:chgData name="Shuojie Feng" userId="4f46ee3d-74b6-4475-bf09-c95ccd3ea1b3" providerId="ADAL" clId="{B49B2F8D-98F2-4EA3-A1B4-11DD63CA80F4}" dt="2025-03-09T18:14:11.921" v="1"/>
          <ac:picMkLst>
            <pc:docMk/>
            <pc:sldMk cId="2942273986" sldId="395"/>
            <ac:picMk id="16" creationId="{2D784751-E088-2165-89EE-071DC66E37A4}"/>
          </ac:picMkLst>
        </pc:picChg>
        <pc:picChg chg="mod">
          <ac:chgData name="Shuojie Feng" userId="4f46ee3d-74b6-4475-bf09-c95ccd3ea1b3" providerId="ADAL" clId="{B49B2F8D-98F2-4EA3-A1B4-11DD63CA80F4}" dt="2025-03-09T18:14:11.921" v="1"/>
          <ac:picMkLst>
            <pc:docMk/>
            <pc:sldMk cId="2942273986" sldId="395"/>
            <ac:picMk id="18" creationId="{A20CC4F2-A89A-80FD-2824-A387C8F6A9A0}"/>
          </ac:picMkLst>
        </pc:picChg>
        <pc:picChg chg="mod">
          <ac:chgData name="Shuojie Feng" userId="4f46ee3d-74b6-4475-bf09-c95ccd3ea1b3" providerId="ADAL" clId="{B49B2F8D-98F2-4EA3-A1B4-11DD63CA80F4}" dt="2025-03-09T18:14:11.921" v="1"/>
          <ac:picMkLst>
            <pc:docMk/>
            <pc:sldMk cId="2942273986" sldId="395"/>
            <ac:picMk id="20" creationId="{E2FD0FDD-074F-8B15-080E-30A017E7CDBC}"/>
          </ac:picMkLst>
        </pc:picChg>
        <pc:picChg chg="mod">
          <ac:chgData name="Shuojie Feng" userId="4f46ee3d-74b6-4475-bf09-c95ccd3ea1b3" providerId="ADAL" clId="{B49B2F8D-98F2-4EA3-A1B4-11DD63CA80F4}" dt="2025-03-09T18:14:11.921" v="1"/>
          <ac:picMkLst>
            <pc:docMk/>
            <pc:sldMk cId="2942273986" sldId="395"/>
            <ac:picMk id="22" creationId="{253C9F8E-F2F0-BD53-758F-E6BCDE160F62}"/>
          </ac:picMkLst>
        </pc:picChg>
      </pc:sldChg>
      <pc:sldChg chg="addSp delSp modSp mod chgLayout">
        <pc:chgData name="Shuojie Feng" userId="4f46ee3d-74b6-4475-bf09-c95ccd3ea1b3" providerId="ADAL" clId="{B49B2F8D-98F2-4EA3-A1B4-11DD63CA80F4}" dt="2025-03-10T06:33:07.727" v="12" actId="6264"/>
        <pc:sldMkLst>
          <pc:docMk/>
          <pc:sldMk cId="3656576612" sldId="397"/>
        </pc:sldMkLst>
        <pc:spChg chg="mod ord">
          <ac:chgData name="Shuojie Feng" userId="4f46ee3d-74b6-4475-bf09-c95ccd3ea1b3" providerId="ADAL" clId="{B49B2F8D-98F2-4EA3-A1B4-11DD63CA80F4}" dt="2025-03-10T06:33:07.727" v="12" actId="6264"/>
          <ac:spMkLst>
            <pc:docMk/>
            <pc:sldMk cId="3656576612" sldId="397"/>
            <ac:spMk id="3" creationId="{64E5B9A5-654F-D10C-C72F-92F9B261CB60}"/>
          </ac:spMkLst>
        </pc:spChg>
        <pc:spChg chg="mod ord">
          <ac:chgData name="Shuojie Feng" userId="4f46ee3d-74b6-4475-bf09-c95ccd3ea1b3" providerId="ADAL" clId="{B49B2F8D-98F2-4EA3-A1B4-11DD63CA80F4}" dt="2025-03-10T06:33:07.727" v="12" actId="6264"/>
          <ac:spMkLst>
            <pc:docMk/>
            <pc:sldMk cId="3656576612" sldId="397"/>
            <ac:spMk id="4" creationId="{F24B31C9-771F-A407-D89F-280DF73B2FEF}"/>
          </ac:spMkLst>
        </pc:spChg>
        <pc:spChg chg="mod ord">
          <ac:chgData name="Shuojie Feng" userId="4f46ee3d-74b6-4475-bf09-c95ccd3ea1b3" providerId="ADAL" clId="{B49B2F8D-98F2-4EA3-A1B4-11DD63CA80F4}" dt="2025-03-10T06:33:07.727" v="12" actId="6264"/>
          <ac:spMkLst>
            <pc:docMk/>
            <pc:sldMk cId="3656576612" sldId="397"/>
            <ac:spMk id="6" creationId="{930E7F64-B964-8C53-CF09-F8CC256DCB1B}"/>
          </ac:spMkLst>
        </pc:spChg>
        <pc:spChg chg="mod ord">
          <ac:chgData name="Shuojie Feng" userId="4f46ee3d-74b6-4475-bf09-c95ccd3ea1b3" providerId="ADAL" clId="{B49B2F8D-98F2-4EA3-A1B4-11DD63CA80F4}" dt="2025-03-10T06:33:07.727" v="12" actId="6264"/>
          <ac:spMkLst>
            <pc:docMk/>
            <pc:sldMk cId="3656576612" sldId="397"/>
            <ac:spMk id="8" creationId="{1FF48E63-DF4C-5288-C8FE-B465284EA825}"/>
          </ac:spMkLst>
        </pc:spChg>
        <pc:spChg chg="mod ord">
          <ac:chgData name="Shuojie Feng" userId="4f46ee3d-74b6-4475-bf09-c95ccd3ea1b3" providerId="ADAL" clId="{B49B2F8D-98F2-4EA3-A1B4-11DD63CA80F4}" dt="2025-03-09T18:15:36.021" v="3" actId="700"/>
          <ac:spMkLst>
            <pc:docMk/>
            <pc:sldMk cId="3656576612" sldId="397"/>
            <ac:spMk id="10" creationId="{44926C95-B877-91A7-C35C-D42E894A714C}"/>
          </ac:spMkLst>
        </pc:spChg>
        <pc:spChg chg="mod ord">
          <ac:chgData name="Shuojie Feng" userId="4f46ee3d-74b6-4475-bf09-c95ccd3ea1b3" providerId="ADAL" clId="{B49B2F8D-98F2-4EA3-A1B4-11DD63CA80F4}" dt="2025-03-10T06:33:07.727" v="12" actId="6264"/>
          <ac:spMkLst>
            <pc:docMk/>
            <pc:sldMk cId="3656576612" sldId="397"/>
            <ac:spMk id="11" creationId="{1892148A-47C2-00A7-9F32-9193CDAA3EDE}"/>
          </ac:spMkLst>
        </pc:spChg>
        <pc:spChg chg="mod ord">
          <ac:chgData name="Shuojie Feng" userId="4f46ee3d-74b6-4475-bf09-c95ccd3ea1b3" providerId="ADAL" clId="{B49B2F8D-98F2-4EA3-A1B4-11DD63CA80F4}" dt="2025-03-09T18:15:36.021" v="3" actId="700"/>
          <ac:spMkLst>
            <pc:docMk/>
            <pc:sldMk cId="3656576612" sldId="397"/>
            <ac:spMk id="12" creationId="{8CCE4395-2732-DD6C-B289-143F90EC99FA}"/>
          </ac:spMkLst>
        </pc:spChg>
        <pc:spChg chg="mod ord">
          <ac:chgData name="Shuojie Feng" userId="4f46ee3d-74b6-4475-bf09-c95ccd3ea1b3" providerId="ADAL" clId="{B49B2F8D-98F2-4EA3-A1B4-11DD63CA80F4}" dt="2025-03-09T18:15:36.021" v="3" actId="700"/>
          <ac:spMkLst>
            <pc:docMk/>
            <pc:sldMk cId="3656576612" sldId="397"/>
            <ac:spMk id="13" creationId="{8F99EFA3-031E-E36A-8AD1-8C56185D1B2F}"/>
          </ac:spMkLst>
        </pc:spChg>
        <pc:spChg chg="mod ord">
          <ac:chgData name="Shuojie Feng" userId="4f46ee3d-74b6-4475-bf09-c95ccd3ea1b3" providerId="ADAL" clId="{B49B2F8D-98F2-4EA3-A1B4-11DD63CA80F4}" dt="2025-03-09T18:15:36.021" v="3" actId="700"/>
          <ac:spMkLst>
            <pc:docMk/>
            <pc:sldMk cId="3656576612" sldId="397"/>
            <ac:spMk id="14" creationId="{C2D00FDD-9F14-449E-3CD7-6B5341C37C94}"/>
          </ac:spMkLst>
        </pc:spChg>
        <pc:spChg chg="mod ord">
          <ac:chgData name="Shuojie Feng" userId="4f46ee3d-74b6-4475-bf09-c95ccd3ea1b3" providerId="ADAL" clId="{B49B2F8D-98F2-4EA3-A1B4-11DD63CA80F4}" dt="2025-03-09T18:15:36.021" v="3" actId="700"/>
          <ac:spMkLst>
            <pc:docMk/>
            <pc:sldMk cId="3656576612" sldId="397"/>
            <ac:spMk id="18" creationId="{61893011-B4F2-675B-6ABD-AB8CFD0E5219}"/>
          </ac:spMkLst>
        </pc:spChg>
        <pc:spChg chg="mod ord">
          <ac:chgData name="Shuojie Feng" userId="4f46ee3d-74b6-4475-bf09-c95ccd3ea1b3" providerId="ADAL" clId="{B49B2F8D-98F2-4EA3-A1B4-11DD63CA80F4}" dt="2025-03-10T06:33:07.727" v="12" actId="6264"/>
          <ac:spMkLst>
            <pc:docMk/>
            <pc:sldMk cId="3656576612" sldId="397"/>
            <ac:spMk id="19" creationId="{233AB34C-AC52-A4BF-66C8-5517AA5B1484}"/>
          </ac:spMkLst>
        </pc:spChg>
        <pc:spChg chg="mod ord">
          <ac:chgData name="Shuojie Feng" userId="4f46ee3d-74b6-4475-bf09-c95ccd3ea1b3" providerId="ADAL" clId="{B49B2F8D-98F2-4EA3-A1B4-11DD63CA80F4}" dt="2025-03-09T18:15:36.021" v="3" actId="700"/>
          <ac:spMkLst>
            <pc:docMk/>
            <pc:sldMk cId="3656576612" sldId="397"/>
            <ac:spMk id="20" creationId="{E119D6F8-1848-56DE-40BE-052E4802C19F}"/>
          </ac:spMkLst>
        </pc:spChg>
        <pc:spChg chg="add del mod">
          <ac:chgData name="Shuojie Feng" userId="4f46ee3d-74b6-4475-bf09-c95ccd3ea1b3" providerId="ADAL" clId="{B49B2F8D-98F2-4EA3-A1B4-11DD63CA80F4}" dt="2025-03-10T06:33:07.727" v="12" actId="6264"/>
          <ac:spMkLst>
            <pc:docMk/>
            <pc:sldMk cId="3656576612" sldId="397"/>
            <ac:spMk id="22" creationId="{1F02ADC0-0099-67F6-F08A-0029B2577699}"/>
          </ac:spMkLst>
        </pc:spChg>
        <pc:spChg chg="add del mod">
          <ac:chgData name="Shuojie Feng" userId="4f46ee3d-74b6-4475-bf09-c95ccd3ea1b3" providerId="ADAL" clId="{B49B2F8D-98F2-4EA3-A1B4-11DD63CA80F4}" dt="2025-03-10T06:33:07.727" v="12" actId="6264"/>
          <ac:spMkLst>
            <pc:docMk/>
            <pc:sldMk cId="3656576612" sldId="397"/>
            <ac:spMk id="32" creationId="{2971C787-3522-FE7B-6225-DE8C9753B9CB}"/>
          </ac:spMkLst>
        </pc:spChg>
        <pc:spChg chg="add del mod">
          <ac:chgData name="Shuojie Feng" userId="4f46ee3d-74b6-4475-bf09-c95ccd3ea1b3" providerId="ADAL" clId="{B49B2F8D-98F2-4EA3-A1B4-11DD63CA80F4}" dt="2025-03-10T06:33:07.727" v="12" actId="6264"/>
          <ac:spMkLst>
            <pc:docMk/>
            <pc:sldMk cId="3656576612" sldId="397"/>
            <ac:spMk id="33" creationId="{F4FF6A71-C7CC-D39B-86E1-368A658659F3}"/>
          </ac:spMkLst>
        </pc:spChg>
        <pc:spChg chg="add del mod">
          <ac:chgData name="Shuojie Feng" userId="4f46ee3d-74b6-4475-bf09-c95ccd3ea1b3" providerId="ADAL" clId="{B49B2F8D-98F2-4EA3-A1B4-11DD63CA80F4}" dt="2025-03-10T06:33:07.727" v="12" actId="6264"/>
          <ac:spMkLst>
            <pc:docMk/>
            <pc:sldMk cId="3656576612" sldId="397"/>
            <ac:spMk id="37" creationId="{4B97D513-A6D7-AA78-BCCC-59B16953F273}"/>
          </ac:spMkLst>
        </pc:spChg>
      </pc:sldChg>
      <pc:sldChg chg="addSp delSp modSp mod chgLayout">
        <pc:chgData name="Shuojie Feng" userId="4f46ee3d-74b6-4475-bf09-c95ccd3ea1b3" providerId="ADAL" clId="{B49B2F8D-98F2-4EA3-A1B4-11DD63CA80F4}" dt="2025-03-10T06:33:20.195" v="18" actId="6264"/>
        <pc:sldMkLst>
          <pc:docMk/>
          <pc:sldMk cId="3999775115" sldId="398"/>
        </pc:sldMkLst>
        <pc:spChg chg="mod ord">
          <ac:chgData name="Shuojie Feng" userId="4f46ee3d-74b6-4475-bf09-c95ccd3ea1b3" providerId="ADAL" clId="{B49B2F8D-98F2-4EA3-A1B4-11DD63CA80F4}" dt="2025-03-10T06:33:20.195" v="18" actId="6264"/>
          <ac:spMkLst>
            <pc:docMk/>
            <pc:sldMk cId="3999775115" sldId="398"/>
            <ac:spMk id="2" creationId="{E4635989-D16D-49E3-0B23-EF6D950B53E1}"/>
          </ac:spMkLst>
        </pc:spChg>
        <pc:spChg chg="mod ord">
          <ac:chgData name="Shuojie Feng" userId="4f46ee3d-74b6-4475-bf09-c95ccd3ea1b3" providerId="ADAL" clId="{B49B2F8D-98F2-4EA3-A1B4-11DD63CA80F4}" dt="2025-03-10T06:33:20.195" v="18" actId="6264"/>
          <ac:spMkLst>
            <pc:docMk/>
            <pc:sldMk cId="3999775115" sldId="398"/>
            <ac:spMk id="3" creationId="{01CC583E-C6DE-280C-5CB1-CCFC8F4CD04E}"/>
          </ac:spMkLst>
        </pc:spChg>
        <pc:spChg chg="add del mod">
          <ac:chgData name="Shuojie Feng" userId="4f46ee3d-74b6-4475-bf09-c95ccd3ea1b3" providerId="ADAL" clId="{B49B2F8D-98F2-4EA3-A1B4-11DD63CA80F4}" dt="2025-03-10T06:33:20.195" v="18" actId="6264"/>
          <ac:spMkLst>
            <pc:docMk/>
            <pc:sldMk cId="3999775115" sldId="398"/>
            <ac:spMk id="4" creationId="{135EF74D-6E4B-4D67-A79C-BB4FCAB8CDDF}"/>
          </ac:spMkLst>
        </pc:spChg>
        <pc:spChg chg="add del mod">
          <ac:chgData name="Shuojie Feng" userId="4f46ee3d-74b6-4475-bf09-c95ccd3ea1b3" providerId="ADAL" clId="{B49B2F8D-98F2-4EA3-A1B4-11DD63CA80F4}" dt="2025-03-10T06:33:20.195" v="18" actId="6264"/>
          <ac:spMkLst>
            <pc:docMk/>
            <pc:sldMk cId="3999775115" sldId="398"/>
            <ac:spMk id="5" creationId="{E870ABBD-DBA4-B8BF-2C4D-D58A13A3311A}"/>
          </ac:spMkLst>
        </pc:spChg>
        <pc:spChg chg="add del mod">
          <ac:chgData name="Shuojie Feng" userId="4f46ee3d-74b6-4475-bf09-c95ccd3ea1b3" providerId="ADAL" clId="{B49B2F8D-98F2-4EA3-A1B4-11DD63CA80F4}" dt="2025-03-10T06:33:20.195" v="18" actId="6264"/>
          <ac:spMkLst>
            <pc:docMk/>
            <pc:sldMk cId="3999775115" sldId="398"/>
            <ac:spMk id="7" creationId="{D8C2C093-A0DE-B2F8-EFD4-728302368EFE}"/>
          </ac:spMkLst>
        </pc:spChg>
        <pc:picChg chg="mod ord">
          <ac:chgData name="Shuojie Feng" userId="4f46ee3d-74b6-4475-bf09-c95ccd3ea1b3" providerId="ADAL" clId="{B49B2F8D-98F2-4EA3-A1B4-11DD63CA80F4}" dt="2025-03-10T06:33:20.195" v="18" actId="6264"/>
          <ac:picMkLst>
            <pc:docMk/>
            <pc:sldMk cId="3999775115" sldId="398"/>
            <ac:picMk id="6" creationId="{DC2B93C7-00B2-30B3-AB94-2985B49D60C1}"/>
          </ac:picMkLst>
        </pc:picChg>
      </pc:sldChg>
      <pc:sldChg chg="addSp delSp modSp mod chgLayout">
        <pc:chgData name="Shuojie Feng" userId="4f46ee3d-74b6-4475-bf09-c95ccd3ea1b3" providerId="ADAL" clId="{B49B2F8D-98F2-4EA3-A1B4-11DD63CA80F4}" dt="2025-03-10T06:33:05.237" v="11" actId="6264"/>
        <pc:sldMkLst>
          <pc:docMk/>
          <pc:sldMk cId="2274281614" sldId="399"/>
        </pc:sldMkLst>
        <pc:spChg chg="mod ord">
          <ac:chgData name="Shuojie Feng" userId="4f46ee3d-74b6-4475-bf09-c95ccd3ea1b3" providerId="ADAL" clId="{B49B2F8D-98F2-4EA3-A1B4-11DD63CA80F4}" dt="2025-03-10T06:33:05.237" v="11" actId="6264"/>
          <ac:spMkLst>
            <pc:docMk/>
            <pc:sldMk cId="2274281614" sldId="399"/>
            <ac:spMk id="2" creationId="{20D3872E-D8F0-BF64-FC5F-317F5A47DBCD}"/>
          </ac:spMkLst>
        </pc:spChg>
        <pc:spChg chg="mod ord">
          <ac:chgData name="Shuojie Feng" userId="4f46ee3d-74b6-4475-bf09-c95ccd3ea1b3" providerId="ADAL" clId="{B49B2F8D-98F2-4EA3-A1B4-11DD63CA80F4}" dt="2025-03-10T06:33:05.237" v="11" actId="6264"/>
          <ac:spMkLst>
            <pc:docMk/>
            <pc:sldMk cId="2274281614" sldId="399"/>
            <ac:spMk id="3" creationId="{DEB480B4-3B70-1D3F-43D1-F14B9904D8BF}"/>
          </ac:spMkLst>
        </pc:spChg>
        <pc:spChg chg="add del mod">
          <ac:chgData name="Shuojie Feng" userId="4f46ee3d-74b6-4475-bf09-c95ccd3ea1b3" providerId="ADAL" clId="{B49B2F8D-98F2-4EA3-A1B4-11DD63CA80F4}" dt="2025-03-10T06:33:05.237" v="11" actId="6264"/>
          <ac:spMkLst>
            <pc:docMk/>
            <pc:sldMk cId="2274281614" sldId="399"/>
            <ac:spMk id="4" creationId="{B6939176-8AB7-8803-966C-1366EA6750DF}"/>
          </ac:spMkLst>
        </pc:spChg>
        <pc:spChg chg="mod ord">
          <ac:chgData name="Shuojie Feng" userId="4f46ee3d-74b6-4475-bf09-c95ccd3ea1b3" providerId="ADAL" clId="{B49B2F8D-98F2-4EA3-A1B4-11DD63CA80F4}" dt="2025-03-10T06:33:05.237" v="11" actId="6264"/>
          <ac:spMkLst>
            <pc:docMk/>
            <pc:sldMk cId="2274281614" sldId="399"/>
            <ac:spMk id="5" creationId="{BF48FAAD-5698-8F60-B5F5-D8E6848186B7}"/>
          </ac:spMkLst>
        </pc:spChg>
        <pc:spChg chg="add del mod">
          <ac:chgData name="Shuojie Feng" userId="4f46ee3d-74b6-4475-bf09-c95ccd3ea1b3" providerId="ADAL" clId="{B49B2F8D-98F2-4EA3-A1B4-11DD63CA80F4}" dt="2025-03-10T06:33:05.237" v="11" actId="6264"/>
          <ac:spMkLst>
            <pc:docMk/>
            <pc:sldMk cId="2274281614" sldId="399"/>
            <ac:spMk id="6" creationId="{EC32ED60-B684-BBC5-ED34-5EE46C0414FE}"/>
          </ac:spMkLst>
        </pc:spChg>
        <pc:spChg chg="add del mod">
          <ac:chgData name="Shuojie Feng" userId="4f46ee3d-74b6-4475-bf09-c95ccd3ea1b3" providerId="ADAL" clId="{B49B2F8D-98F2-4EA3-A1B4-11DD63CA80F4}" dt="2025-03-10T06:33:05.237" v="11" actId="6264"/>
          <ac:spMkLst>
            <pc:docMk/>
            <pc:sldMk cId="2274281614" sldId="399"/>
            <ac:spMk id="8" creationId="{317CC358-8CB9-DE18-3BE7-3B3927A51E48}"/>
          </ac:spMkLst>
        </pc:spChg>
        <pc:spChg chg="add del mod">
          <ac:chgData name="Shuojie Feng" userId="4f46ee3d-74b6-4475-bf09-c95ccd3ea1b3" providerId="ADAL" clId="{B49B2F8D-98F2-4EA3-A1B4-11DD63CA80F4}" dt="2025-03-10T06:33:05.237" v="11" actId="6264"/>
          <ac:spMkLst>
            <pc:docMk/>
            <pc:sldMk cId="2274281614" sldId="399"/>
            <ac:spMk id="9" creationId="{BB9C0364-1BD1-DBD2-5D02-B69DDA34E867}"/>
          </ac:spMkLst>
        </pc:spChg>
        <pc:picChg chg="mod ord">
          <ac:chgData name="Shuojie Feng" userId="4f46ee3d-74b6-4475-bf09-c95ccd3ea1b3" providerId="ADAL" clId="{B49B2F8D-98F2-4EA3-A1B4-11DD63CA80F4}" dt="2025-03-10T06:33:05.237" v="11" actId="6264"/>
          <ac:picMkLst>
            <pc:docMk/>
            <pc:sldMk cId="2274281614" sldId="399"/>
            <ac:picMk id="7" creationId="{E2BED5B4-2DEA-47BF-036D-691EEE7D2772}"/>
          </ac:picMkLst>
        </pc:picChg>
      </pc:sldChg>
      <pc:sldMasterChg chg="modSldLayout">
        <pc:chgData name="Shuojie Feng" userId="4f46ee3d-74b6-4475-bf09-c95ccd3ea1b3" providerId="ADAL" clId="{B49B2F8D-98F2-4EA3-A1B4-11DD63CA80F4}" dt="2025-03-11T08:31:03.008" v="82"/>
        <pc:sldMasterMkLst>
          <pc:docMk/>
          <pc:sldMasterMk cId="0" sldId="2147483648"/>
        </pc:sldMasterMkLst>
        <pc:sldLayoutChg chg="modSp mod">
          <pc:chgData name="Shuojie Feng" userId="4f46ee3d-74b6-4475-bf09-c95ccd3ea1b3" providerId="ADAL" clId="{B49B2F8D-98F2-4EA3-A1B4-11DD63CA80F4}" dt="2025-03-10T06:38:19.543" v="46" actId="1035"/>
          <pc:sldLayoutMkLst>
            <pc:docMk/>
            <pc:sldMasterMk cId="0" sldId="2147483648"/>
            <pc:sldLayoutMk cId="1702519291" sldId="2147483654"/>
          </pc:sldLayoutMkLst>
          <pc:spChg chg="mod">
            <ac:chgData name="Shuojie Feng" userId="4f46ee3d-74b6-4475-bf09-c95ccd3ea1b3" providerId="ADAL" clId="{B49B2F8D-98F2-4EA3-A1B4-11DD63CA80F4}" dt="2025-03-10T06:38:19.543" v="46" actId="1035"/>
            <ac:spMkLst>
              <pc:docMk/>
              <pc:sldMasterMk cId="0" sldId="2147483648"/>
              <pc:sldLayoutMk cId="1702519291" sldId="2147483654"/>
              <ac:spMk id="18" creationId="{54D9E87A-1CDC-4014-2314-39FC7B07C83B}"/>
            </ac:spMkLst>
          </pc:spChg>
        </pc:sldLayoutChg>
        <pc:sldLayoutChg chg="addSp delSp modSp">
          <pc:chgData name="Shuojie Feng" userId="4f46ee3d-74b6-4475-bf09-c95ccd3ea1b3" providerId="ADAL" clId="{B49B2F8D-98F2-4EA3-A1B4-11DD63CA80F4}" dt="2025-03-11T08:31:03.008" v="82"/>
          <pc:sldLayoutMkLst>
            <pc:docMk/>
            <pc:sldMasterMk cId="0" sldId="2147483648"/>
            <pc:sldLayoutMk cId="375255261" sldId="2147483661"/>
          </pc:sldLayoutMkLst>
          <pc:spChg chg="add mod">
            <ac:chgData name="Shuojie Feng" userId="4f46ee3d-74b6-4475-bf09-c95ccd3ea1b3" providerId="ADAL" clId="{B49B2F8D-98F2-4EA3-A1B4-11DD63CA80F4}" dt="2025-03-11T08:30:59.919" v="81"/>
            <ac:spMkLst>
              <pc:docMk/>
              <pc:sldMasterMk cId="0" sldId="2147483648"/>
              <pc:sldLayoutMk cId="375255261" sldId="2147483661"/>
              <ac:spMk id="2" creationId="{948FCB26-FABA-4254-8C9B-A36A81AB477E}"/>
            </ac:spMkLst>
          </pc:spChg>
          <pc:spChg chg="add mod">
            <ac:chgData name="Shuojie Feng" userId="4f46ee3d-74b6-4475-bf09-c95ccd3ea1b3" providerId="ADAL" clId="{B49B2F8D-98F2-4EA3-A1B4-11DD63CA80F4}" dt="2025-03-11T08:30:59.919" v="81"/>
            <ac:spMkLst>
              <pc:docMk/>
              <pc:sldMasterMk cId="0" sldId="2147483648"/>
              <pc:sldLayoutMk cId="375255261" sldId="2147483661"/>
              <ac:spMk id="4" creationId="{4293705F-098C-6843-501F-04E56D73A27B}"/>
            </ac:spMkLst>
          </pc:spChg>
          <pc:spChg chg="add del">
            <ac:chgData name="Shuojie Feng" userId="4f46ee3d-74b6-4475-bf09-c95ccd3ea1b3" providerId="ADAL" clId="{B49B2F8D-98F2-4EA3-A1B4-11DD63CA80F4}" dt="2025-03-11T08:31:03.008" v="82"/>
            <ac:spMkLst>
              <pc:docMk/>
              <pc:sldMasterMk cId="0" sldId="2147483648"/>
              <pc:sldLayoutMk cId="375255261" sldId="2147483661"/>
              <ac:spMk id="5" creationId="{9D7705C1-E2D3-B1B7-C51C-44843980FFF1}"/>
            </ac:spMkLst>
          </pc:spChg>
          <pc:spChg chg="add del">
            <ac:chgData name="Shuojie Feng" userId="4f46ee3d-74b6-4475-bf09-c95ccd3ea1b3" providerId="ADAL" clId="{B49B2F8D-98F2-4EA3-A1B4-11DD63CA80F4}" dt="2025-03-11T08:31:03.008" v="82"/>
            <ac:spMkLst>
              <pc:docMk/>
              <pc:sldMasterMk cId="0" sldId="2147483648"/>
              <pc:sldLayoutMk cId="375255261" sldId="2147483661"/>
              <ac:spMk id="6" creationId="{5E67C389-E6A8-48B1-74CD-322C690F98FD}"/>
            </ac:spMkLst>
          </pc:spChg>
          <pc:spChg chg="add del">
            <ac:chgData name="Shuojie Feng" userId="4f46ee3d-74b6-4475-bf09-c95ccd3ea1b3" providerId="ADAL" clId="{B49B2F8D-98F2-4EA3-A1B4-11DD63CA80F4}" dt="2025-03-11T08:31:03.008" v="82"/>
            <ac:spMkLst>
              <pc:docMk/>
              <pc:sldMasterMk cId="0" sldId="2147483648"/>
              <pc:sldLayoutMk cId="375255261" sldId="2147483661"/>
              <ac:spMk id="7" creationId="{021528A5-067A-BD49-2204-67FF006E8BBF}"/>
            </ac:spMkLst>
          </pc:spChg>
          <pc:spChg chg="add mod">
            <ac:chgData name="Shuojie Feng" userId="4f46ee3d-74b6-4475-bf09-c95ccd3ea1b3" providerId="ADAL" clId="{B49B2F8D-98F2-4EA3-A1B4-11DD63CA80F4}" dt="2025-03-11T08:30:59.919" v="81"/>
            <ac:spMkLst>
              <pc:docMk/>
              <pc:sldMasterMk cId="0" sldId="2147483648"/>
              <pc:sldLayoutMk cId="375255261" sldId="2147483661"/>
              <ac:spMk id="8" creationId="{04060EE7-4A1F-B89A-364A-DE0B3714BFBD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39:55.819" v="47" actId="13244"/>
          <pc:sldLayoutMkLst>
            <pc:docMk/>
            <pc:sldMasterMk cId="0" sldId="2147483648"/>
            <pc:sldLayoutMk cId="2089415090" sldId="2147483664"/>
          </pc:sldLayoutMkLst>
          <pc:spChg chg="ord">
            <ac:chgData name="Shuojie Feng" userId="4f46ee3d-74b6-4475-bf09-c95ccd3ea1b3" providerId="ADAL" clId="{B49B2F8D-98F2-4EA3-A1B4-11DD63CA80F4}" dt="2025-03-10T06:39:55.819" v="47" actId="13244"/>
            <ac:spMkLst>
              <pc:docMk/>
              <pc:sldMasterMk cId="0" sldId="2147483648"/>
              <pc:sldLayoutMk cId="2089415090" sldId="2147483664"/>
              <ac:spMk id="4" creationId="{C40143AB-871B-A40A-4ABF-203E363009E3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40:03.816" v="48" actId="13244"/>
          <pc:sldLayoutMkLst>
            <pc:docMk/>
            <pc:sldMasterMk cId="0" sldId="2147483648"/>
            <pc:sldLayoutMk cId="2291920708" sldId="2147483665"/>
          </pc:sldLayoutMkLst>
          <pc:spChg chg="mod ord">
            <ac:chgData name="Shuojie Feng" userId="4f46ee3d-74b6-4475-bf09-c95ccd3ea1b3" providerId="ADAL" clId="{B49B2F8D-98F2-4EA3-A1B4-11DD63CA80F4}" dt="2025-03-10T06:40:03.816" v="48" actId="13244"/>
            <ac:spMkLst>
              <pc:docMk/>
              <pc:sldMasterMk cId="0" sldId="2147483648"/>
              <pc:sldLayoutMk cId="2291920708" sldId="2147483665"/>
              <ac:spMk id="5" creationId="{80179A78-77A7-2005-19C5-C07E817AB4A8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40:07.659" v="49" actId="13244"/>
          <pc:sldLayoutMkLst>
            <pc:docMk/>
            <pc:sldMasterMk cId="0" sldId="2147483648"/>
            <pc:sldLayoutMk cId="617752306" sldId="2147483666"/>
          </pc:sldLayoutMkLst>
          <pc:spChg chg="ord">
            <ac:chgData name="Shuojie Feng" userId="4f46ee3d-74b6-4475-bf09-c95ccd3ea1b3" providerId="ADAL" clId="{B49B2F8D-98F2-4EA3-A1B4-11DD63CA80F4}" dt="2025-03-10T06:40:07.659" v="49" actId="13244"/>
            <ac:spMkLst>
              <pc:docMk/>
              <pc:sldMasterMk cId="0" sldId="2147483648"/>
              <pc:sldLayoutMk cId="617752306" sldId="2147483666"/>
              <ac:spMk id="3" creationId="{42467BD2-62D0-543A-E4EC-DB0D7C8A1B03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40:11.607" v="50" actId="13244"/>
          <pc:sldLayoutMkLst>
            <pc:docMk/>
            <pc:sldMasterMk cId="0" sldId="2147483648"/>
            <pc:sldLayoutMk cId="3282136060" sldId="2147483667"/>
          </pc:sldLayoutMkLst>
          <pc:spChg chg="ord">
            <ac:chgData name="Shuojie Feng" userId="4f46ee3d-74b6-4475-bf09-c95ccd3ea1b3" providerId="ADAL" clId="{B49B2F8D-98F2-4EA3-A1B4-11DD63CA80F4}" dt="2025-03-10T06:40:11.607" v="50" actId="13244"/>
            <ac:spMkLst>
              <pc:docMk/>
              <pc:sldMasterMk cId="0" sldId="2147483648"/>
              <pc:sldLayoutMk cId="3282136060" sldId="2147483667"/>
              <ac:spMk id="5" creationId="{A31706AB-E4B8-078D-026D-990252BF26E4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40:16.991" v="51" actId="13244"/>
          <pc:sldLayoutMkLst>
            <pc:docMk/>
            <pc:sldMasterMk cId="0" sldId="2147483648"/>
            <pc:sldLayoutMk cId="1647383111" sldId="2147483668"/>
          </pc:sldLayoutMkLst>
          <pc:spChg chg="ord">
            <ac:chgData name="Shuojie Feng" userId="4f46ee3d-74b6-4475-bf09-c95ccd3ea1b3" providerId="ADAL" clId="{B49B2F8D-98F2-4EA3-A1B4-11DD63CA80F4}" dt="2025-03-10T06:40:16.991" v="51" actId="13244"/>
            <ac:spMkLst>
              <pc:docMk/>
              <pc:sldMasterMk cId="0" sldId="2147483648"/>
              <pc:sldLayoutMk cId="1647383111" sldId="2147483668"/>
              <ac:spMk id="11" creationId="{EAF18FE0-442F-6AE0-4A34-0A68895F343D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40:21.397" v="52" actId="13244"/>
          <pc:sldLayoutMkLst>
            <pc:docMk/>
            <pc:sldMasterMk cId="0" sldId="2147483648"/>
            <pc:sldLayoutMk cId="1607788861" sldId="2147483669"/>
          </pc:sldLayoutMkLst>
          <pc:spChg chg="ord">
            <ac:chgData name="Shuojie Feng" userId="4f46ee3d-74b6-4475-bf09-c95ccd3ea1b3" providerId="ADAL" clId="{B49B2F8D-98F2-4EA3-A1B4-11DD63CA80F4}" dt="2025-03-10T06:40:21.397" v="52" actId="13244"/>
            <ac:spMkLst>
              <pc:docMk/>
              <pc:sldMasterMk cId="0" sldId="2147483648"/>
              <pc:sldLayoutMk cId="1607788861" sldId="2147483669"/>
              <ac:spMk id="7" creationId="{34DD1C0B-8CAB-7B69-0068-FA66F2AC06B9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40:25.173" v="53" actId="13244"/>
          <pc:sldLayoutMkLst>
            <pc:docMk/>
            <pc:sldMasterMk cId="0" sldId="2147483648"/>
            <pc:sldLayoutMk cId="1481064607" sldId="2147483670"/>
          </pc:sldLayoutMkLst>
          <pc:spChg chg="ord">
            <ac:chgData name="Shuojie Feng" userId="4f46ee3d-74b6-4475-bf09-c95ccd3ea1b3" providerId="ADAL" clId="{B49B2F8D-98F2-4EA3-A1B4-11DD63CA80F4}" dt="2025-03-10T06:40:25.173" v="53" actId="13244"/>
            <ac:spMkLst>
              <pc:docMk/>
              <pc:sldMasterMk cId="0" sldId="2147483648"/>
              <pc:sldLayoutMk cId="1481064607" sldId="2147483670"/>
              <ac:spMk id="6" creationId="{CA46B297-C880-6157-3B17-0BC02453DF43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40:37.042" v="54" actId="13244"/>
          <pc:sldLayoutMkLst>
            <pc:docMk/>
            <pc:sldMasterMk cId="0" sldId="2147483648"/>
            <pc:sldLayoutMk cId="1978662322" sldId="2147483671"/>
          </pc:sldLayoutMkLst>
          <pc:spChg chg="ord">
            <ac:chgData name="Shuojie Feng" userId="4f46ee3d-74b6-4475-bf09-c95ccd3ea1b3" providerId="ADAL" clId="{B49B2F8D-98F2-4EA3-A1B4-11DD63CA80F4}" dt="2025-03-10T06:40:37.042" v="54" actId="13244"/>
            <ac:spMkLst>
              <pc:docMk/>
              <pc:sldMasterMk cId="0" sldId="2147483648"/>
              <pc:sldLayoutMk cId="1978662322" sldId="2147483671"/>
              <ac:spMk id="3" creationId="{DADA4ECD-4494-EA14-631D-9D60BF413E7F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1T08:26:45.748" v="75" actId="1076"/>
          <pc:sldLayoutMkLst>
            <pc:docMk/>
            <pc:sldMasterMk cId="0" sldId="2147483648"/>
            <pc:sldLayoutMk cId="1392514246" sldId="2147483672"/>
          </pc:sldLayoutMkLst>
          <pc:spChg chg="mod">
            <ac:chgData name="Shuojie Feng" userId="4f46ee3d-74b6-4475-bf09-c95ccd3ea1b3" providerId="ADAL" clId="{B49B2F8D-98F2-4EA3-A1B4-11DD63CA80F4}" dt="2025-03-11T08:26:45.748" v="75" actId="1076"/>
            <ac:spMkLst>
              <pc:docMk/>
              <pc:sldMasterMk cId="0" sldId="2147483648"/>
              <pc:sldLayoutMk cId="1392514246" sldId="2147483672"/>
              <ac:spMk id="9" creationId="{40307E41-6967-98D0-2B22-C44AADD69EAF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40:42.093" v="55" actId="13244"/>
          <pc:sldLayoutMkLst>
            <pc:docMk/>
            <pc:sldMasterMk cId="0" sldId="2147483648"/>
            <pc:sldLayoutMk cId="1895295507" sldId="2147483673"/>
          </pc:sldLayoutMkLst>
          <pc:spChg chg="ord">
            <ac:chgData name="Shuojie Feng" userId="4f46ee3d-74b6-4475-bf09-c95ccd3ea1b3" providerId="ADAL" clId="{B49B2F8D-98F2-4EA3-A1B4-11DD63CA80F4}" dt="2025-03-10T06:40:42.093" v="55" actId="13244"/>
            <ac:spMkLst>
              <pc:docMk/>
              <pc:sldMasterMk cId="0" sldId="2147483648"/>
              <pc:sldLayoutMk cId="1895295507" sldId="2147483673"/>
              <ac:spMk id="3" creationId="{F58B0601-C34C-BDF8-8583-9991A91F8EF6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40:52.701" v="57" actId="13244"/>
          <pc:sldLayoutMkLst>
            <pc:docMk/>
            <pc:sldMasterMk cId="0" sldId="2147483648"/>
            <pc:sldLayoutMk cId="1033042907" sldId="2147483674"/>
          </pc:sldLayoutMkLst>
          <pc:spChg chg="ord">
            <ac:chgData name="Shuojie Feng" userId="4f46ee3d-74b6-4475-bf09-c95ccd3ea1b3" providerId="ADAL" clId="{B49B2F8D-98F2-4EA3-A1B4-11DD63CA80F4}" dt="2025-03-10T06:40:52.701" v="57" actId="13244"/>
            <ac:spMkLst>
              <pc:docMk/>
              <pc:sldMasterMk cId="0" sldId="2147483648"/>
              <pc:sldLayoutMk cId="1033042907" sldId="2147483674"/>
              <ac:spMk id="2" creationId="{B59458D0-3685-F716-1340-4CA2129FC0A3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41:02.427" v="58" actId="13244"/>
          <pc:sldLayoutMkLst>
            <pc:docMk/>
            <pc:sldMasterMk cId="0" sldId="2147483648"/>
            <pc:sldLayoutMk cId="1237107816" sldId="2147483675"/>
          </pc:sldLayoutMkLst>
          <pc:spChg chg="ord">
            <ac:chgData name="Shuojie Feng" userId="4f46ee3d-74b6-4475-bf09-c95ccd3ea1b3" providerId="ADAL" clId="{B49B2F8D-98F2-4EA3-A1B4-11DD63CA80F4}" dt="2025-03-10T06:41:02.427" v="58" actId="13244"/>
            <ac:spMkLst>
              <pc:docMk/>
              <pc:sldMasterMk cId="0" sldId="2147483648"/>
              <pc:sldLayoutMk cId="1237107816" sldId="2147483675"/>
              <ac:spMk id="3" creationId="{C6D4AD2F-D082-4D53-364B-2AB7F22C4BE2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41:13.903" v="59" actId="13244"/>
          <pc:sldLayoutMkLst>
            <pc:docMk/>
            <pc:sldMasterMk cId="0" sldId="2147483648"/>
            <pc:sldLayoutMk cId="1007427702" sldId="2147483677"/>
          </pc:sldLayoutMkLst>
          <pc:spChg chg="ord">
            <ac:chgData name="Shuojie Feng" userId="4f46ee3d-74b6-4475-bf09-c95ccd3ea1b3" providerId="ADAL" clId="{B49B2F8D-98F2-4EA3-A1B4-11DD63CA80F4}" dt="2025-03-10T06:41:13.903" v="59" actId="13244"/>
            <ac:spMkLst>
              <pc:docMk/>
              <pc:sldMasterMk cId="0" sldId="2147483648"/>
              <pc:sldLayoutMk cId="1007427702" sldId="2147483677"/>
              <ac:spMk id="4" creationId="{6AD37751-87A6-2102-5FE0-13CF0475375A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41:28.052" v="60" actId="13244"/>
          <pc:sldLayoutMkLst>
            <pc:docMk/>
            <pc:sldMasterMk cId="0" sldId="2147483648"/>
            <pc:sldLayoutMk cId="3566484376" sldId="2147483679"/>
          </pc:sldLayoutMkLst>
          <pc:spChg chg="ord">
            <ac:chgData name="Shuojie Feng" userId="4f46ee3d-74b6-4475-bf09-c95ccd3ea1b3" providerId="ADAL" clId="{B49B2F8D-98F2-4EA3-A1B4-11DD63CA80F4}" dt="2025-03-10T06:41:28.052" v="60" actId="13244"/>
            <ac:spMkLst>
              <pc:docMk/>
              <pc:sldMasterMk cId="0" sldId="2147483648"/>
              <pc:sldLayoutMk cId="3566484376" sldId="2147483679"/>
              <ac:spMk id="5" creationId="{588022B9-94F3-E71A-0D00-132BBF9A0CA7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41:32.896" v="61" actId="13244"/>
          <pc:sldLayoutMkLst>
            <pc:docMk/>
            <pc:sldMasterMk cId="0" sldId="2147483648"/>
            <pc:sldLayoutMk cId="2683211096" sldId="2147483680"/>
          </pc:sldLayoutMkLst>
          <pc:spChg chg="ord">
            <ac:chgData name="Shuojie Feng" userId="4f46ee3d-74b6-4475-bf09-c95ccd3ea1b3" providerId="ADAL" clId="{B49B2F8D-98F2-4EA3-A1B4-11DD63CA80F4}" dt="2025-03-10T06:41:32.896" v="61" actId="13244"/>
            <ac:spMkLst>
              <pc:docMk/>
              <pc:sldMasterMk cId="0" sldId="2147483648"/>
              <pc:sldLayoutMk cId="2683211096" sldId="2147483680"/>
              <ac:spMk id="3" creationId="{BDB04DE6-EAC2-AC37-0397-9528F6C574F2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41:37.189" v="62" actId="13244"/>
          <pc:sldLayoutMkLst>
            <pc:docMk/>
            <pc:sldMasterMk cId="0" sldId="2147483648"/>
            <pc:sldLayoutMk cId="3243713867" sldId="2147483681"/>
          </pc:sldLayoutMkLst>
          <pc:spChg chg="ord">
            <ac:chgData name="Shuojie Feng" userId="4f46ee3d-74b6-4475-bf09-c95ccd3ea1b3" providerId="ADAL" clId="{B49B2F8D-98F2-4EA3-A1B4-11DD63CA80F4}" dt="2025-03-10T06:41:37.189" v="62" actId="13244"/>
            <ac:spMkLst>
              <pc:docMk/>
              <pc:sldMasterMk cId="0" sldId="2147483648"/>
              <pc:sldLayoutMk cId="3243713867" sldId="2147483681"/>
              <ac:spMk id="4" creationId="{A83DB3FE-F7D2-E449-4412-979DFDADDC86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41:43.600" v="64" actId="13244"/>
          <pc:sldLayoutMkLst>
            <pc:docMk/>
            <pc:sldMasterMk cId="0" sldId="2147483648"/>
            <pc:sldLayoutMk cId="3300740001" sldId="2147483682"/>
          </pc:sldLayoutMkLst>
          <pc:spChg chg="ord">
            <ac:chgData name="Shuojie Feng" userId="4f46ee3d-74b6-4475-bf09-c95ccd3ea1b3" providerId="ADAL" clId="{B49B2F8D-98F2-4EA3-A1B4-11DD63CA80F4}" dt="2025-03-10T06:41:42.243" v="63" actId="13244"/>
            <ac:spMkLst>
              <pc:docMk/>
              <pc:sldMasterMk cId="0" sldId="2147483648"/>
              <pc:sldLayoutMk cId="3300740001" sldId="2147483682"/>
              <ac:spMk id="7" creationId="{9A29A789-F42A-CE01-5134-E27AA725CDBF}"/>
            </ac:spMkLst>
          </pc:spChg>
          <pc:spChg chg="ord">
            <ac:chgData name="Shuojie Feng" userId="4f46ee3d-74b6-4475-bf09-c95ccd3ea1b3" providerId="ADAL" clId="{B49B2F8D-98F2-4EA3-A1B4-11DD63CA80F4}" dt="2025-03-10T06:41:43.600" v="64" actId="13244"/>
            <ac:spMkLst>
              <pc:docMk/>
              <pc:sldMasterMk cId="0" sldId="2147483648"/>
              <pc:sldLayoutMk cId="3300740001" sldId="2147483682"/>
              <ac:spMk id="11" creationId="{7F8EA658-2652-6F81-1B04-D50C60A3F171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41:52.487" v="66" actId="13244"/>
          <pc:sldLayoutMkLst>
            <pc:docMk/>
            <pc:sldMasterMk cId="0" sldId="2147483648"/>
            <pc:sldLayoutMk cId="1440830589" sldId="2147483683"/>
          </pc:sldLayoutMkLst>
          <pc:spChg chg="ord">
            <ac:chgData name="Shuojie Feng" userId="4f46ee3d-74b6-4475-bf09-c95ccd3ea1b3" providerId="ADAL" clId="{B49B2F8D-98F2-4EA3-A1B4-11DD63CA80F4}" dt="2025-03-10T06:41:52.487" v="66" actId="13244"/>
            <ac:spMkLst>
              <pc:docMk/>
              <pc:sldMasterMk cId="0" sldId="2147483648"/>
              <pc:sldLayoutMk cId="1440830589" sldId="2147483683"/>
              <ac:spMk id="4" creationId="{E98E2102-73F7-E059-C739-47418EA880A4}"/>
            </ac:spMkLst>
          </pc:spChg>
          <pc:spChg chg="ord">
            <ac:chgData name="Shuojie Feng" userId="4f46ee3d-74b6-4475-bf09-c95ccd3ea1b3" providerId="ADAL" clId="{B49B2F8D-98F2-4EA3-A1B4-11DD63CA80F4}" dt="2025-03-10T06:41:47.989" v="65" actId="13244"/>
            <ac:spMkLst>
              <pc:docMk/>
              <pc:sldMasterMk cId="0" sldId="2147483648"/>
              <pc:sldLayoutMk cId="1440830589" sldId="2147483683"/>
              <ac:spMk id="11" creationId="{7F8EA658-2652-6F81-1B04-D50C60A3F171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41:59.297" v="67" actId="13244"/>
          <pc:sldLayoutMkLst>
            <pc:docMk/>
            <pc:sldMasterMk cId="0" sldId="2147483648"/>
            <pc:sldLayoutMk cId="3524722207" sldId="2147483684"/>
          </pc:sldLayoutMkLst>
          <pc:spChg chg="ord">
            <ac:chgData name="Shuojie Feng" userId="4f46ee3d-74b6-4475-bf09-c95ccd3ea1b3" providerId="ADAL" clId="{B49B2F8D-98F2-4EA3-A1B4-11DD63CA80F4}" dt="2025-03-10T06:41:59.297" v="67" actId="13244"/>
            <ac:spMkLst>
              <pc:docMk/>
              <pc:sldMasterMk cId="0" sldId="2147483648"/>
              <pc:sldLayoutMk cId="3524722207" sldId="2147483684"/>
              <ac:spMk id="4" creationId="{3F37715F-06AC-F5A6-12CE-84D44B400AD6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42:05.686" v="68" actId="13244"/>
          <pc:sldLayoutMkLst>
            <pc:docMk/>
            <pc:sldMasterMk cId="0" sldId="2147483648"/>
            <pc:sldLayoutMk cId="1106498779" sldId="2147483685"/>
          </pc:sldLayoutMkLst>
          <pc:spChg chg="ord">
            <ac:chgData name="Shuojie Feng" userId="4f46ee3d-74b6-4475-bf09-c95ccd3ea1b3" providerId="ADAL" clId="{B49B2F8D-98F2-4EA3-A1B4-11DD63CA80F4}" dt="2025-03-10T06:42:05.686" v="68" actId="13244"/>
            <ac:spMkLst>
              <pc:docMk/>
              <pc:sldMasterMk cId="0" sldId="2147483648"/>
              <pc:sldLayoutMk cId="1106498779" sldId="2147483685"/>
              <ac:spMk id="6" creationId="{408C7461-314A-7430-6CA4-63A01F73BA43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42:08.776" v="69" actId="13244"/>
          <pc:sldLayoutMkLst>
            <pc:docMk/>
            <pc:sldMasterMk cId="0" sldId="2147483648"/>
            <pc:sldLayoutMk cId="1715890625" sldId="2147483686"/>
          </pc:sldLayoutMkLst>
          <pc:spChg chg="ord">
            <ac:chgData name="Shuojie Feng" userId="4f46ee3d-74b6-4475-bf09-c95ccd3ea1b3" providerId="ADAL" clId="{B49B2F8D-98F2-4EA3-A1B4-11DD63CA80F4}" dt="2025-03-10T06:42:08.776" v="69" actId="13244"/>
            <ac:spMkLst>
              <pc:docMk/>
              <pc:sldMasterMk cId="0" sldId="2147483648"/>
              <pc:sldLayoutMk cId="1715890625" sldId="2147483686"/>
              <ac:spMk id="3" creationId="{A1E571DC-86DF-2230-52AD-9440B5CB4DB4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42:13.706" v="70" actId="13244"/>
          <pc:sldLayoutMkLst>
            <pc:docMk/>
            <pc:sldMasterMk cId="0" sldId="2147483648"/>
            <pc:sldLayoutMk cId="2245109382" sldId="2147483687"/>
          </pc:sldLayoutMkLst>
          <pc:spChg chg="ord">
            <ac:chgData name="Shuojie Feng" userId="4f46ee3d-74b6-4475-bf09-c95ccd3ea1b3" providerId="ADAL" clId="{B49B2F8D-98F2-4EA3-A1B4-11DD63CA80F4}" dt="2025-03-10T06:42:13.706" v="70" actId="13244"/>
            <ac:spMkLst>
              <pc:docMk/>
              <pc:sldMasterMk cId="0" sldId="2147483648"/>
              <pc:sldLayoutMk cId="2245109382" sldId="2147483687"/>
              <ac:spMk id="7" creationId="{81C9BBE1-F163-BFCA-3F62-3189A30FA7B6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0T06:43:45.592" v="72" actId="255"/>
          <pc:sldLayoutMkLst>
            <pc:docMk/>
            <pc:sldMasterMk cId="0" sldId="2147483648"/>
            <pc:sldLayoutMk cId="2595250059" sldId="2147483700"/>
          </pc:sldLayoutMkLst>
          <pc:spChg chg="mod">
            <ac:chgData name="Shuojie Feng" userId="4f46ee3d-74b6-4475-bf09-c95ccd3ea1b3" providerId="ADAL" clId="{B49B2F8D-98F2-4EA3-A1B4-11DD63CA80F4}" dt="2025-03-10T06:43:45.592" v="72" actId="255"/>
            <ac:spMkLst>
              <pc:docMk/>
              <pc:sldMasterMk cId="0" sldId="2147483648"/>
              <pc:sldLayoutMk cId="2595250059" sldId="2147483700"/>
              <ac:spMk id="3" creationId="{9571C769-CEC8-962A-01E6-15B0E056791E}"/>
            </ac:spMkLst>
          </pc:spChg>
        </pc:sldLayoutChg>
        <pc:sldLayoutChg chg="modSp mod">
          <pc:chgData name="Shuojie Feng" userId="4f46ee3d-74b6-4475-bf09-c95ccd3ea1b3" providerId="ADAL" clId="{B49B2F8D-98F2-4EA3-A1B4-11DD63CA80F4}" dt="2025-03-11T08:30:41.936" v="79" actId="1076"/>
          <pc:sldLayoutMkLst>
            <pc:docMk/>
            <pc:sldMasterMk cId="0" sldId="2147483648"/>
            <pc:sldLayoutMk cId="3191022383" sldId="2147483702"/>
          </pc:sldLayoutMkLst>
          <pc:spChg chg="mod ord">
            <ac:chgData name="Shuojie Feng" userId="4f46ee3d-74b6-4475-bf09-c95ccd3ea1b3" providerId="ADAL" clId="{B49B2F8D-98F2-4EA3-A1B4-11DD63CA80F4}" dt="2025-03-11T08:30:41.936" v="79" actId="1076"/>
            <ac:spMkLst>
              <pc:docMk/>
              <pc:sldMasterMk cId="0" sldId="2147483648"/>
              <pc:sldLayoutMk cId="3191022383" sldId="2147483702"/>
              <ac:spMk id="11" creationId="{4915D485-D4CB-65C5-C05B-8D3E535F6A4E}"/>
            </ac:spMkLst>
          </pc:spChg>
        </pc:sldLayoutChg>
      </pc:sldMasterChg>
    </pc:docChg>
  </pc:docChgLst>
  <pc:docChgLst>
    <pc:chgData name="Yuanhang Yao" userId="fbd8fcc3-4ede-4902-84ec-22c70022bdad" providerId="ADAL" clId="{EB018C0C-C30B-0E4E-BDF9-EE14B89F01E9}"/>
    <pc:docChg chg="undo custSel addSld delSld modSld">
      <pc:chgData name="Yuanhang Yao" userId="fbd8fcc3-4ede-4902-84ec-22c70022bdad" providerId="ADAL" clId="{EB018C0C-C30B-0E4E-BDF9-EE14B89F01E9}" dt="2025-03-12T00:32:25.502" v="38" actId="962"/>
      <pc:docMkLst>
        <pc:docMk/>
      </pc:docMkLst>
      <pc:sldChg chg="modSp mod">
        <pc:chgData name="Yuanhang Yao" userId="fbd8fcc3-4ede-4902-84ec-22c70022bdad" providerId="ADAL" clId="{EB018C0C-C30B-0E4E-BDF9-EE14B89F01E9}" dt="2025-03-12T00:32:25.502" v="38" actId="962"/>
        <pc:sldMkLst>
          <pc:docMk/>
          <pc:sldMk cId="129312256" sldId="310"/>
        </pc:sldMkLst>
        <pc:picChg chg="mod">
          <ac:chgData name="Yuanhang Yao" userId="fbd8fcc3-4ede-4902-84ec-22c70022bdad" providerId="ADAL" clId="{EB018C0C-C30B-0E4E-BDF9-EE14B89F01E9}" dt="2025-03-12T00:32:25.502" v="38" actId="962"/>
          <ac:picMkLst>
            <pc:docMk/>
            <pc:sldMk cId="129312256" sldId="310"/>
            <ac:picMk id="7" creationId="{89C32DD0-BD2F-6524-4667-DB5E224F949E}"/>
          </ac:picMkLst>
        </pc:picChg>
      </pc:sldChg>
      <pc:sldChg chg="modSp mod">
        <pc:chgData name="Yuanhang Yao" userId="fbd8fcc3-4ede-4902-84ec-22c70022bdad" providerId="ADAL" clId="{EB018C0C-C30B-0E4E-BDF9-EE14B89F01E9}" dt="2025-03-12T00:32:11.881" v="28" actId="962"/>
        <pc:sldMkLst>
          <pc:docMk/>
          <pc:sldMk cId="2274281614" sldId="399"/>
        </pc:sldMkLst>
        <pc:picChg chg="mod">
          <ac:chgData name="Yuanhang Yao" userId="fbd8fcc3-4ede-4902-84ec-22c70022bdad" providerId="ADAL" clId="{EB018C0C-C30B-0E4E-BDF9-EE14B89F01E9}" dt="2025-03-12T00:32:11.881" v="28" actId="962"/>
          <ac:picMkLst>
            <pc:docMk/>
            <pc:sldMk cId="2274281614" sldId="399"/>
            <ac:picMk id="7" creationId="{E2BED5B4-2DEA-47BF-036D-691EEE7D2772}"/>
          </ac:picMkLst>
        </pc:picChg>
      </pc:sldChg>
      <pc:sldChg chg="new del">
        <pc:chgData name="Yuanhang Yao" userId="fbd8fcc3-4ede-4902-84ec-22c70022bdad" providerId="ADAL" clId="{EB018C0C-C30B-0E4E-BDF9-EE14B89F01E9}" dt="2025-03-11T07:44:25.373" v="1" actId="2696"/>
        <pc:sldMkLst>
          <pc:docMk/>
          <pc:sldMk cId="444042017" sldId="400"/>
        </pc:sldMkLst>
      </pc:sldChg>
    </pc:docChg>
  </pc:docChgLst>
  <pc:docChgLst>
    <pc:chgData name="Yuanhang Yao" userId="fbd8fcc3-4ede-4902-84ec-22c70022bdad" providerId="ADAL" clId="{BAAF8A4B-3EFE-442B-9C86-F995E429D1A1}"/>
    <pc:docChg chg="custSel modSld modMainMaster">
      <pc:chgData name="Yuanhang Yao" userId="fbd8fcc3-4ede-4902-84ec-22c70022bdad" providerId="ADAL" clId="{BAAF8A4B-3EFE-442B-9C86-F995E429D1A1}" dt="2025-03-10T04:03:47.456" v="191" actId="700"/>
      <pc:docMkLst>
        <pc:docMk/>
      </pc:docMkLst>
      <pc:sldChg chg="modSp mod chgLayout">
        <pc:chgData name="Yuanhang Yao" userId="fbd8fcc3-4ede-4902-84ec-22c70022bdad" providerId="ADAL" clId="{BAAF8A4B-3EFE-442B-9C86-F995E429D1A1}" dt="2025-03-10T04:03:35.920" v="189" actId="700"/>
        <pc:sldMkLst>
          <pc:docMk/>
          <pc:sldMk cId="2282397125" sldId="369"/>
        </pc:sldMkLst>
        <pc:spChg chg="mod ord">
          <ac:chgData name="Yuanhang Yao" userId="fbd8fcc3-4ede-4902-84ec-22c70022bdad" providerId="ADAL" clId="{BAAF8A4B-3EFE-442B-9C86-F995E429D1A1}" dt="2025-03-10T04:03:35.920" v="189" actId="700"/>
          <ac:spMkLst>
            <pc:docMk/>
            <pc:sldMk cId="2282397125" sldId="369"/>
            <ac:spMk id="2" creationId="{EF7DBF8C-DE05-CDCC-8A93-E9CF8DD166AD}"/>
          </ac:spMkLst>
        </pc:spChg>
        <pc:spChg chg="mod ord">
          <ac:chgData name="Yuanhang Yao" userId="fbd8fcc3-4ede-4902-84ec-22c70022bdad" providerId="ADAL" clId="{BAAF8A4B-3EFE-442B-9C86-F995E429D1A1}" dt="2025-03-10T04:03:35.920" v="189" actId="700"/>
          <ac:spMkLst>
            <pc:docMk/>
            <pc:sldMk cId="2282397125" sldId="369"/>
            <ac:spMk id="3" creationId="{2F369B94-B996-1CE7-AD33-7FA0009972C6}"/>
          </ac:spMkLst>
        </pc:spChg>
        <pc:picChg chg="mod ord">
          <ac:chgData name="Yuanhang Yao" userId="fbd8fcc3-4ede-4902-84ec-22c70022bdad" providerId="ADAL" clId="{BAAF8A4B-3EFE-442B-9C86-F995E429D1A1}" dt="2025-03-10T04:03:35.920" v="189" actId="700"/>
          <ac:picMkLst>
            <pc:docMk/>
            <pc:sldMk cId="2282397125" sldId="369"/>
            <ac:picMk id="6" creationId="{B2DC8609-9C64-3194-CCDD-22AF7CC24D70}"/>
          </ac:picMkLst>
        </pc:picChg>
      </pc:sldChg>
      <pc:sldChg chg="modSp mod chgLayout">
        <pc:chgData name="Yuanhang Yao" userId="fbd8fcc3-4ede-4902-84ec-22c70022bdad" providerId="ADAL" clId="{BAAF8A4B-3EFE-442B-9C86-F995E429D1A1}" dt="2025-03-10T04:03:24.129" v="187" actId="700"/>
        <pc:sldMkLst>
          <pc:docMk/>
          <pc:sldMk cId="789118905" sldId="371"/>
        </pc:sldMkLst>
        <pc:spChg chg="mod ord">
          <ac:chgData name="Yuanhang Yao" userId="fbd8fcc3-4ede-4902-84ec-22c70022bdad" providerId="ADAL" clId="{BAAF8A4B-3EFE-442B-9C86-F995E429D1A1}" dt="2025-03-10T04:03:24.129" v="187" actId="700"/>
          <ac:spMkLst>
            <pc:docMk/>
            <pc:sldMk cId="789118905" sldId="371"/>
            <ac:spMk id="2" creationId="{A5F73290-150D-4023-3438-A81F0FB72F5A}"/>
          </ac:spMkLst>
        </pc:spChg>
        <pc:spChg chg="mod ord">
          <ac:chgData name="Yuanhang Yao" userId="fbd8fcc3-4ede-4902-84ec-22c70022bdad" providerId="ADAL" clId="{BAAF8A4B-3EFE-442B-9C86-F995E429D1A1}" dt="2025-03-10T04:03:24.129" v="187" actId="700"/>
          <ac:spMkLst>
            <pc:docMk/>
            <pc:sldMk cId="789118905" sldId="371"/>
            <ac:spMk id="3" creationId="{417391A1-8DE5-BF6D-13CA-82EB9E4F9031}"/>
          </ac:spMkLst>
        </pc:spChg>
        <pc:picChg chg="mod ord">
          <ac:chgData name="Yuanhang Yao" userId="fbd8fcc3-4ede-4902-84ec-22c70022bdad" providerId="ADAL" clId="{BAAF8A4B-3EFE-442B-9C86-F995E429D1A1}" dt="2025-03-10T04:03:24.129" v="187" actId="700"/>
          <ac:picMkLst>
            <pc:docMk/>
            <pc:sldMk cId="789118905" sldId="371"/>
            <ac:picMk id="6" creationId="{AE363C14-CDF1-3709-050E-00FB4419F0BA}"/>
          </ac:picMkLst>
        </pc:picChg>
      </pc:sldChg>
      <pc:sldChg chg="modSp mod modClrScheme chgLayout">
        <pc:chgData name="Yuanhang Yao" userId="fbd8fcc3-4ede-4902-84ec-22c70022bdad" providerId="ADAL" clId="{BAAF8A4B-3EFE-442B-9C86-F995E429D1A1}" dt="2025-03-10T04:03:12.474" v="186" actId="700"/>
        <pc:sldMkLst>
          <pc:docMk/>
          <pc:sldMk cId="944611234" sldId="372"/>
        </pc:sldMkLst>
        <pc:spChg chg="mod ord">
          <ac:chgData name="Yuanhang Yao" userId="fbd8fcc3-4ede-4902-84ec-22c70022bdad" providerId="ADAL" clId="{BAAF8A4B-3EFE-442B-9C86-F995E429D1A1}" dt="2025-03-10T04:03:12.474" v="186" actId="700"/>
          <ac:spMkLst>
            <pc:docMk/>
            <pc:sldMk cId="944611234" sldId="372"/>
            <ac:spMk id="2" creationId="{9ED6094F-4883-575A-31A0-A3144044AC57}"/>
          </ac:spMkLst>
        </pc:spChg>
        <pc:spChg chg="mod ord">
          <ac:chgData name="Yuanhang Yao" userId="fbd8fcc3-4ede-4902-84ec-22c70022bdad" providerId="ADAL" clId="{BAAF8A4B-3EFE-442B-9C86-F995E429D1A1}" dt="2025-03-10T04:03:12.474" v="186" actId="700"/>
          <ac:spMkLst>
            <pc:docMk/>
            <pc:sldMk cId="944611234" sldId="372"/>
            <ac:spMk id="3" creationId="{525372EA-97A7-967B-7FC1-3EE0599C7CFB}"/>
          </ac:spMkLst>
        </pc:spChg>
        <pc:picChg chg="mod ord">
          <ac:chgData name="Yuanhang Yao" userId="fbd8fcc3-4ede-4902-84ec-22c70022bdad" providerId="ADAL" clId="{BAAF8A4B-3EFE-442B-9C86-F995E429D1A1}" dt="2025-03-10T04:03:12.474" v="186" actId="700"/>
          <ac:picMkLst>
            <pc:docMk/>
            <pc:sldMk cId="944611234" sldId="372"/>
            <ac:picMk id="6" creationId="{83F06EEB-60A0-B5E1-17A6-EC72049B5F53}"/>
          </ac:picMkLst>
        </pc:picChg>
      </pc:sldChg>
      <pc:sldChg chg="modSp mod chgLayout">
        <pc:chgData name="Yuanhang Yao" userId="fbd8fcc3-4ede-4902-84ec-22c70022bdad" providerId="ADAL" clId="{BAAF8A4B-3EFE-442B-9C86-F995E429D1A1}" dt="2025-03-10T04:03:47.456" v="191" actId="700"/>
        <pc:sldMkLst>
          <pc:docMk/>
          <pc:sldMk cId="517663243" sldId="373"/>
        </pc:sldMkLst>
        <pc:spChg chg="mod ord">
          <ac:chgData name="Yuanhang Yao" userId="fbd8fcc3-4ede-4902-84ec-22c70022bdad" providerId="ADAL" clId="{BAAF8A4B-3EFE-442B-9C86-F995E429D1A1}" dt="2025-03-10T04:03:47.456" v="191" actId="700"/>
          <ac:spMkLst>
            <pc:docMk/>
            <pc:sldMk cId="517663243" sldId="373"/>
            <ac:spMk id="2" creationId="{918B5E49-1830-7F44-FE5E-D9B670A0DC24}"/>
          </ac:spMkLst>
        </pc:spChg>
        <pc:spChg chg="mod ord">
          <ac:chgData name="Yuanhang Yao" userId="fbd8fcc3-4ede-4902-84ec-22c70022bdad" providerId="ADAL" clId="{BAAF8A4B-3EFE-442B-9C86-F995E429D1A1}" dt="2025-03-10T04:03:47.456" v="191" actId="700"/>
          <ac:spMkLst>
            <pc:docMk/>
            <pc:sldMk cId="517663243" sldId="373"/>
            <ac:spMk id="3" creationId="{410C25AC-82DB-271A-826C-DEA7115112A0}"/>
          </ac:spMkLst>
        </pc:spChg>
        <pc:picChg chg="mod ord">
          <ac:chgData name="Yuanhang Yao" userId="fbd8fcc3-4ede-4902-84ec-22c70022bdad" providerId="ADAL" clId="{BAAF8A4B-3EFE-442B-9C86-F995E429D1A1}" dt="2025-03-10T04:03:47.456" v="191" actId="700"/>
          <ac:picMkLst>
            <pc:docMk/>
            <pc:sldMk cId="517663243" sldId="373"/>
            <ac:picMk id="6" creationId="{327C52FA-1890-DE05-4462-FBBE6A11048E}"/>
          </ac:picMkLst>
        </pc:picChg>
      </pc:sldChg>
      <pc:sldChg chg="modSp mod chgLayout">
        <pc:chgData name="Yuanhang Yao" userId="fbd8fcc3-4ede-4902-84ec-22c70022bdad" providerId="ADAL" clId="{BAAF8A4B-3EFE-442B-9C86-F995E429D1A1}" dt="2025-03-10T04:03:42.566" v="190" actId="700"/>
        <pc:sldMkLst>
          <pc:docMk/>
          <pc:sldMk cId="2036958596" sldId="376"/>
        </pc:sldMkLst>
        <pc:spChg chg="mod ord">
          <ac:chgData name="Yuanhang Yao" userId="fbd8fcc3-4ede-4902-84ec-22c70022bdad" providerId="ADAL" clId="{BAAF8A4B-3EFE-442B-9C86-F995E429D1A1}" dt="2025-03-10T04:03:42.566" v="190" actId="700"/>
          <ac:spMkLst>
            <pc:docMk/>
            <pc:sldMk cId="2036958596" sldId="376"/>
            <ac:spMk id="2" creationId="{16D1893A-DF1D-7DD3-0C05-8A427767EFAA}"/>
          </ac:spMkLst>
        </pc:spChg>
        <pc:spChg chg="mod ord">
          <ac:chgData name="Yuanhang Yao" userId="fbd8fcc3-4ede-4902-84ec-22c70022bdad" providerId="ADAL" clId="{BAAF8A4B-3EFE-442B-9C86-F995E429D1A1}" dt="2025-03-10T04:03:42.566" v="190" actId="700"/>
          <ac:spMkLst>
            <pc:docMk/>
            <pc:sldMk cId="2036958596" sldId="376"/>
            <ac:spMk id="3" creationId="{663A7D0E-5B93-72F4-4F9F-244480212DEA}"/>
          </ac:spMkLst>
        </pc:spChg>
        <pc:picChg chg="mod ord">
          <ac:chgData name="Yuanhang Yao" userId="fbd8fcc3-4ede-4902-84ec-22c70022bdad" providerId="ADAL" clId="{BAAF8A4B-3EFE-442B-9C86-F995E429D1A1}" dt="2025-03-10T04:03:42.566" v="190" actId="700"/>
          <ac:picMkLst>
            <pc:docMk/>
            <pc:sldMk cId="2036958596" sldId="376"/>
            <ac:picMk id="6" creationId="{7D661F13-2151-CD4F-DC7F-77A3077BD5B8}"/>
          </ac:picMkLst>
        </pc:picChg>
      </pc:sldChg>
      <pc:sldChg chg="modSp mod chgLayout">
        <pc:chgData name="Yuanhang Yao" userId="fbd8fcc3-4ede-4902-84ec-22c70022bdad" providerId="ADAL" clId="{BAAF8A4B-3EFE-442B-9C86-F995E429D1A1}" dt="2025-03-10T04:03:30.122" v="188" actId="700"/>
        <pc:sldMkLst>
          <pc:docMk/>
          <pc:sldMk cId="3999775115" sldId="398"/>
        </pc:sldMkLst>
        <pc:spChg chg="mod ord">
          <ac:chgData name="Yuanhang Yao" userId="fbd8fcc3-4ede-4902-84ec-22c70022bdad" providerId="ADAL" clId="{BAAF8A4B-3EFE-442B-9C86-F995E429D1A1}" dt="2025-03-10T04:03:30.122" v="188" actId="700"/>
          <ac:spMkLst>
            <pc:docMk/>
            <pc:sldMk cId="3999775115" sldId="398"/>
            <ac:spMk id="2" creationId="{E4635989-D16D-49E3-0B23-EF6D950B53E1}"/>
          </ac:spMkLst>
        </pc:spChg>
        <pc:spChg chg="mod ord">
          <ac:chgData name="Yuanhang Yao" userId="fbd8fcc3-4ede-4902-84ec-22c70022bdad" providerId="ADAL" clId="{BAAF8A4B-3EFE-442B-9C86-F995E429D1A1}" dt="2025-03-10T04:03:30.122" v="188" actId="700"/>
          <ac:spMkLst>
            <pc:docMk/>
            <pc:sldMk cId="3999775115" sldId="398"/>
            <ac:spMk id="3" creationId="{01CC583E-C6DE-280C-5CB1-CCFC8F4CD04E}"/>
          </ac:spMkLst>
        </pc:spChg>
        <pc:picChg chg="mod ord">
          <ac:chgData name="Yuanhang Yao" userId="fbd8fcc3-4ede-4902-84ec-22c70022bdad" providerId="ADAL" clId="{BAAF8A4B-3EFE-442B-9C86-F995E429D1A1}" dt="2025-03-10T04:03:30.122" v="188" actId="700"/>
          <ac:picMkLst>
            <pc:docMk/>
            <pc:sldMk cId="3999775115" sldId="398"/>
            <ac:picMk id="6" creationId="{DC2B93C7-00B2-30B3-AB94-2985B49D60C1}"/>
          </ac:picMkLst>
        </pc:picChg>
      </pc:sldChg>
      <pc:sldChg chg="modSp mod">
        <pc:chgData name="Yuanhang Yao" userId="fbd8fcc3-4ede-4902-84ec-22c70022bdad" providerId="ADAL" clId="{BAAF8A4B-3EFE-442B-9C86-F995E429D1A1}" dt="2025-03-10T03:49:39.396" v="171"/>
        <pc:sldMkLst>
          <pc:docMk/>
          <pc:sldMk cId="2274281614" sldId="399"/>
        </pc:sldMkLst>
        <pc:spChg chg="ord">
          <ac:chgData name="Yuanhang Yao" userId="fbd8fcc3-4ede-4902-84ec-22c70022bdad" providerId="ADAL" clId="{BAAF8A4B-3EFE-442B-9C86-F995E429D1A1}" dt="2025-03-10T03:49:39.396" v="171"/>
          <ac:spMkLst>
            <pc:docMk/>
            <pc:sldMk cId="2274281614" sldId="399"/>
            <ac:spMk id="5" creationId="{BF48FAAD-5698-8F60-B5F5-D8E6848186B7}"/>
          </ac:spMkLst>
        </pc:spChg>
      </pc:sldChg>
      <pc:sldMasterChg chg="modSldLayout">
        <pc:chgData name="Yuanhang Yao" userId="fbd8fcc3-4ede-4902-84ec-22c70022bdad" providerId="ADAL" clId="{BAAF8A4B-3EFE-442B-9C86-F995E429D1A1}" dt="2025-03-10T04:03:05.847" v="185" actId="14100"/>
        <pc:sldMasterMkLst>
          <pc:docMk/>
          <pc:sldMasterMk cId="0" sldId="2147483648"/>
        </pc:sldMasterMkLst>
        <pc:sldLayoutChg chg="modSp mod">
          <pc:chgData name="Yuanhang Yao" userId="fbd8fcc3-4ede-4902-84ec-22c70022bdad" providerId="ADAL" clId="{BAAF8A4B-3EFE-442B-9C86-F995E429D1A1}" dt="2025-03-10T03:49:46.356" v="172"/>
          <pc:sldLayoutMkLst>
            <pc:docMk/>
            <pc:sldMasterMk cId="0" sldId="2147483648"/>
            <pc:sldLayoutMk cId="2123551480" sldId="2147483650"/>
          </pc:sldLayoutMkLst>
          <pc:spChg chg="ord">
            <ac:chgData name="Yuanhang Yao" userId="fbd8fcc3-4ede-4902-84ec-22c70022bdad" providerId="ADAL" clId="{BAAF8A4B-3EFE-442B-9C86-F995E429D1A1}" dt="2025-03-10T03:49:46.356" v="172"/>
            <ac:spMkLst>
              <pc:docMk/>
              <pc:sldMasterMk cId="0" sldId="2147483648"/>
              <pc:sldLayoutMk cId="2123551480" sldId="2147483650"/>
              <ac:spMk id="2" creationId="{EC403ECD-0E61-4F10-7162-E98E5D2C68D4}"/>
            </ac:spMkLst>
          </pc:spChg>
        </pc:sldLayoutChg>
        <pc:sldLayoutChg chg="modSp">
          <pc:chgData name="Yuanhang Yao" userId="fbd8fcc3-4ede-4902-84ec-22c70022bdad" providerId="ADAL" clId="{BAAF8A4B-3EFE-442B-9C86-F995E429D1A1}" dt="2025-03-10T03:38:19.163" v="7" actId="403"/>
          <pc:sldLayoutMkLst>
            <pc:docMk/>
            <pc:sldMasterMk cId="0" sldId="2147483648"/>
            <pc:sldLayoutMk cId="41172783" sldId="2147483663"/>
          </pc:sldLayoutMkLst>
          <pc:spChg chg="mod">
            <ac:chgData name="Yuanhang Yao" userId="fbd8fcc3-4ede-4902-84ec-22c70022bdad" providerId="ADAL" clId="{BAAF8A4B-3EFE-442B-9C86-F995E429D1A1}" dt="2025-03-10T03:38:19.163" v="7" actId="403"/>
            <ac:spMkLst>
              <pc:docMk/>
              <pc:sldMasterMk cId="0" sldId="2147483648"/>
              <pc:sldLayoutMk cId="41172783" sldId="2147483663"/>
              <ac:spMk id="6" creationId="{6A73CEA9-5FE2-4144-7BCF-29CF17143BAB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38:51.279" v="23" actId="1076"/>
          <pc:sldLayoutMkLst>
            <pc:docMk/>
            <pc:sldMasterMk cId="0" sldId="2147483648"/>
            <pc:sldLayoutMk cId="2089415090" sldId="2147483664"/>
          </pc:sldLayoutMkLst>
          <pc:spChg chg="del mod">
            <ac:chgData name="Yuanhang Yao" userId="fbd8fcc3-4ede-4902-84ec-22c70022bdad" providerId="ADAL" clId="{BAAF8A4B-3EFE-442B-9C86-F995E429D1A1}" dt="2025-03-10T03:38:41.980" v="10" actId="478"/>
            <ac:spMkLst>
              <pc:docMk/>
              <pc:sldMasterMk cId="0" sldId="2147483648"/>
              <pc:sldLayoutMk cId="2089415090" sldId="2147483664"/>
              <ac:spMk id="3" creationId="{6C2DD052-3E45-E789-01F8-33250024ECBD}"/>
            </ac:spMkLst>
          </pc:spChg>
          <pc:spChg chg="add mod">
            <ac:chgData name="Yuanhang Yao" userId="fbd8fcc3-4ede-4902-84ec-22c70022bdad" providerId="ADAL" clId="{BAAF8A4B-3EFE-442B-9C86-F995E429D1A1}" dt="2025-03-10T03:38:51.279" v="23" actId="1076"/>
            <ac:spMkLst>
              <pc:docMk/>
              <pc:sldMasterMk cId="0" sldId="2147483648"/>
              <pc:sldLayoutMk cId="2089415090" sldId="2147483664"/>
              <ac:spMk id="4" creationId="{C40143AB-871B-A40A-4ABF-203E363009E3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39:03.298" v="29" actId="122"/>
          <pc:sldLayoutMkLst>
            <pc:docMk/>
            <pc:sldMasterMk cId="0" sldId="2147483648"/>
            <pc:sldLayoutMk cId="2291920708" sldId="2147483665"/>
          </pc:sldLayoutMkLst>
          <pc:spChg chg="del">
            <ac:chgData name="Yuanhang Yao" userId="fbd8fcc3-4ede-4902-84ec-22c70022bdad" providerId="ADAL" clId="{BAAF8A4B-3EFE-442B-9C86-F995E429D1A1}" dt="2025-03-10T03:38:54" v="24" actId="478"/>
            <ac:spMkLst>
              <pc:docMk/>
              <pc:sldMasterMk cId="0" sldId="2147483648"/>
              <pc:sldLayoutMk cId="2291920708" sldId="2147483665"/>
              <ac:spMk id="3" creationId="{6C2DD052-3E45-E789-01F8-33250024ECBD}"/>
            </ac:spMkLst>
          </pc:spChg>
          <pc:spChg chg="add mod">
            <ac:chgData name="Yuanhang Yao" userId="fbd8fcc3-4ede-4902-84ec-22c70022bdad" providerId="ADAL" clId="{BAAF8A4B-3EFE-442B-9C86-F995E429D1A1}" dt="2025-03-10T03:39:03.298" v="29" actId="122"/>
            <ac:spMkLst>
              <pc:docMk/>
              <pc:sldMasterMk cId="0" sldId="2147483648"/>
              <pc:sldLayoutMk cId="2291920708" sldId="2147483665"/>
              <ac:spMk id="5" creationId="{80179A78-77A7-2005-19C5-C07E817AB4A8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39:15.295" v="34" actId="14100"/>
          <pc:sldLayoutMkLst>
            <pc:docMk/>
            <pc:sldMasterMk cId="0" sldId="2147483648"/>
            <pc:sldLayoutMk cId="617752306" sldId="2147483666"/>
          </pc:sldLayoutMkLst>
          <pc:spChg chg="add mod">
            <ac:chgData name="Yuanhang Yao" userId="fbd8fcc3-4ede-4902-84ec-22c70022bdad" providerId="ADAL" clId="{BAAF8A4B-3EFE-442B-9C86-F995E429D1A1}" dt="2025-03-10T03:39:15.295" v="34" actId="14100"/>
            <ac:spMkLst>
              <pc:docMk/>
              <pc:sldMasterMk cId="0" sldId="2147483648"/>
              <pc:sldLayoutMk cId="617752306" sldId="2147483666"/>
              <ac:spMk id="3" creationId="{42467BD2-62D0-543A-E4EC-DB0D7C8A1B03}"/>
            </ac:spMkLst>
          </pc:spChg>
          <pc:spChg chg="del">
            <ac:chgData name="Yuanhang Yao" userId="fbd8fcc3-4ede-4902-84ec-22c70022bdad" providerId="ADAL" clId="{BAAF8A4B-3EFE-442B-9C86-F995E429D1A1}" dt="2025-03-10T03:39:07.561" v="30" actId="478"/>
            <ac:spMkLst>
              <pc:docMk/>
              <pc:sldMasterMk cId="0" sldId="2147483648"/>
              <pc:sldLayoutMk cId="617752306" sldId="2147483666"/>
              <ac:spMk id="8" creationId="{7D633F00-464B-3088-812A-40496FD1021A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39:34.063" v="40" actId="14100"/>
          <pc:sldLayoutMkLst>
            <pc:docMk/>
            <pc:sldMasterMk cId="0" sldId="2147483648"/>
            <pc:sldLayoutMk cId="3282136060" sldId="2147483667"/>
          </pc:sldLayoutMkLst>
          <pc:spChg chg="add mod">
            <ac:chgData name="Yuanhang Yao" userId="fbd8fcc3-4ede-4902-84ec-22c70022bdad" providerId="ADAL" clId="{BAAF8A4B-3EFE-442B-9C86-F995E429D1A1}" dt="2025-03-10T03:39:34.063" v="40" actId="14100"/>
            <ac:spMkLst>
              <pc:docMk/>
              <pc:sldMasterMk cId="0" sldId="2147483648"/>
              <pc:sldLayoutMk cId="3282136060" sldId="2147483667"/>
              <ac:spMk id="5" creationId="{A31706AB-E4B8-078D-026D-990252BF26E4}"/>
            </ac:spMkLst>
          </pc:spChg>
          <pc:spChg chg="del">
            <ac:chgData name="Yuanhang Yao" userId="fbd8fcc3-4ede-4902-84ec-22c70022bdad" providerId="ADAL" clId="{BAAF8A4B-3EFE-442B-9C86-F995E429D1A1}" dt="2025-03-10T03:39:19.816" v="35" actId="478"/>
            <ac:spMkLst>
              <pc:docMk/>
              <pc:sldMasterMk cId="0" sldId="2147483648"/>
              <pc:sldLayoutMk cId="3282136060" sldId="2147483667"/>
              <ac:spMk id="8" creationId="{D42D62A0-8127-CE86-0633-0D65E1E136F7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39:44.587" v="44" actId="14100"/>
          <pc:sldLayoutMkLst>
            <pc:docMk/>
            <pc:sldMasterMk cId="0" sldId="2147483648"/>
            <pc:sldLayoutMk cId="1647383111" sldId="2147483668"/>
          </pc:sldLayoutMkLst>
          <pc:spChg chg="del">
            <ac:chgData name="Yuanhang Yao" userId="fbd8fcc3-4ede-4902-84ec-22c70022bdad" providerId="ADAL" clId="{BAAF8A4B-3EFE-442B-9C86-F995E429D1A1}" dt="2025-03-10T03:39:39.294" v="41" actId="478"/>
            <ac:spMkLst>
              <pc:docMk/>
              <pc:sldMasterMk cId="0" sldId="2147483648"/>
              <pc:sldLayoutMk cId="1647383111" sldId="2147483668"/>
              <ac:spMk id="8" creationId="{FFB4667A-FE47-8556-FD3A-55FDBA801D76}"/>
            </ac:spMkLst>
          </pc:spChg>
          <pc:spChg chg="add mod">
            <ac:chgData name="Yuanhang Yao" userId="fbd8fcc3-4ede-4902-84ec-22c70022bdad" providerId="ADAL" clId="{BAAF8A4B-3EFE-442B-9C86-F995E429D1A1}" dt="2025-03-10T03:39:44.587" v="44" actId="14100"/>
            <ac:spMkLst>
              <pc:docMk/>
              <pc:sldMasterMk cId="0" sldId="2147483648"/>
              <pc:sldLayoutMk cId="1647383111" sldId="2147483668"/>
              <ac:spMk id="11" creationId="{EAF18FE0-442F-6AE0-4A34-0A68895F343D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40:04.131" v="48" actId="242"/>
          <pc:sldLayoutMkLst>
            <pc:docMk/>
            <pc:sldMasterMk cId="0" sldId="2147483648"/>
            <pc:sldLayoutMk cId="1607788861" sldId="2147483669"/>
          </pc:sldLayoutMkLst>
          <pc:spChg chg="mod">
            <ac:chgData name="Yuanhang Yao" userId="fbd8fcc3-4ede-4902-84ec-22c70022bdad" providerId="ADAL" clId="{BAAF8A4B-3EFE-442B-9C86-F995E429D1A1}" dt="2025-03-10T03:40:04.131" v="48" actId="242"/>
            <ac:spMkLst>
              <pc:docMk/>
              <pc:sldMasterMk cId="0" sldId="2147483648"/>
              <pc:sldLayoutMk cId="1607788861" sldId="2147483669"/>
              <ac:spMk id="2" creationId="{BC7433D9-FD02-59E2-0F81-A0B7201D2DA0}"/>
            </ac:spMkLst>
          </pc:spChg>
          <pc:spChg chg="add mod">
            <ac:chgData name="Yuanhang Yao" userId="fbd8fcc3-4ede-4902-84ec-22c70022bdad" providerId="ADAL" clId="{BAAF8A4B-3EFE-442B-9C86-F995E429D1A1}" dt="2025-03-10T03:40:04.131" v="48" actId="242"/>
            <ac:spMkLst>
              <pc:docMk/>
              <pc:sldMasterMk cId="0" sldId="2147483648"/>
              <pc:sldLayoutMk cId="1607788861" sldId="2147483669"/>
              <ac:spMk id="7" creationId="{34DD1C0B-8CAB-7B69-0068-FA66F2AC06B9}"/>
            </ac:spMkLst>
          </pc:spChg>
          <pc:spChg chg="del">
            <ac:chgData name="Yuanhang Yao" userId="fbd8fcc3-4ede-4902-84ec-22c70022bdad" providerId="ADAL" clId="{BAAF8A4B-3EFE-442B-9C86-F995E429D1A1}" dt="2025-03-10T03:39:47.743" v="45" actId="478"/>
            <ac:spMkLst>
              <pc:docMk/>
              <pc:sldMasterMk cId="0" sldId="2147483648"/>
              <pc:sldLayoutMk cId="1607788861" sldId="2147483669"/>
              <ac:spMk id="8" creationId="{C6F072A2-EBC7-B7EA-DA98-BAC0AA46E7A4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40:18.339" v="53" actId="242"/>
          <pc:sldLayoutMkLst>
            <pc:docMk/>
            <pc:sldMasterMk cId="0" sldId="2147483648"/>
            <pc:sldLayoutMk cId="1481064607" sldId="2147483670"/>
          </pc:sldLayoutMkLst>
          <pc:spChg chg="mod">
            <ac:chgData name="Yuanhang Yao" userId="fbd8fcc3-4ede-4902-84ec-22c70022bdad" providerId="ADAL" clId="{BAAF8A4B-3EFE-442B-9C86-F995E429D1A1}" dt="2025-03-10T03:40:18.339" v="53" actId="242"/>
            <ac:spMkLst>
              <pc:docMk/>
              <pc:sldMasterMk cId="0" sldId="2147483648"/>
              <pc:sldLayoutMk cId="1481064607" sldId="2147483670"/>
              <ac:spMk id="2" creationId="{BC7433D9-FD02-59E2-0F81-A0B7201D2DA0}"/>
            </ac:spMkLst>
          </pc:spChg>
          <pc:spChg chg="add mod">
            <ac:chgData name="Yuanhang Yao" userId="fbd8fcc3-4ede-4902-84ec-22c70022bdad" providerId="ADAL" clId="{BAAF8A4B-3EFE-442B-9C86-F995E429D1A1}" dt="2025-03-10T03:40:18.339" v="53" actId="242"/>
            <ac:spMkLst>
              <pc:docMk/>
              <pc:sldMasterMk cId="0" sldId="2147483648"/>
              <pc:sldLayoutMk cId="1481064607" sldId="2147483670"/>
              <ac:spMk id="6" creationId="{CA46B297-C880-6157-3B17-0BC02453DF43}"/>
            </ac:spMkLst>
          </pc:spChg>
          <pc:spChg chg="del">
            <ac:chgData name="Yuanhang Yao" userId="fbd8fcc3-4ede-4902-84ec-22c70022bdad" providerId="ADAL" clId="{BAAF8A4B-3EFE-442B-9C86-F995E429D1A1}" dt="2025-03-10T03:40:07.563" v="49" actId="478"/>
            <ac:spMkLst>
              <pc:docMk/>
              <pc:sldMasterMk cId="0" sldId="2147483648"/>
              <pc:sldLayoutMk cId="1481064607" sldId="2147483670"/>
              <ac:spMk id="8" creationId="{8C71126E-AEFA-B45A-CD39-AC1315E03339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40:42.008" v="60" actId="1076"/>
          <pc:sldLayoutMkLst>
            <pc:docMk/>
            <pc:sldMasterMk cId="0" sldId="2147483648"/>
            <pc:sldLayoutMk cId="1978662322" sldId="2147483671"/>
          </pc:sldLayoutMkLst>
          <pc:spChg chg="add mod">
            <ac:chgData name="Yuanhang Yao" userId="fbd8fcc3-4ede-4902-84ec-22c70022bdad" providerId="ADAL" clId="{BAAF8A4B-3EFE-442B-9C86-F995E429D1A1}" dt="2025-03-10T03:40:42.008" v="60" actId="1076"/>
            <ac:spMkLst>
              <pc:docMk/>
              <pc:sldMasterMk cId="0" sldId="2147483648"/>
              <pc:sldLayoutMk cId="1978662322" sldId="2147483671"/>
              <ac:spMk id="3" creationId="{DADA4ECD-4494-EA14-631D-9D60BF413E7F}"/>
            </ac:spMkLst>
          </pc:spChg>
          <pc:spChg chg="del">
            <ac:chgData name="Yuanhang Yao" userId="fbd8fcc3-4ede-4902-84ec-22c70022bdad" providerId="ADAL" clId="{BAAF8A4B-3EFE-442B-9C86-F995E429D1A1}" dt="2025-03-10T03:40:39.228" v="58" actId="478"/>
            <ac:spMkLst>
              <pc:docMk/>
              <pc:sldMasterMk cId="0" sldId="2147483648"/>
              <pc:sldLayoutMk cId="1978662322" sldId="2147483671"/>
              <ac:spMk id="32" creationId="{87608A7D-6FA9-CE7A-0D14-14087E61F071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50:08.316" v="173" actId="13244"/>
          <pc:sldLayoutMkLst>
            <pc:docMk/>
            <pc:sldMasterMk cId="0" sldId="2147483648"/>
            <pc:sldLayoutMk cId="1392514246" sldId="2147483672"/>
          </pc:sldLayoutMkLst>
          <pc:spChg chg="add mod ord">
            <ac:chgData name="Yuanhang Yao" userId="fbd8fcc3-4ede-4902-84ec-22c70022bdad" providerId="ADAL" clId="{BAAF8A4B-3EFE-442B-9C86-F995E429D1A1}" dt="2025-03-10T03:50:08.316" v="173" actId="13244"/>
            <ac:spMkLst>
              <pc:docMk/>
              <pc:sldMasterMk cId="0" sldId="2147483648"/>
              <pc:sldLayoutMk cId="1392514246" sldId="2147483672"/>
              <ac:spMk id="3" creationId="{C251700B-05FA-57C3-2F6D-E68122FE6B91}"/>
            </ac:spMkLst>
          </pc:spChg>
          <pc:spChg chg="del">
            <ac:chgData name="Yuanhang Yao" userId="fbd8fcc3-4ede-4902-84ec-22c70022bdad" providerId="ADAL" clId="{BAAF8A4B-3EFE-442B-9C86-F995E429D1A1}" dt="2025-03-10T03:40:22.496" v="54" actId="478"/>
            <ac:spMkLst>
              <pc:docMk/>
              <pc:sldMasterMk cId="0" sldId="2147483648"/>
              <pc:sldLayoutMk cId="1392514246" sldId="2147483672"/>
              <ac:spMk id="8" creationId="{07755DB3-9272-8E5E-039F-AC14A2C07898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40:53.849" v="69" actId="1036"/>
          <pc:sldLayoutMkLst>
            <pc:docMk/>
            <pc:sldMasterMk cId="0" sldId="2147483648"/>
            <pc:sldLayoutMk cId="1895295507" sldId="2147483673"/>
          </pc:sldLayoutMkLst>
          <pc:spChg chg="add mod">
            <ac:chgData name="Yuanhang Yao" userId="fbd8fcc3-4ede-4902-84ec-22c70022bdad" providerId="ADAL" clId="{BAAF8A4B-3EFE-442B-9C86-F995E429D1A1}" dt="2025-03-10T03:40:53.849" v="69" actId="1036"/>
            <ac:spMkLst>
              <pc:docMk/>
              <pc:sldMasterMk cId="0" sldId="2147483648"/>
              <pc:sldLayoutMk cId="1895295507" sldId="2147483673"/>
              <ac:spMk id="3" creationId="{F58B0601-C34C-BDF8-8583-9991A91F8EF6}"/>
            </ac:spMkLst>
          </pc:spChg>
          <pc:spChg chg="del">
            <ac:chgData name="Yuanhang Yao" userId="fbd8fcc3-4ede-4902-84ec-22c70022bdad" providerId="ADAL" clId="{BAAF8A4B-3EFE-442B-9C86-F995E429D1A1}" dt="2025-03-10T03:40:45.934" v="61" actId="478"/>
            <ac:spMkLst>
              <pc:docMk/>
              <pc:sldMasterMk cId="0" sldId="2147483648"/>
              <pc:sldLayoutMk cId="1895295507" sldId="2147483673"/>
              <ac:spMk id="8" creationId="{818B74D6-CD72-B859-C229-60DB988B25E3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41:06.689" v="73" actId="14100"/>
          <pc:sldLayoutMkLst>
            <pc:docMk/>
            <pc:sldMasterMk cId="0" sldId="2147483648"/>
            <pc:sldLayoutMk cId="1033042907" sldId="2147483674"/>
          </pc:sldLayoutMkLst>
          <pc:spChg chg="add mod">
            <ac:chgData name="Yuanhang Yao" userId="fbd8fcc3-4ede-4902-84ec-22c70022bdad" providerId="ADAL" clId="{BAAF8A4B-3EFE-442B-9C86-F995E429D1A1}" dt="2025-03-10T03:41:06.689" v="73" actId="14100"/>
            <ac:spMkLst>
              <pc:docMk/>
              <pc:sldMasterMk cId="0" sldId="2147483648"/>
              <pc:sldLayoutMk cId="1033042907" sldId="2147483674"/>
              <ac:spMk id="2" creationId="{B59458D0-3685-F716-1340-4CA2129FC0A3}"/>
            </ac:spMkLst>
          </pc:spChg>
          <pc:spChg chg="del">
            <ac:chgData name="Yuanhang Yao" userId="fbd8fcc3-4ede-4902-84ec-22c70022bdad" providerId="ADAL" clId="{BAAF8A4B-3EFE-442B-9C86-F995E429D1A1}" dt="2025-03-10T03:41:02.291" v="70" actId="478"/>
            <ac:spMkLst>
              <pc:docMk/>
              <pc:sldMasterMk cId="0" sldId="2147483648"/>
              <pc:sldLayoutMk cId="1033042907" sldId="2147483674"/>
              <ac:spMk id="7" creationId="{E2EFBB43-B3C7-180D-E5F8-4117BD99096A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41:14.703" v="77" actId="1076"/>
          <pc:sldLayoutMkLst>
            <pc:docMk/>
            <pc:sldMasterMk cId="0" sldId="2147483648"/>
            <pc:sldLayoutMk cId="1237107816" sldId="2147483675"/>
          </pc:sldLayoutMkLst>
          <pc:spChg chg="add mod">
            <ac:chgData name="Yuanhang Yao" userId="fbd8fcc3-4ede-4902-84ec-22c70022bdad" providerId="ADAL" clId="{BAAF8A4B-3EFE-442B-9C86-F995E429D1A1}" dt="2025-03-10T03:41:14.703" v="77" actId="1076"/>
            <ac:spMkLst>
              <pc:docMk/>
              <pc:sldMasterMk cId="0" sldId="2147483648"/>
              <pc:sldLayoutMk cId="1237107816" sldId="2147483675"/>
              <ac:spMk id="3" creationId="{C6D4AD2F-D082-4D53-364B-2AB7F22C4BE2}"/>
            </ac:spMkLst>
          </pc:spChg>
          <pc:spChg chg="del">
            <ac:chgData name="Yuanhang Yao" userId="fbd8fcc3-4ede-4902-84ec-22c70022bdad" providerId="ADAL" clId="{BAAF8A4B-3EFE-442B-9C86-F995E429D1A1}" dt="2025-03-10T03:41:11.321" v="74" actId="478"/>
            <ac:spMkLst>
              <pc:docMk/>
              <pc:sldMasterMk cId="0" sldId="2147483648"/>
              <pc:sldLayoutMk cId="1237107816" sldId="2147483675"/>
              <ac:spMk id="8" creationId="{7FF0220E-48F8-B4D9-19DE-7B457C3C221C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51:49.676" v="179" actId="13244"/>
          <pc:sldLayoutMkLst>
            <pc:docMk/>
            <pc:sldMasterMk cId="0" sldId="2147483648"/>
            <pc:sldLayoutMk cId="150540284" sldId="2147483676"/>
          </pc:sldLayoutMkLst>
          <pc:spChg chg="add mod ord">
            <ac:chgData name="Yuanhang Yao" userId="fbd8fcc3-4ede-4902-84ec-22c70022bdad" providerId="ADAL" clId="{BAAF8A4B-3EFE-442B-9C86-F995E429D1A1}" dt="2025-03-10T03:51:49.676" v="179" actId="13244"/>
            <ac:spMkLst>
              <pc:docMk/>
              <pc:sldMasterMk cId="0" sldId="2147483648"/>
              <pc:sldLayoutMk cId="150540284" sldId="2147483676"/>
              <ac:spMk id="2" creationId="{1CE8CAE3-17FA-FA2A-D6BF-43BBD09B080B}"/>
            </ac:spMkLst>
          </pc:spChg>
          <pc:spChg chg="del">
            <ac:chgData name="Yuanhang Yao" userId="fbd8fcc3-4ede-4902-84ec-22c70022bdad" providerId="ADAL" clId="{BAAF8A4B-3EFE-442B-9C86-F995E429D1A1}" dt="2025-03-10T03:41:17.557" v="78" actId="478"/>
            <ac:spMkLst>
              <pc:docMk/>
              <pc:sldMasterMk cId="0" sldId="2147483648"/>
              <pc:sldLayoutMk cId="150540284" sldId="2147483676"/>
              <ac:spMk id="26" creationId="{D779C84F-8EF4-3421-FF4F-42BC7A40CA40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41:39.422" v="86" actId="14100"/>
          <pc:sldLayoutMkLst>
            <pc:docMk/>
            <pc:sldMasterMk cId="0" sldId="2147483648"/>
            <pc:sldLayoutMk cId="1007427702" sldId="2147483677"/>
          </pc:sldLayoutMkLst>
          <pc:spChg chg="add mod">
            <ac:chgData name="Yuanhang Yao" userId="fbd8fcc3-4ede-4902-84ec-22c70022bdad" providerId="ADAL" clId="{BAAF8A4B-3EFE-442B-9C86-F995E429D1A1}" dt="2025-03-10T03:41:39.422" v="86" actId="14100"/>
            <ac:spMkLst>
              <pc:docMk/>
              <pc:sldMasterMk cId="0" sldId="2147483648"/>
              <pc:sldLayoutMk cId="1007427702" sldId="2147483677"/>
              <ac:spMk id="4" creationId="{6AD37751-87A6-2102-5FE0-13CF0475375A}"/>
            </ac:spMkLst>
          </pc:spChg>
          <pc:spChg chg="del">
            <ac:chgData name="Yuanhang Yao" userId="fbd8fcc3-4ede-4902-84ec-22c70022bdad" providerId="ADAL" clId="{BAAF8A4B-3EFE-442B-9C86-F995E429D1A1}" dt="2025-03-10T03:41:27.495" v="82" actId="478"/>
            <ac:spMkLst>
              <pc:docMk/>
              <pc:sldMasterMk cId="0" sldId="2147483648"/>
              <pc:sldLayoutMk cId="1007427702" sldId="2147483677"/>
              <ac:spMk id="8" creationId="{7FF0220E-48F8-B4D9-19DE-7B457C3C221C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4:03:05.847" v="185" actId="14100"/>
          <pc:sldLayoutMkLst>
            <pc:docMk/>
            <pc:sldMasterMk cId="0" sldId="2147483648"/>
            <pc:sldLayoutMk cId="369408507" sldId="2147483678"/>
          </pc:sldLayoutMkLst>
          <pc:spChg chg="mod">
            <ac:chgData name="Yuanhang Yao" userId="fbd8fcc3-4ede-4902-84ec-22c70022bdad" providerId="ADAL" clId="{BAAF8A4B-3EFE-442B-9C86-F995E429D1A1}" dt="2025-03-10T04:03:05.847" v="185" actId="14100"/>
            <ac:spMkLst>
              <pc:docMk/>
              <pc:sldMasterMk cId="0" sldId="2147483648"/>
              <pc:sldLayoutMk cId="369408507" sldId="2147483678"/>
              <ac:spMk id="2" creationId="{FAF3BB49-A328-F121-7F27-DEB7C3CC2B0F}"/>
            </ac:spMkLst>
          </pc:spChg>
          <pc:spChg chg="add mod ord">
            <ac:chgData name="Yuanhang Yao" userId="fbd8fcc3-4ede-4902-84ec-22c70022bdad" providerId="ADAL" clId="{BAAF8A4B-3EFE-442B-9C86-F995E429D1A1}" dt="2025-03-10T04:03:02.955" v="184" actId="14100"/>
            <ac:spMkLst>
              <pc:docMk/>
              <pc:sldMasterMk cId="0" sldId="2147483648"/>
              <pc:sldLayoutMk cId="369408507" sldId="2147483678"/>
              <ac:spMk id="7" creationId="{736A5C8C-1C5F-8F3C-7273-ECFA26869FC1}"/>
            </ac:spMkLst>
          </pc:spChg>
          <pc:spChg chg="del mod">
            <ac:chgData name="Yuanhang Yao" userId="fbd8fcc3-4ede-4902-84ec-22c70022bdad" providerId="ADAL" clId="{BAAF8A4B-3EFE-442B-9C86-F995E429D1A1}" dt="2025-03-10T03:43:02.709" v="88" actId="478"/>
            <ac:spMkLst>
              <pc:docMk/>
              <pc:sldMasterMk cId="0" sldId="2147483648"/>
              <pc:sldLayoutMk cId="369408507" sldId="2147483678"/>
              <ac:spMk id="8" creationId="{747AED59-1A26-9C13-8482-7857E7DEFE52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43:33.421" v="98" actId="14100"/>
          <pc:sldLayoutMkLst>
            <pc:docMk/>
            <pc:sldMasterMk cId="0" sldId="2147483648"/>
            <pc:sldLayoutMk cId="3566484376" sldId="2147483679"/>
          </pc:sldLayoutMkLst>
          <pc:spChg chg="add mod">
            <ac:chgData name="Yuanhang Yao" userId="fbd8fcc3-4ede-4902-84ec-22c70022bdad" providerId="ADAL" clId="{BAAF8A4B-3EFE-442B-9C86-F995E429D1A1}" dt="2025-03-10T03:43:33.421" v="98" actId="14100"/>
            <ac:spMkLst>
              <pc:docMk/>
              <pc:sldMasterMk cId="0" sldId="2147483648"/>
              <pc:sldLayoutMk cId="3566484376" sldId="2147483679"/>
              <ac:spMk id="5" creationId="{588022B9-94F3-E71A-0D00-132BBF9A0CA7}"/>
            </ac:spMkLst>
          </pc:spChg>
          <pc:spChg chg="del">
            <ac:chgData name="Yuanhang Yao" userId="fbd8fcc3-4ede-4902-84ec-22c70022bdad" providerId="ADAL" clId="{BAAF8A4B-3EFE-442B-9C86-F995E429D1A1}" dt="2025-03-10T03:43:24.212" v="94" actId="478"/>
            <ac:spMkLst>
              <pc:docMk/>
              <pc:sldMasterMk cId="0" sldId="2147483648"/>
              <pc:sldLayoutMk cId="3566484376" sldId="2147483679"/>
              <ac:spMk id="8" creationId="{747AED59-1A26-9C13-8482-7857E7DEFE52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43:42.726" v="102" actId="14100"/>
          <pc:sldLayoutMkLst>
            <pc:docMk/>
            <pc:sldMasterMk cId="0" sldId="2147483648"/>
            <pc:sldLayoutMk cId="2683211096" sldId="2147483680"/>
          </pc:sldLayoutMkLst>
          <pc:spChg chg="add mod">
            <ac:chgData name="Yuanhang Yao" userId="fbd8fcc3-4ede-4902-84ec-22c70022bdad" providerId="ADAL" clId="{BAAF8A4B-3EFE-442B-9C86-F995E429D1A1}" dt="2025-03-10T03:43:42.726" v="102" actId="14100"/>
            <ac:spMkLst>
              <pc:docMk/>
              <pc:sldMasterMk cId="0" sldId="2147483648"/>
              <pc:sldLayoutMk cId="2683211096" sldId="2147483680"/>
              <ac:spMk id="3" creationId="{BDB04DE6-EAC2-AC37-0397-9528F6C574F2}"/>
            </ac:spMkLst>
          </pc:spChg>
          <pc:spChg chg="del">
            <ac:chgData name="Yuanhang Yao" userId="fbd8fcc3-4ede-4902-84ec-22c70022bdad" providerId="ADAL" clId="{BAAF8A4B-3EFE-442B-9C86-F995E429D1A1}" dt="2025-03-10T03:43:36.622" v="99" actId="478"/>
            <ac:spMkLst>
              <pc:docMk/>
              <pc:sldMasterMk cId="0" sldId="2147483648"/>
              <pc:sldLayoutMk cId="2683211096" sldId="2147483680"/>
              <ac:spMk id="8" creationId="{747AED59-1A26-9C13-8482-7857E7DEFE52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43:57.753" v="107" actId="14100"/>
          <pc:sldLayoutMkLst>
            <pc:docMk/>
            <pc:sldMasterMk cId="0" sldId="2147483648"/>
            <pc:sldLayoutMk cId="3243713867" sldId="2147483681"/>
          </pc:sldLayoutMkLst>
          <pc:spChg chg="add mod">
            <ac:chgData name="Yuanhang Yao" userId="fbd8fcc3-4ede-4902-84ec-22c70022bdad" providerId="ADAL" clId="{BAAF8A4B-3EFE-442B-9C86-F995E429D1A1}" dt="2025-03-10T03:43:57.753" v="107" actId="14100"/>
            <ac:spMkLst>
              <pc:docMk/>
              <pc:sldMasterMk cId="0" sldId="2147483648"/>
              <pc:sldLayoutMk cId="3243713867" sldId="2147483681"/>
              <ac:spMk id="4" creationId="{A83DB3FE-F7D2-E449-4412-979DFDADDC86}"/>
            </ac:spMkLst>
          </pc:spChg>
          <pc:spChg chg="del">
            <ac:chgData name="Yuanhang Yao" userId="fbd8fcc3-4ede-4902-84ec-22c70022bdad" providerId="ADAL" clId="{BAAF8A4B-3EFE-442B-9C86-F995E429D1A1}" dt="2025-03-10T03:43:45.953" v="103" actId="478"/>
            <ac:spMkLst>
              <pc:docMk/>
              <pc:sldMasterMk cId="0" sldId="2147483648"/>
              <pc:sldLayoutMk cId="3243713867" sldId="2147483681"/>
              <ac:spMk id="8" creationId="{6E0D00CE-C191-6DE5-9D82-7EFB59BC3739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44:10.094" v="112" actId="14100"/>
          <pc:sldLayoutMkLst>
            <pc:docMk/>
            <pc:sldMasterMk cId="0" sldId="2147483648"/>
            <pc:sldLayoutMk cId="3300740001" sldId="2147483682"/>
          </pc:sldLayoutMkLst>
          <pc:spChg chg="add mod">
            <ac:chgData name="Yuanhang Yao" userId="fbd8fcc3-4ede-4902-84ec-22c70022bdad" providerId="ADAL" clId="{BAAF8A4B-3EFE-442B-9C86-F995E429D1A1}" dt="2025-03-10T03:44:10.094" v="112" actId="14100"/>
            <ac:spMkLst>
              <pc:docMk/>
              <pc:sldMasterMk cId="0" sldId="2147483648"/>
              <pc:sldLayoutMk cId="3300740001" sldId="2147483682"/>
              <ac:spMk id="7" creationId="{9A29A789-F42A-CE01-5134-E27AA725CDBF}"/>
            </ac:spMkLst>
          </pc:spChg>
          <pc:spChg chg="del">
            <ac:chgData name="Yuanhang Yao" userId="fbd8fcc3-4ede-4902-84ec-22c70022bdad" providerId="ADAL" clId="{BAAF8A4B-3EFE-442B-9C86-F995E429D1A1}" dt="2025-03-10T03:44:01.112" v="108" actId="478"/>
            <ac:spMkLst>
              <pc:docMk/>
              <pc:sldMasterMk cId="0" sldId="2147483648"/>
              <pc:sldLayoutMk cId="3300740001" sldId="2147483682"/>
              <ac:spMk id="8" creationId="{C3D15418-1E32-0501-0E66-54FC2DD08E39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44:18.810" v="115" actId="14100"/>
          <pc:sldLayoutMkLst>
            <pc:docMk/>
            <pc:sldMasterMk cId="0" sldId="2147483648"/>
            <pc:sldLayoutMk cId="1440830589" sldId="2147483683"/>
          </pc:sldLayoutMkLst>
          <pc:spChg chg="add mod">
            <ac:chgData name="Yuanhang Yao" userId="fbd8fcc3-4ede-4902-84ec-22c70022bdad" providerId="ADAL" clId="{BAAF8A4B-3EFE-442B-9C86-F995E429D1A1}" dt="2025-03-10T03:44:18.810" v="115" actId="14100"/>
            <ac:spMkLst>
              <pc:docMk/>
              <pc:sldMasterMk cId="0" sldId="2147483648"/>
              <pc:sldLayoutMk cId="1440830589" sldId="2147483683"/>
              <ac:spMk id="4" creationId="{E98E2102-73F7-E059-C739-47418EA880A4}"/>
            </ac:spMkLst>
          </pc:spChg>
          <pc:spChg chg="del">
            <ac:chgData name="Yuanhang Yao" userId="fbd8fcc3-4ede-4902-84ec-22c70022bdad" providerId="ADAL" clId="{BAAF8A4B-3EFE-442B-9C86-F995E429D1A1}" dt="2025-03-10T03:44:15.311" v="113" actId="478"/>
            <ac:spMkLst>
              <pc:docMk/>
              <pc:sldMasterMk cId="0" sldId="2147483648"/>
              <pc:sldLayoutMk cId="1440830589" sldId="2147483683"/>
              <ac:spMk id="8" creationId="{C3D15418-1E32-0501-0E66-54FC2DD08E39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44:32.993" v="120" actId="14100"/>
          <pc:sldLayoutMkLst>
            <pc:docMk/>
            <pc:sldMasterMk cId="0" sldId="2147483648"/>
            <pc:sldLayoutMk cId="3524722207" sldId="2147483684"/>
          </pc:sldLayoutMkLst>
          <pc:spChg chg="add mod">
            <ac:chgData name="Yuanhang Yao" userId="fbd8fcc3-4ede-4902-84ec-22c70022bdad" providerId="ADAL" clId="{BAAF8A4B-3EFE-442B-9C86-F995E429D1A1}" dt="2025-03-10T03:44:32.993" v="120" actId="14100"/>
            <ac:spMkLst>
              <pc:docMk/>
              <pc:sldMasterMk cId="0" sldId="2147483648"/>
              <pc:sldLayoutMk cId="3524722207" sldId="2147483684"/>
              <ac:spMk id="4" creationId="{3F37715F-06AC-F5A6-12CE-84D44B400AD6}"/>
            </ac:spMkLst>
          </pc:spChg>
          <pc:spChg chg="del">
            <ac:chgData name="Yuanhang Yao" userId="fbd8fcc3-4ede-4902-84ec-22c70022bdad" providerId="ADAL" clId="{BAAF8A4B-3EFE-442B-9C86-F995E429D1A1}" dt="2025-03-10T03:44:22.508" v="116" actId="478"/>
            <ac:spMkLst>
              <pc:docMk/>
              <pc:sldMasterMk cId="0" sldId="2147483648"/>
              <pc:sldLayoutMk cId="3524722207" sldId="2147483684"/>
              <ac:spMk id="8" creationId="{C3D15418-1E32-0501-0E66-54FC2DD08E39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44:56.666" v="125" actId="14100"/>
          <pc:sldLayoutMkLst>
            <pc:docMk/>
            <pc:sldMasterMk cId="0" sldId="2147483648"/>
            <pc:sldLayoutMk cId="1106498779" sldId="2147483685"/>
          </pc:sldLayoutMkLst>
          <pc:spChg chg="add mod">
            <ac:chgData name="Yuanhang Yao" userId="fbd8fcc3-4ede-4902-84ec-22c70022bdad" providerId="ADAL" clId="{BAAF8A4B-3EFE-442B-9C86-F995E429D1A1}" dt="2025-03-10T03:44:56.666" v="125" actId="14100"/>
            <ac:spMkLst>
              <pc:docMk/>
              <pc:sldMasterMk cId="0" sldId="2147483648"/>
              <pc:sldLayoutMk cId="1106498779" sldId="2147483685"/>
              <ac:spMk id="6" creationId="{408C7461-314A-7430-6CA4-63A01F73BA43}"/>
            </ac:spMkLst>
          </pc:spChg>
          <pc:spChg chg="del">
            <ac:chgData name="Yuanhang Yao" userId="fbd8fcc3-4ede-4902-84ec-22c70022bdad" providerId="ADAL" clId="{BAAF8A4B-3EFE-442B-9C86-F995E429D1A1}" dt="2025-03-10T03:44:38.884" v="121" actId="478"/>
            <ac:spMkLst>
              <pc:docMk/>
              <pc:sldMasterMk cId="0" sldId="2147483648"/>
              <pc:sldLayoutMk cId="1106498779" sldId="2147483685"/>
              <ac:spMk id="8" creationId="{C1897688-419F-6EB2-5CC1-DC14924E5FC3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45:51.885" v="129" actId="14100"/>
          <pc:sldLayoutMkLst>
            <pc:docMk/>
            <pc:sldMasterMk cId="0" sldId="2147483648"/>
            <pc:sldLayoutMk cId="1715890625" sldId="2147483686"/>
          </pc:sldLayoutMkLst>
          <pc:spChg chg="add mod">
            <ac:chgData name="Yuanhang Yao" userId="fbd8fcc3-4ede-4902-84ec-22c70022bdad" providerId="ADAL" clId="{BAAF8A4B-3EFE-442B-9C86-F995E429D1A1}" dt="2025-03-10T03:45:51.885" v="129" actId="14100"/>
            <ac:spMkLst>
              <pc:docMk/>
              <pc:sldMasterMk cId="0" sldId="2147483648"/>
              <pc:sldLayoutMk cId="1715890625" sldId="2147483686"/>
              <ac:spMk id="3" creationId="{A1E571DC-86DF-2230-52AD-9440B5CB4DB4}"/>
            </ac:spMkLst>
          </pc:spChg>
          <pc:spChg chg="del">
            <ac:chgData name="Yuanhang Yao" userId="fbd8fcc3-4ede-4902-84ec-22c70022bdad" providerId="ADAL" clId="{BAAF8A4B-3EFE-442B-9C86-F995E429D1A1}" dt="2025-03-10T03:45:41.650" v="126" actId="478"/>
            <ac:spMkLst>
              <pc:docMk/>
              <pc:sldMasterMk cId="0" sldId="2147483648"/>
              <pc:sldLayoutMk cId="1715890625" sldId="2147483686"/>
              <ac:spMk id="8" creationId="{8BAC3300-BF12-B200-9F06-8D5AC45CB7EF}"/>
            </ac:spMkLst>
          </pc:spChg>
        </pc:sldLayoutChg>
        <pc:sldLayoutChg chg="addSp delSp modSp mod">
          <pc:chgData name="Yuanhang Yao" userId="fbd8fcc3-4ede-4902-84ec-22c70022bdad" providerId="ADAL" clId="{BAAF8A4B-3EFE-442B-9C86-F995E429D1A1}" dt="2025-03-10T03:46:01.104" v="132" actId="14100"/>
          <pc:sldLayoutMkLst>
            <pc:docMk/>
            <pc:sldMasterMk cId="0" sldId="2147483648"/>
            <pc:sldLayoutMk cId="2245109382" sldId="2147483687"/>
          </pc:sldLayoutMkLst>
          <pc:spChg chg="add mod">
            <ac:chgData name="Yuanhang Yao" userId="fbd8fcc3-4ede-4902-84ec-22c70022bdad" providerId="ADAL" clId="{BAAF8A4B-3EFE-442B-9C86-F995E429D1A1}" dt="2025-03-10T03:46:01.104" v="132" actId="14100"/>
            <ac:spMkLst>
              <pc:docMk/>
              <pc:sldMasterMk cId="0" sldId="2147483648"/>
              <pc:sldLayoutMk cId="2245109382" sldId="2147483687"/>
              <ac:spMk id="7" creationId="{81C9BBE1-F163-BFCA-3F62-3189A30FA7B6}"/>
            </ac:spMkLst>
          </pc:spChg>
          <pc:spChg chg="del">
            <ac:chgData name="Yuanhang Yao" userId="fbd8fcc3-4ede-4902-84ec-22c70022bdad" providerId="ADAL" clId="{BAAF8A4B-3EFE-442B-9C86-F995E429D1A1}" dt="2025-03-10T03:45:56.680" v="130" actId="478"/>
            <ac:spMkLst>
              <pc:docMk/>
              <pc:sldMasterMk cId="0" sldId="2147483648"/>
              <pc:sldLayoutMk cId="2245109382" sldId="2147483687"/>
              <ac:spMk id="8" creationId="{83F7B03F-5EDA-605B-1A2E-F48896E48939}"/>
            </ac:spMkLst>
          </pc:spChg>
        </pc:sldLayoutChg>
        <pc:sldLayoutChg chg="modSp">
          <pc:chgData name="Yuanhang Yao" userId="fbd8fcc3-4ede-4902-84ec-22c70022bdad" providerId="ADAL" clId="{BAAF8A4B-3EFE-442B-9C86-F995E429D1A1}" dt="2025-03-10T03:46:13.047" v="135" actId="12"/>
          <pc:sldLayoutMkLst>
            <pc:docMk/>
            <pc:sldMasterMk cId="0" sldId="2147483648"/>
            <pc:sldLayoutMk cId="854796725" sldId="2147483695"/>
          </pc:sldLayoutMkLst>
          <pc:spChg chg="mod">
            <ac:chgData name="Yuanhang Yao" userId="fbd8fcc3-4ede-4902-84ec-22c70022bdad" providerId="ADAL" clId="{BAAF8A4B-3EFE-442B-9C86-F995E429D1A1}" dt="2025-03-10T03:46:13.047" v="135" actId="12"/>
            <ac:spMkLst>
              <pc:docMk/>
              <pc:sldMasterMk cId="0" sldId="2147483648"/>
              <pc:sldLayoutMk cId="854796725" sldId="2147483695"/>
              <ac:spMk id="9" creationId="{84DC103C-4E45-07FA-2734-5BAE2624DC48}"/>
            </ac:spMkLst>
          </pc:spChg>
          <pc:spChg chg="mod">
            <ac:chgData name="Yuanhang Yao" userId="fbd8fcc3-4ede-4902-84ec-22c70022bdad" providerId="ADAL" clId="{BAAF8A4B-3EFE-442B-9C86-F995E429D1A1}" dt="2025-03-10T03:46:13.047" v="135" actId="12"/>
            <ac:spMkLst>
              <pc:docMk/>
              <pc:sldMasterMk cId="0" sldId="2147483648"/>
              <pc:sldLayoutMk cId="854796725" sldId="2147483695"/>
              <ac:spMk id="11" creationId="{288F1ED9-CE64-0191-F909-FDC002A7456F}"/>
            </ac:spMkLst>
          </pc:spChg>
        </pc:sldLayoutChg>
        <pc:sldLayoutChg chg="modSp">
          <pc:chgData name="Yuanhang Yao" userId="fbd8fcc3-4ede-4902-84ec-22c70022bdad" providerId="ADAL" clId="{BAAF8A4B-3EFE-442B-9C86-F995E429D1A1}" dt="2025-03-10T03:46:20.498" v="138" actId="12"/>
          <pc:sldLayoutMkLst>
            <pc:docMk/>
            <pc:sldMasterMk cId="0" sldId="2147483648"/>
            <pc:sldLayoutMk cId="1626089341" sldId="2147483696"/>
          </pc:sldLayoutMkLst>
          <pc:spChg chg="mod">
            <ac:chgData name="Yuanhang Yao" userId="fbd8fcc3-4ede-4902-84ec-22c70022bdad" providerId="ADAL" clId="{BAAF8A4B-3EFE-442B-9C86-F995E429D1A1}" dt="2025-03-10T03:46:20.498" v="138" actId="12"/>
            <ac:spMkLst>
              <pc:docMk/>
              <pc:sldMasterMk cId="0" sldId="2147483648"/>
              <pc:sldLayoutMk cId="1626089341" sldId="2147483696"/>
              <ac:spMk id="11" creationId="{F86E5640-DE07-46FE-2EFB-FCD8C5238DC9}"/>
            </ac:spMkLst>
          </pc:spChg>
          <pc:spChg chg="mod">
            <ac:chgData name="Yuanhang Yao" userId="fbd8fcc3-4ede-4902-84ec-22c70022bdad" providerId="ADAL" clId="{BAAF8A4B-3EFE-442B-9C86-F995E429D1A1}" dt="2025-03-10T03:46:20.498" v="138" actId="12"/>
            <ac:spMkLst>
              <pc:docMk/>
              <pc:sldMasterMk cId="0" sldId="2147483648"/>
              <pc:sldLayoutMk cId="1626089341" sldId="2147483696"/>
              <ac:spMk id="13" creationId="{20D5795C-6228-AA6F-1CF7-AD7010686BC6}"/>
            </ac:spMkLst>
          </pc:spChg>
        </pc:sldLayoutChg>
        <pc:sldLayoutChg chg="modSp">
          <pc:chgData name="Yuanhang Yao" userId="fbd8fcc3-4ede-4902-84ec-22c70022bdad" providerId="ADAL" clId="{BAAF8A4B-3EFE-442B-9C86-F995E429D1A1}" dt="2025-03-10T03:47:04.890" v="150" actId="12"/>
          <pc:sldLayoutMkLst>
            <pc:docMk/>
            <pc:sldMasterMk cId="0" sldId="2147483648"/>
            <pc:sldLayoutMk cId="3848848947" sldId="2147483699"/>
          </pc:sldLayoutMkLst>
          <pc:spChg chg="mod">
            <ac:chgData name="Yuanhang Yao" userId="fbd8fcc3-4ede-4902-84ec-22c70022bdad" providerId="ADAL" clId="{BAAF8A4B-3EFE-442B-9C86-F995E429D1A1}" dt="2025-03-10T03:47:04.890" v="150" actId="12"/>
            <ac:spMkLst>
              <pc:docMk/>
              <pc:sldMasterMk cId="0" sldId="2147483648"/>
              <pc:sldLayoutMk cId="3848848947" sldId="2147483699"/>
              <ac:spMk id="3" creationId="{2F3B20A8-A604-C977-02C0-083BA8663484}"/>
            </ac:spMkLst>
          </pc:spChg>
        </pc:sldLayoutChg>
        <pc:sldLayoutChg chg="modSp">
          <pc:chgData name="Yuanhang Yao" userId="fbd8fcc3-4ede-4902-84ec-22c70022bdad" providerId="ADAL" clId="{BAAF8A4B-3EFE-442B-9C86-F995E429D1A1}" dt="2025-03-10T03:46:29.075" v="140" actId="404"/>
          <pc:sldLayoutMkLst>
            <pc:docMk/>
            <pc:sldMasterMk cId="0" sldId="2147483648"/>
            <pc:sldLayoutMk cId="784800036" sldId="2147483701"/>
          </pc:sldLayoutMkLst>
          <pc:spChg chg="mod">
            <ac:chgData name="Yuanhang Yao" userId="fbd8fcc3-4ede-4902-84ec-22c70022bdad" providerId="ADAL" clId="{BAAF8A4B-3EFE-442B-9C86-F995E429D1A1}" dt="2025-03-10T03:46:29.075" v="140" actId="404"/>
            <ac:spMkLst>
              <pc:docMk/>
              <pc:sldMasterMk cId="0" sldId="2147483648"/>
              <pc:sldLayoutMk cId="784800036" sldId="2147483701"/>
              <ac:spMk id="8" creationId="{C7E1FCC9-2D1D-9C6B-8C9A-E3D0A77DBEF0}"/>
            </ac:spMkLst>
          </pc:spChg>
        </pc:sldLayoutChg>
        <pc:sldLayoutChg chg="modSp">
          <pc:chgData name="Yuanhang Yao" userId="fbd8fcc3-4ede-4902-84ec-22c70022bdad" providerId="ADAL" clId="{BAAF8A4B-3EFE-442B-9C86-F995E429D1A1}" dt="2025-03-10T03:46:37.310" v="144" actId="404"/>
          <pc:sldLayoutMkLst>
            <pc:docMk/>
            <pc:sldMasterMk cId="0" sldId="2147483648"/>
            <pc:sldLayoutMk cId="3191022383" sldId="2147483702"/>
          </pc:sldLayoutMkLst>
          <pc:spChg chg="mod">
            <ac:chgData name="Yuanhang Yao" userId="fbd8fcc3-4ede-4902-84ec-22c70022bdad" providerId="ADAL" clId="{BAAF8A4B-3EFE-442B-9C86-F995E429D1A1}" dt="2025-03-10T03:46:37.310" v="144" actId="404"/>
            <ac:spMkLst>
              <pc:docMk/>
              <pc:sldMasterMk cId="0" sldId="2147483648"/>
              <pc:sldLayoutMk cId="3191022383" sldId="2147483702"/>
              <ac:spMk id="7" creationId="{053FFEDA-E57B-DF13-2394-A1514E15F85A}"/>
            </ac:spMkLst>
          </pc:spChg>
        </pc:sldLayoutChg>
        <pc:sldLayoutChg chg="modSp mod">
          <pc:chgData name="Yuanhang Yao" userId="fbd8fcc3-4ede-4902-84ec-22c70022bdad" providerId="ADAL" clId="{BAAF8A4B-3EFE-442B-9C86-F995E429D1A1}" dt="2025-03-10T03:47:28.750" v="153" actId="12789"/>
          <pc:sldLayoutMkLst>
            <pc:docMk/>
            <pc:sldMasterMk cId="0" sldId="2147483648"/>
            <pc:sldLayoutMk cId="3671749232" sldId="2147483762"/>
          </pc:sldLayoutMkLst>
          <pc:spChg chg="mod">
            <ac:chgData name="Yuanhang Yao" userId="fbd8fcc3-4ede-4902-84ec-22c70022bdad" providerId="ADAL" clId="{BAAF8A4B-3EFE-442B-9C86-F995E429D1A1}" dt="2025-03-10T03:47:28.750" v="153" actId="12789"/>
            <ac:spMkLst>
              <pc:docMk/>
              <pc:sldMasterMk cId="0" sldId="2147483648"/>
              <pc:sldLayoutMk cId="3671749232" sldId="2147483762"/>
              <ac:spMk id="7" creationId="{3575A47E-66DF-0DFE-6068-FCE75A83C7A8}"/>
            </ac:spMkLst>
          </pc:spChg>
        </pc:sldLayoutChg>
        <pc:sldLayoutChg chg="modSp">
          <pc:chgData name="Yuanhang Yao" userId="fbd8fcc3-4ede-4902-84ec-22c70022bdad" providerId="ADAL" clId="{BAAF8A4B-3EFE-442B-9C86-F995E429D1A1}" dt="2025-03-10T03:38:09.026" v="2" actId="404"/>
          <pc:sldLayoutMkLst>
            <pc:docMk/>
            <pc:sldMasterMk cId="0" sldId="2147483648"/>
            <pc:sldLayoutMk cId="1171354504" sldId="2147483763"/>
          </pc:sldLayoutMkLst>
          <pc:spChg chg="mod">
            <ac:chgData name="Yuanhang Yao" userId="fbd8fcc3-4ede-4902-84ec-22c70022bdad" providerId="ADAL" clId="{BAAF8A4B-3EFE-442B-9C86-F995E429D1A1}" dt="2025-03-10T03:38:09.026" v="2" actId="404"/>
            <ac:spMkLst>
              <pc:docMk/>
              <pc:sldMasterMk cId="0" sldId="2147483648"/>
              <pc:sldLayoutMk cId="1171354504" sldId="2147483763"/>
              <ac:spMk id="23" creationId="{86F79B09-7D88-8381-B406-AFD71843F9C1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8F83A-302B-D5C7-8388-31A7738B9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529D8-29D3-4EF8-AFE4-9B04C334D78A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593AB-C6A0-9A15-AB36-A73DC45ECA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FA4FD5-91A7-B4C3-9946-947BB86E9A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E52CC-DD0F-44B3-B13D-E7228EEC80E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7D257EEE-7A71-A801-1D30-27730853F4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CN" dirty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363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dirty="0"/>
              <a:t>Click to edit Master text styles</a:t>
            </a:r>
            <a:endParaRPr lang="zh-CN" altLang="en-US" dirty="0"/>
          </a:p>
          <a:p>
            <a:pPr lvl="1"/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zh-CN" altLang="en-US" dirty="0"/>
          </a:p>
          <a:p>
            <a:pPr lvl="2"/>
            <a:r>
              <a:rPr lang="en-US" altLang="zh-CN" dirty="0"/>
              <a:t>Third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zh-CN" altLang="en-US" dirty="0"/>
          </a:p>
          <a:p>
            <a:pPr lvl="3"/>
            <a:r>
              <a:rPr lang="en-US" altLang="zh-CN" dirty="0"/>
              <a:t>Fourth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ABDA-89F0-4727-B28F-05A90B0069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D11F53F-2F00-3651-F337-81306AF8F1E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F805B-254D-4FE1-8316-FEA92B4B8253}" type="datetimeFigureOut">
              <a:rPr lang="en-US" smtClean="0"/>
              <a:t>8/2/2025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95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4D56CB-7729-4F9B-B383-5D5EDD1C4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9821333" y="4558433"/>
            <a:ext cx="2370667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: Shape 59">
            <a:extLst>
              <a:ext uri="{FF2B5EF4-FFF2-40B4-BE49-F238E27FC236}">
                <a16:creationId xmlns:a16="http://schemas.microsoft.com/office/drawing/2014/main" id="{39E53A78-6591-EEDA-1DFD-F106ECC52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821333" y="4558438"/>
            <a:ext cx="2370667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F5ADCC5-3878-853E-8614-59CF8B2810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1208" y="837382"/>
            <a:ext cx="7837069" cy="3696518"/>
          </a:xfrm>
        </p:spPr>
        <p:txBody>
          <a:bodyPr anchor="t">
            <a:no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99E747C-251E-F759-ABCD-CD941BA33A5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1208" y="4648199"/>
            <a:ext cx="7837070" cy="89158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C031AA0C-A2A7-B56D-9661-B2A56DD37D1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21208" y="5730282"/>
            <a:ext cx="2349499" cy="266701"/>
          </a:xfrm>
        </p:spPr>
        <p:txBody>
          <a:bodyPr lIns="0" tIns="0" rIns="0" bIns="0" anchor="b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sz="1600"/>
              <a:t>Presenter 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8A332-DECC-D8DD-0E19-762C6FFB93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4EB1C08-1A28-5224-563E-C8AF24A3F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45529DAF-CFD3-BC3E-C570-099DAEEB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1C113ED2-FAFE-A686-C43C-7C104C28E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3515" y="-103514"/>
            <a:ext cx="274322" cy="4813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1580C5C3-0FF4-BA92-445D-48CC4C54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83663" y="-700191"/>
            <a:ext cx="274322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AB71EF6-F4ED-6CD6-E0C2-EAB75D0F0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821333" y="0"/>
            <a:ext cx="2370665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1" name="Freeform: Shape 59">
            <a:extLst>
              <a:ext uri="{FF2B5EF4-FFF2-40B4-BE49-F238E27FC236}">
                <a16:creationId xmlns:a16="http://schemas.microsoft.com/office/drawing/2014/main" id="{B24268F0-A8A4-E399-5FC5-6384B8BD9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835107" y="-1"/>
            <a:ext cx="2356893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AC4EA9-78A7-EDEB-A4B1-0E44AB226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821331" y="2456493"/>
            <a:ext cx="2370668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Freeform: Shape 18">
            <a:extLst>
              <a:ext uri="{FF2B5EF4-FFF2-40B4-BE49-F238E27FC236}">
                <a16:creationId xmlns:a16="http://schemas.microsoft.com/office/drawing/2014/main" id="{ACCD3CEE-6646-969D-7160-69226A1B7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0444462" y="2810904"/>
            <a:ext cx="1124412" cy="2370664"/>
          </a:xfrm>
          <a:custGeom>
            <a:avLst/>
            <a:gdLst>
              <a:gd name="connsiteX0" fmla="*/ 600765 w 600765"/>
              <a:gd name="connsiteY0" fmla="*/ 0 h 1266628"/>
              <a:gd name="connsiteX1" fmla="*/ 600765 w 600765"/>
              <a:gd name="connsiteY1" fmla="*/ 1266628 h 1266628"/>
              <a:gd name="connsiteX2" fmla="*/ 508593 w 600765"/>
              <a:gd name="connsiteY2" fmla="*/ 1257336 h 1266628"/>
              <a:gd name="connsiteX3" fmla="*/ 0 w 600765"/>
              <a:gd name="connsiteY3" fmla="*/ 633314 h 1266628"/>
              <a:gd name="connsiteX4" fmla="*/ 508593 w 600765"/>
              <a:gd name="connsiteY4" fmla="*/ 9292 h 126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765" h="1266628">
                <a:moveTo>
                  <a:pt x="600765" y="0"/>
                </a:moveTo>
                <a:lnTo>
                  <a:pt x="600765" y="1266628"/>
                </a:lnTo>
                <a:lnTo>
                  <a:pt x="508593" y="1257336"/>
                </a:lnTo>
                <a:cubicBezTo>
                  <a:pt x="218339" y="1197942"/>
                  <a:pt x="0" y="941126"/>
                  <a:pt x="0" y="633314"/>
                </a:cubicBezTo>
                <a:cubicBezTo>
                  <a:pt x="0" y="325502"/>
                  <a:pt x="218339" y="68686"/>
                  <a:pt x="508593" y="929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1939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91D9F7-2AF5-7E15-28CD-C5189318C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10775" y="0"/>
            <a:ext cx="21812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402BE0-455F-CF23-B696-A4F06F441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91875" y="5862637"/>
            <a:ext cx="1000125" cy="1000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575A47E-66DF-0DFE-6068-FCE75A83C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2364" y="2558836"/>
            <a:ext cx="6735597" cy="3793838"/>
          </a:xfrm>
        </p:spPr>
        <p:txBody>
          <a:bodyPr lIns="0" tIns="0" rIns="0" bIns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4D9E87A-1CDC-4014-2314-39FC7B07C8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61313" y="1316038"/>
            <a:ext cx="3230562" cy="45418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054A355-1144-8E9E-0708-A56938F0339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8/2/2025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B79E66C-660C-8962-2CA8-5B57D171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F8B1-E706-AD9A-FD16-CE67048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DD3443-0734-5152-8D04-B2D94110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72301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0703BCA-69C2-3D24-7F07-71DD32C3B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00951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541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,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91D9F7-2AF5-7E15-28CD-C5189318C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21812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402BE0-455F-CF23-B696-A4F06F441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5862637"/>
            <a:ext cx="1000125" cy="1000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575A47E-66DF-0DFE-6068-FCE75A83C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6653" y="2558836"/>
            <a:ext cx="6735597" cy="3793838"/>
          </a:xfrm>
        </p:spPr>
        <p:txBody>
          <a:bodyPr lIns="0" tIns="0" rIns="0" bIns="0" anchor="t">
            <a:noAutofit/>
          </a:bodyPr>
          <a:lstStyle>
            <a:lvl1pPr algn="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4D9E87A-1CDC-4014-2314-39FC7B07C8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1000125" y="1316037"/>
            <a:ext cx="3230562" cy="45418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40B915B-DDF9-DD98-A561-3684DEE38343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8/2/2025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B79E66C-660C-8962-2CA8-5B57D171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F8B1-E706-AD9A-FD16-CE67048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0703BCA-69C2-3D24-7F07-71DD32C3B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029074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DD3443-0734-5152-8D04-B2D94110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657724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281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5EA40962-D6F9-CBBE-FF2C-4EC3830F9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0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: Shape 59">
            <a:extLst>
              <a:ext uri="{FF2B5EF4-FFF2-40B4-BE49-F238E27FC236}">
                <a16:creationId xmlns:a16="http://schemas.microsoft.com/office/drawing/2014/main" id="{EC816DDB-9EA2-DF6E-AAED-1B18863E5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04F26B9-B28E-8D10-94D1-04FE26C51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693958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: Shape 59">
            <a:extLst>
              <a:ext uri="{FF2B5EF4-FFF2-40B4-BE49-F238E27FC236}">
                <a16:creationId xmlns:a16="http://schemas.microsoft.com/office/drawing/2014/main" id="{4947CEF4-1632-7EBE-80C3-C52AE183F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693958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575A47E-66DF-0DFE-6068-FCE75A83C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8202" y="2160856"/>
            <a:ext cx="6735597" cy="2536289"/>
          </a:xfrm>
        </p:spPr>
        <p:txBody>
          <a:bodyPr lIns="0" tIns="0" rIns="0" bIns="0" anchor="ctr">
            <a:no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054A355-1144-8E9E-0708-A56938F0339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8/2/2025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B79E66C-660C-8962-2CA8-5B57D171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F8B1-E706-AD9A-FD16-CE67048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AE61E74D-D5FA-5080-2F53-0087775B3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8" name="Freeform: Shape 59">
            <a:extLst>
              <a:ext uri="{FF2B5EF4-FFF2-40B4-BE49-F238E27FC236}">
                <a16:creationId xmlns:a16="http://schemas.microsoft.com/office/drawing/2014/main" id="{470C155E-4CCC-564B-027C-CDC41E373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7285D770-FD07-EC97-B009-40BA4F4D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Freeform: Shape 9">
            <a:extLst>
              <a:ext uri="{FF2B5EF4-FFF2-40B4-BE49-F238E27FC236}">
                <a16:creationId xmlns:a16="http://schemas.microsoft.com/office/drawing/2014/main" id="{9F696CCD-6826-7E03-C9F2-76B5BC139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3813296"/>
            <a:ext cx="1497360" cy="74514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1A24A50-A008-86B3-5F54-E8B7B3A9C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Freeform: Shape 59">
            <a:extLst>
              <a:ext uri="{FF2B5EF4-FFF2-40B4-BE49-F238E27FC236}">
                <a16:creationId xmlns:a16="http://schemas.microsoft.com/office/drawing/2014/main" id="{C476D228-FB57-F7F8-C68A-E3413EFE8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702662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03673381-EECC-4D46-EDE7-C5E028BE1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Freeform: Shape 9">
            <a:extLst>
              <a:ext uri="{FF2B5EF4-FFF2-40B4-BE49-F238E27FC236}">
                <a16:creationId xmlns:a16="http://schemas.microsoft.com/office/drawing/2014/main" id="{4441DE95-147E-9B38-A464-7A9CF35CE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0693958" y="3813296"/>
            <a:ext cx="1497360" cy="74514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749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AAAA72-0635-9135-A730-ECC45A439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78F1E9F-8DC0-3F47-3713-0A6BECA4A23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42963" y="2483403"/>
            <a:ext cx="434758" cy="385763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GB"/>
              <a:t>01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5229F71-3CE4-1A56-A454-B19344890E2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384268" y="2308163"/>
            <a:ext cx="2812863" cy="7889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12F71417-AF87-8BCD-86C2-D6D8455F675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384403" y="3221092"/>
            <a:ext cx="2812594" cy="7205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7EF0D168-760E-3567-B5E3-6EB79B152A5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21805" y="2483403"/>
            <a:ext cx="434758" cy="385763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GB"/>
              <a:t>02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0ECA0-C9A9-7F6F-DDEE-49117E596C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962577" y="2308163"/>
            <a:ext cx="2812863" cy="7889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CB9C6248-FAAF-2686-9707-F8099CFE546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962712" y="3221092"/>
            <a:ext cx="2812594" cy="7205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C9235EC0-5363-881D-ECDD-99F83432317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994871" y="2483403"/>
            <a:ext cx="434758" cy="385763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GB"/>
              <a:t>03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787FA2C-E603-94B3-BA10-F6645705849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535137" y="2308163"/>
            <a:ext cx="2812863" cy="7889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7664AE50-9F09-679F-6A2C-FCFE2305B0FB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8541021" y="3221092"/>
            <a:ext cx="2812594" cy="7205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D091BDB1-D06A-F20F-BD0A-FA4BEE12E67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42963" y="4344531"/>
            <a:ext cx="434758" cy="385763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GB"/>
              <a:t>04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4B2A11E-0D27-4D46-A91D-448866797E4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384268" y="4174631"/>
            <a:ext cx="2812863" cy="7889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ABE6E289-1987-1965-BF2F-9BA862779B9C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1384403" y="5087560"/>
            <a:ext cx="2812594" cy="7205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35A2DADA-11CE-0CFF-67A5-C675A9F7976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421805" y="4344531"/>
            <a:ext cx="434758" cy="385763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GB"/>
              <a:t>05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89CDCE3-2BC6-3295-3B7D-D64BF96C545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962577" y="4174631"/>
            <a:ext cx="2812863" cy="7889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CD76792D-C530-0E2F-8D16-3B89EFFB4FF6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4962712" y="5087560"/>
            <a:ext cx="2812594" cy="7205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436CB067-7239-D038-646D-52E7105AE7E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994871" y="4344531"/>
            <a:ext cx="434758" cy="385763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GB"/>
              <a:t>06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BA33470-6404-0E70-04B0-CDCAA18D436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535137" y="4174631"/>
            <a:ext cx="2812863" cy="7889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068F9459-BC8A-0B9B-0553-20FAA0BDB905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8541021" y="5087560"/>
            <a:ext cx="2812594" cy="7205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791D491-74AF-1110-DE2A-F94B0F8C0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7687739-4F1B-4886-C248-53466C296513}"/>
              </a:ext>
            </a:extLst>
          </p:cNvPr>
          <p:cNvSpPr>
            <a:spLocks noGrp="1"/>
          </p:cNvSpPr>
          <p:nvPr>
            <p:ph type="dt" sz="half" idx="42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8/2/2025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578B1-7D93-F923-4A39-FF6F2B37E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3E59676-000B-23C4-A79E-6F7EF618E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D8FF8B4-211F-D599-8942-4CEA19F21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F73199D-15C0-5009-084E-702074F04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B3DC668-E35A-3B70-A10C-247B5A01B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143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AAAA72-0635-9135-A730-ECC45A439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86F79B09-7D88-8381-B406-AFD71843F9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4000" y="2197099"/>
            <a:ext cx="10504000" cy="377411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5D5E2D8-F574-39FC-A2DB-A1AE4B9666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74751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791D491-74AF-1110-DE2A-F94B0F8C0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578B1-7D93-F923-4A39-FF6F2B37E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3E59676-000B-23C4-A79E-6F7EF618E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D8FF8B4-211F-D599-8942-4CEA19F21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F73199D-15C0-5009-084E-702074F04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B3DC668-E35A-3B70-A10C-247B5A01B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354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1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323949A-41F3-9274-96B9-AE55D20E7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1" y="831919"/>
            <a:ext cx="10504000" cy="528186"/>
          </a:xfrm>
        </p:spPr>
        <p:txBody>
          <a:bodyPr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A73CEA9-5FE2-4144-7BCF-29CF17143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00" y="1474839"/>
            <a:ext cx="10504000" cy="455124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13246-8EC0-8C70-3F45-8768D7C5F7C9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8/2/2025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650C69B-A152-BD06-9047-9F7118B5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7912CA5-005B-5D63-2624-E78C51C2E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reeform: Shape 59">
            <a:extLst>
              <a:ext uri="{FF2B5EF4-FFF2-40B4-BE49-F238E27FC236}">
                <a16:creationId xmlns:a16="http://schemas.microsoft.com/office/drawing/2014/main" id="{693E4553-C52A-1094-51E7-50535E769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19C42F7F-708C-263A-B3B6-00E85FDE0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12D9E626-EA86-5127-0C73-7BCA5CC97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: Shape 59">
            <a:extLst>
              <a:ext uri="{FF2B5EF4-FFF2-40B4-BE49-F238E27FC236}">
                <a16:creationId xmlns:a16="http://schemas.microsoft.com/office/drawing/2014/main" id="{E36196F9-2EDE-D6C7-C18F-0CA6607F6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2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-1424940"/>
            <a:ext cx="10515600" cy="1325880"/>
          </a:xfrm>
        </p:spPr>
        <p:txBody>
          <a:bodyPr anchor="ctr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0143AB-871B-A40A-4ABF-203E36300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800" y="313467"/>
            <a:ext cx="11554400" cy="550700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213731-C6F5-8BF4-CFFA-DB6F3E7CBA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7518267-D602-CAB2-16AC-CF280D72A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56B0E37-DA37-08EC-5352-201C44098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15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17031" y="977462"/>
            <a:ext cx="6357939" cy="1639640"/>
          </a:xfrm>
        </p:spPr>
        <p:txBody>
          <a:bodyPr lIns="0" tIns="0" rIns="0" bIns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0179A78-77A7-2005-19C5-C07E817AB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7030" y="3178628"/>
            <a:ext cx="6357939" cy="2847451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D3A9C5A-2E4F-8513-3BB5-484AF6AB01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271FE74-F4ED-F522-8E6C-987B7D926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64DB04A-B800-A67D-2202-5E3127DEF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78FE1527-C73A-10FD-DC23-1B90C0C209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594723" cy="121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9606E1E0-F3DA-894A-2D3C-A22A48141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218702"/>
            <a:ext cx="592750" cy="35534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037B66F-8A88-B401-B56A-B1819D1B7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772126"/>
            <a:ext cx="592750" cy="20858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8B4A883-7D2B-B3A4-E71C-97A5282E4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6189" y="-1"/>
            <a:ext cx="589758" cy="2076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: Shape 59">
            <a:extLst>
              <a:ext uri="{FF2B5EF4-FFF2-40B4-BE49-F238E27FC236}">
                <a16:creationId xmlns:a16="http://schemas.microsoft.com/office/drawing/2014/main" id="{33DD5763-4396-FB3F-84CF-397FE27E1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5880326"/>
            <a:ext cx="592750" cy="977674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Freeform: Shape 59">
            <a:extLst>
              <a:ext uri="{FF2B5EF4-FFF2-40B4-BE49-F238E27FC236}">
                <a16:creationId xmlns:a16="http://schemas.microsoft.com/office/drawing/2014/main" id="{79FFE37C-246F-C521-201C-7A3929C75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606189" y="0"/>
            <a:ext cx="593702" cy="977674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F03D9D30-3DEA-8443-E734-46EB19A66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6192" y="2076566"/>
            <a:ext cx="589753" cy="3557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CFF138E9-CABA-E863-0725-2AF946DDF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6189" y="5633579"/>
            <a:ext cx="589755" cy="12244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9207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>
            <a:extLst>
              <a:ext uri="{FF2B5EF4-FFF2-40B4-BE49-F238E27FC236}">
                <a16:creationId xmlns:a16="http://schemas.microsoft.com/office/drawing/2014/main" id="{0BBEF3D7-DB5B-7581-44D1-A96990F4C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3479693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0" name="Freeform: Shape 59">
            <a:extLst>
              <a:ext uri="{FF2B5EF4-FFF2-40B4-BE49-F238E27FC236}">
                <a16:creationId xmlns:a16="http://schemas.microsoft.com/office/drawing/2014/main" id="{AA1200B2-C1B6-992C-FCB0-92D95EFEB4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72519" y="6473316"/>
            <a:ext cx="312166" cy="45720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3F37E9B1-B103-4DC6-4C5C-CBAE64410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416414" y="4574669"/>
            <a:ext cx="312165" cy="42544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ACE39DDF-DFF5-AB6F-F487-951C570FC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290193" y="5956192"/>
            <a:ext cx="311360" cy="1492256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347" y="2385975"/>
            <a:ext cx="4325112" cy="2454796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67BD2-62D0-543A-E4EC-DB0D7C8A1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836" y="2385976"/>
            <a:ext cx="5464817" cy="245479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20CB7A08-999A-FAF6-CC22-3A805F7905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8/2/2025</a:t>
            </a:fld>
            <a:endParaRPr lang="en-US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1001B33-CCD1-56DE-1347-50FE52B44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5BA3F666-FC83-4A06-E2D1-F54F36EE1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523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347" y="2258568"/>
            <a:ext cx="3813048" cy="3557016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1706AB-E4B8-078D-026D-990252BF2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7018" y="2258568"/>
            <a:ext cx="6077527" cy="355701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DBBEFEB-B716-AD6B-320D-005C214A92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8/2/2025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424575B1-A0F2-12EE-BB19-CB6ADE89E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8431A50-B82F-CFF9-D038-8C4456D09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EF11A17-6EB4-B345-9C96-E6F438C8A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-1"/>
            <a:ext cx="592750" cy="2076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: Shape 59">
            <a:extLst>
              <a:ext uri="{FF2B5EF4-FFF2-40B4-BE49-F238E27FC236}">
                <a16:creationId xmlns:a16="http://schemas.microsoft.com/office/drawing/2014/main" id="{3B3BEDEF-57A1-D087-1E15-6B0456EC5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11370119" y="237025"/>
            <a:ext cx="1066800" cy="592750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10E338B6-58A3-91A4-F5EB-CD40D614F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599250" y="2076566"/>
            <a:ext cx="596697" cy="3557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5AD26084-EDDC-61FF-5474-7DF349CC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1222" y="5633580"/>
            <a:ext cx="594723" cy="12244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136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3184A5B9-E2EB-CB8F-9FCE-B435678BB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937750" y="3696527"/>
            <a:ext cx="2254248" cy="3163005"/>
          </a:xfrm>
          <a:prstGeom prst="rect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BEF628E3-8F76-0E9D-3DEE-A459731EF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9937750" y="5736197"/>
            <a:ext cx="2254250" cy="1121803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94A9AA8-C219-474F-E074-634356B77D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7225" y="837382"/>
            <a:ext cx="7837069" cy="3696518"/>
          </a:xfrm>
        </p:spPr>
        <p:txBody>
          <a:bodyPr anchor="b">
            <a:no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2979924-61C7-4C37-EAF2-46A0A2A2D13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7225" y="4648199"/>
            <a:ext cx="7837070" cy="104287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946F423E-A433-4DDE-A3C0-3165FE754F6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57225" y="5883110"/>
            <a:ext cx="2349499" cy="266701"/>
          </a:xfrm>
        </p:spPr>
        <p:txBody>
          <a:bodyPr lIns="0" tIns="0" rIns="0" bIns="0" anchor="b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sz="1600"/>
              <a:t>Presenter Name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24AAE30-F15B-1702-BB62-5EF514C387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3F5C5-ED4D-E322-2AF6-F166C684C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3C27666-6814-D528-A7CD-540241E7C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id="{75F1C151-830E-3940-1AE4-FB8D2BD62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83663" y="-700191"/>
            <a:ext cx="274322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219F9CAC-9EAC-C1A6-0F7E-3F8E87DFD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574" y="-104573"/>
            <a:ext cx="274322" cy="4834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1173937D-CDC9-73E6-6B3E-2447EC17A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937750" y="1"/>
            <a:ext cx="2254248" cy="36949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2" name="Freeform: Shape 59">
            <a:extLst>
              <a:ext uri="{FF2B5EF4-FFF2-40B4-BE49-F238E27FC236}">
                <a16:creationId xmlns:a16="http://schemas.microsoft.com/office/drawing/2014/main" id="{CBC384E9-DFB8-C4B8-FD41-571F33CD64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37750" y="-2"/>
            <a:ext cx="2254250" cy="369651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7459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1109587"/>
            <a:ext cx="4145582" cy="4638825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F18FE0-442F-6AE0-4A34-0A68895F3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7018" y="1109587"/>
            <a:ext cx="6077527" cy="463882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DC0C90B-196D-619B-00AC-36C5F6C0B5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8/2/2025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64F9FBE-A6F5-09E6-684B-233C0D23F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8451D253-EA22-2614-2FD1-DC0FEB26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46832F4-CE37-2BF9-DDF5-11B7ABE0B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3947" y="-1"/>
            <a:ext cx="592750" cy="2076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: Shape 59">
            <a:extLst>
              <a:ext uri="{FF2B5EF4-FFF2-40B4-BE49-F238E27FC236}">
                <a16:creationId xmlns:a16="http://schemas.microsoft.com/office/drawing/2014/main" id="{7DBA236D-4EBB-E514-DF68-7891C120A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-229131" y="237025"/>
            <a:ext cx="1066800" cy="592750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5A191311-3AF4-ADF9-7C92-3ED08ED5E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0" y="2076566"/>
            <a:ext cx="596697" cy="3557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ED7C5B45-BE42-B3FC-6515-F1F37CCC2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972" y="5633580"/>
            <a:ext cx="594723" cy="12244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3831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77456"/>
            <a:ext cx="4142232" cy="4940661"/>
          </a:xfrm>
        </p:spPr>
        <p:txBody>
          <a:bodyPr anchor="ctr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DD1C0B-8CAB-7B69-0068-FA66F2AC0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7018" y="874923"/>
            <a:ext cx="6077527" cy="4940661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C4E1284-6ADD-36BA-D939-FD3B6B69F28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8/2/2025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7EEB4352-9E14-63F9-D5BD-0659C3CC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9A0B020-52CF-C931-68F6-A67EAB112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reeform: Shape 16">
            <a:extLst>
              <a:ext uri="{FF2B5EF4-FFF2-40B4-BE49-F238E27FC236}">
                <a16:creationId xmlns:a16="http://schemas.microsoft.com/office/drawing/2014/main" id="{274252EB-C02E-C37B-E2A2-ABBFED742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Freeform: Shape 17">
            <a:extLst>
              <a:ext uri="{FF2B5EF4-FFF2-40B4-BE49-F238E27FC236}">
                <a16:creationId xmlns:a16="http://schemas.microsoft.com/office/drawing/2014/main" id="{66E27A39-E979-7436-99F0-9EE45FC8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Freeform: Shape 19">
            <a:extLst>
              <a:ext uri="{FF2B5EF4-FFF2-40B4-BE49-F238E27FC236}">
                <a16:creationId xmlns:a16="http://schemas.microsoft.com/office/drawing/2014/main" id="{ACA57297-62CA-9D0A-0CFD-396A7514D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8">
            <a:extLst>
              <a:ext uri="{FF2B5EF4-FFF2-40B4-BE49-F238E27FC236}">
                <a16:creationId xmlns:a16="http://schemas.microsoft.com/office/drawing/2014/main" id="{389D975E-EBA4-68ED-C38F-B40A2C9DC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7888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94314" cy="5194161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46B297-C880-6157-3B17-0BC02453D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831919"/>
            <a:ext cx="6742545" cy="5194161"/>
          </a:xfrm>
        </p:spPr>
        <p:txBody>
          <a:bodyPr anchor="b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EECDA90-A26B-C002-52AC-C255703344E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7998B-12FC-4418-98A3-E280DFBA8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B562A23-051B-C681-23C4-7436AC396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reeform: Shape 59">
            <a:extLst>
              <a:ext uri="{FF2B5EF4-FFF2-40B4-BE49-F238E27FC236}">
                <a16:creationId xmlns:a16="http://schemas.microsoft.com/office/drawing/2014/main" id="{9702558A-53E4-8EAB-6E0F-09871DB4F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4D9D4F1C-0061-C3CC-D460-24FDA6B88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BE74AEB5-27F7-D3F7-353D-F0C293E28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: Shape 59">
            <a:extLst>
              <a:ext uri="{FF2B5EF4-FFF2-40B4-BE49-F238E27FC236}">
                <a16:creationId xmlns:a16="http://schemas.microsoft.com/office/drawing/2014/main" id="{038BAB3B-0C8B-44FB-985D-D01959AF8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0646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6">
            <a:extLst>
              <a:ext uri="{FF2B5EF4-FFF2-40B4-BE49-F238E27FC236}">
                <a16:creationId xmlns:a16="http://schemas.microsoft.com/office/drawing/2014/main" id="{F32ACEC3-9042-9CA8-6E03-E51EC9B00D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3479693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6" name="Freeform: Shape 59">
            <a:extLst>
              <a:ext uri="{FF2B5EF4-FFF2-40B4-BE49-F238E27FC236}">
                <a16:creationId xmlns:a16="http://schemas.microsoft.com/office/drawing/2014/main" id="{C406346C-7029-3258-5052-CEF732EAE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72519" y="6473316"/>
            <a:ext cx="312166" cy="45720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1525127B-EAD0-C6C2-5539-A82B684A5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416414" y="4574671"/>
            <a:ext cx="312166" cy="42544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0AD2D883-EB46-4708-231E-8E06FFCC0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290193" y="5956192"/>
            <a:ext cx="311360" cy="1492256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3395" y="886783"/>
            <a:ext cx="938635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1700B-05FA-57C3-2F6D-E68122FE6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396" y="2698032"/>
            <a:ext cx="4459331" cy="295742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59150" y="2698032"/>
            <a:ext cx="4040595" cy="2957429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A9F9493-409B-15D0-BE96-3C506B18E0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8/2/2025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1E01870-8427-A77F-33A2-524EAE9E1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0307E41-6967-98D0-2B22-C44AADD69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142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>
            <a:extLst>
              <a:ext uri="{FF2B5EF4-FFF2-40B4-BE49-F238E27FC236}">
                <a16:creationId xmlns:a16="http://schemas.microsoft.com/office/drawing/2014/main" id="{8CE92327-3D7D-91A2-CBCF-20D784881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6930" y="5779705"/>
            <a:ext cx="311361" cy="18452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5611E7B7-7FBD-C6BE-4220-4A9AFC269A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3394" y="886783"/>
            <a:ext cx="9386351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" name="Picture Placeholder 10">
            <a:extLst>
              <a:ext uri="{FF2B5EF4-FFF2-40B4-BE49-F238E27FC236}">
                <a16:creationId xmlns:a16="http://schemas.microsoft.com/office/drawing/2014/main" id="{694C599F-AFDE-9701-5E41-913EF170A2A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14096" y="2698032"/>
            <a:ext cx="4040595" cy="2957429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A4ECD-4494-EA14-631D-9D60BF413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0414" y="2698032"/>
            <a:ext cx="4459331" cy="295742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6979BA07-7690-B8B0-F566-619EBF2C6D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8/2/2025</a:t>
            </a:fld>
            <a:endParaRPr lang="en-US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B42A884-4919-DB12-4A6A-A0629C84B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30A143ED-F5E5-1F8B-C749-6CB144228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Rectangle 8">
            <a:extLst>
              <a:ext uri="{FF2B5EF4-FFF2-40B4-BE49-F238E27FC236}">
                <a16:creationId xmlns:a16="http://schemas.microsoft.com/office/drawing/2014/main" id="{72328280-7591-87BA-48BC-57154E8F9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0715814" y="-681672"/>
            <a:ext cx="311360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E2E09B4-079D-3AC2-569B-351AC77F3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1795962" y="-84996"/>
            <a:ext cx="311359" cy="4813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6623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6">
            <a:extLst>
              <a:ext uri="{FF2B5EF4-FFF2-40B4-BE49-F238E27FC236}">
                <a16:creationId xmlns:a16="http://schemas.microsoft.com/office/drawing/2014/main" id="{67A2B41B-7B73-7F7C-BDE4-B64E367EF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3479693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" name="Freeform: Shape 59">
            <a:extLst>
              <a:ext uri="{FF2B5EF4-FFF2-40B4-BE49-F238E27FC236}">
                <a16:creationId xmlns:a16="http://schemas.microsoft.com/office/drawing/2014/main" id="{ECD5DF8A-9681-079A-0E04-84852AD0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72519" y="6473316"/>
            <a:ext cx="312166" cy="45720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826C698D-FB25-B1C4-B155-8945F7603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416414" y="4574671"/>
            <a:ext cx="312166" cy="42544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0DCB0DA2-1A73-EDEF-65E1-746EFDD23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290193" y="5956192"/>
            <a:ext cx="311360" cy="1492256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9BD555F-4F6F-4781-E21D-653B873455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1" y="2187607"/>
            <a:ext cx="10504000" cy="182334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B0601-C34C-BDF8-8583-9991A91F8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00" y="4202973"/>
            <a:ext cx="10504000" cy="149866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65F96EBD-A9C3-5CC5-2542-574F114028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8/2/2025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D8FB8D1-F05B-FD90-FBC8-67149E0FA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E84F2-1BC7-D2C7-0CEC-215889190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955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DAB4555F-BCE5-B734-1A0A-7B68F143CD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3394" y="886783"/>
            <a:ext cx="938635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59458D0-3685-F716-1340-4CA2129FC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396" y="2698032"/>
            <a:ext cx="4782604" cy="295742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41874ABC-5130-9579-629F-5CECD6DC2F7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59149" y="2698033"/>
            <a:ext cx="4040595" cy="295742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B5FDF597-FAC1-BC65-1C5C-5C7AA57F1D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8/2/2025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8CF5147-075A-42DE-BA84-4D53ACCBC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966F281-4FB2-63EB-5F87-0CE9630E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FB09EC07-8CA4-4E29-5495-97F9FF909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16760" y="-163879"/>
            <a:ext cx="312165" cy="638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7907203D-D192-301A-C181-9D4573A85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843383" y="-2398940"/>
            <a:ext cx="312165" cy="51084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C631F856-0C45-8546-C095-0C0B6F379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1" name="Freeform: Shape 59">
            <a:extLst>
              <a:ext uri="{FF2B5EF4-FFF2-40B4-BE49-F238E27FC236}">
                <a16:creationId xmlns:a16="http://schemas.microsoft.com/office/drawing/2014/main" id="{924F2AA6-5AE1-A2E0-1742-8C4205481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5673214" y="-460675"/>
            <a:ext cx="312166" cy="12319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0429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155CA260-60C6-0862-8D37-67F8B32D7D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3395" y="886783"/>
            <a:ext cx="938635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14095" y="2698032"/>
            <a:ext cx="4040596" cy="2957429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4AD2F-D082-4D53-364B-2AB7F22C4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0414" y="2698032"/>
            <a:ext cx="4459331" cy="295742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F3427FD-24F0-2A8C-4797-41345DBC1469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8/2/2025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55F9FEB-4B22-C769-CFAF-F6CF37A54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E8B32F-8DE7-DA38-22D9-A4AB011E7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3" name="Freeform: Shape 16">
            <a:extLst>
              <a:ext uri="{FF2B5EF4-FFF2-40B4-BE49-F238E27FC236}">
                <a16:creationId xmlns:a16="http://schemas.microsoft.com/office/drawing/2014/main" id="{4FEF3EBE-C792-9A19-4F3A-11F8E8521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Freeform: Shape 17">
            <a:extLst>
              <a:ext uri="{FF2B5EF4-FFF2-40B4-BE49-F238E27FC236}">
                <a16:creationId xmlns:a16="http://schemas.microsoft.com/office/drawing/2014/main" id="{32DD04BE-0EC2-B435-EC39-F70F0B4D4C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Freeform: Shape 19">
            <a:extLst>
              <a:ext uri="{FF2B5EF4-FFF2-40B4-BE49-F238E27FC236}">
                <a16:creationId xmlns:a16="http://schemas.microsoft.com/office/drawing/2014/main" id="{C7346FF1-1F4E-6102-72E8-B661677DE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Freeform: Shape 18">
            <a:extLst>
              <a:ext uri="{FF2B5EF4-FFF2-40B4-BE49-F238E27FC236}">
                <a16:creationId xmlns:a16="http://schemas.microsoft.com/office/drawing/2014/main" id="{281C9290-51EF-B467-0F94-917BE4AB6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1078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161B8709-B6C6-B6A2-8039-23E2746AC2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3393" y="886783"/>
            <a:ext cx="9386351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CE8CAE3-17FA-FA2A-D6BF-43BBD09B0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396" y="2698032"/>
            <a:ext cx="4782604" cy="295742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BCF6BC28-50F8-F181-0051-83FAF05643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59150" y="2698032"/>
            <a:ext cx="4040595" cy="2957429"/>
          </a:xfrm>
        </p:spPr>
        <p:txBody>
          <a:bodyPr/>
          <a:lstStyle/>
          <a:p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4269C55-855F-A8C7-5284-8ADFEC54A3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44DC330-9F30-20C2-60AD-2F0AD2871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BA67A5-F86C-E56E-2CA5-913F58D09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1D8A0EC4-4B8F-427F-7E90-7A7BCDFFE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16760" y="-163879"/>
            <a:ext cx="312165" cy="638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7710114B-0C3A-98B0-CCBD-1242ACA3F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843383" y="-2398940"/>
            <a:ext cx="312165" cy="51084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0F1B5886-DB08-F251-544B-FA1B14D51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" name="Freeform: Shape 59">
            <a:extLst>
              <a:ext uri="{FF2B5EF4-FFF2-40B4-BE49-F238E27FC236}">
                <a16:creationId xmlns:a16="http://schemas.microsoft.com/office/drawing/2014/main" id="{0BA04B21-2519-6018-CD0C-897EC7ACF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5673214" y="-460675"/>
            <a:ext cx="312166" cy="12319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402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25064" y="825622"/>
            <a:ext cx="4522936" cy="932688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8"/>
            <a:ext cx="5648242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D37751-87A6-2102-5FE0-13CF0475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5064" y="2050473"/>
            <a:ext cx="4522936" cy="395270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57C7EDD-DB32-06EC-F820-BCF6715A244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8/2/2025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FC55F9D-1F89-7C43-F3C5-6A855F820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3A576E1-43A8-DA10-8404-0BA92AFBA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reeform: Shape 16">
            <a:extLst>
              <a:ext uri="{FF2B5EF4-FFF2-40B4-BE49-F238E27FC236}">
                <a16:creationId xmlns:a16="http://schemas.microsoft.com/office/drawing/2014/main" id="{4774B974-C60E-962D-A2BF-A8D91844B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38ED7D40-86A1-ABCA-9230-F31126FBD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644CC40D-4D0B-8820-3E77-FF38C10EF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8">
            <a:extLst>
              <a:ext uri="{FF2B5EF4-FFF2-40B4-BE49-F238E27FC236}">
                <a16:creationId xmlns:a16="http://schemas.microsoft.com/office/drawing/2014/main" id="{F876AF74-00A8-A58C-C900-156CB37EC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42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8">
            <a:extLst>
              <a:ext uri="{FF2B5EF4-FFF2-40B4-BE49-F238E27FC236}">
                <a16:creationId xmlns:a16="http://schemas.microsoft.com/office/drawing/2014/main" id="{B97416E4-EDCD-B6B0-871B-59B523934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0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: Shape 59">
            <a:extLst>
              <a:ext uri="{FF2B5EF4-FFF2-40B4-BE49-F238E27FC236}">
                <a16:creationId xmlns:a16="http://schemas.microsoft.com/office/drawing/2014/main" id="{E2D01E03-0AE5-38F7-B2E7-A561D2D8E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F6DBF5FB-1D7F-AA76-089E-78475F22B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693958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: Shape 59">
            <a:extLst>
              <a:ext uri="{FF2B5EF4-FFF2-40B4-BE49-F238E27FC236}">
                <a16:creationId xmlns:a16="http://schemas.microsoft.com/office/drawing/2014/main" id="{44A1C6DB-DBF1-64FE-805A-746B1CA7C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693958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57D558E-B648-BBEB-46E0-F39608643FF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25650" y="1122363"/>
            <a:ext cx="8140700" cy="238760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764C513-A87E-FCB7-156B-282EBAF0198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025650" y="3602038"/>
            <a:ext cx="8140700" cy="881062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3D9CC7D7-743B-85D5-5C99-E91249AF7EA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981200" y="5793918"/>
            <a:ext cx="1801825" cy="266701"/>
          </a:xfrm>
        </p:spPr>
        <p:txBody>
          <a:bodyPr lIns="0" tIns="0" rIns="0" bIns="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sz="1600"/>
              <a:t>Presenter Name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FA3A1DD-04DE-1541-1FFF-3A707AF505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7C9CB-6FF6-0287-178B-6CADEEB9D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084A680-FB9E-E42D-DDAA-5791A07BD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B3A19901-5D82-7B65-7782-E6852337B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7" name="Freeform: Shape 59">
            <a:extLst>
              <a:ext uri="{FF2B5EF4-FFF2-40B4-BE49-F238E27FC236}">
                <a16:creationId xmlns:a16="http://schemas.microsoft.com/office/drawing/2014/main" id="{8F412048-B308-2DFC-686A-6DA382617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EA419E24-8272-CD51-84D8-E7CA5E6F7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Freeform: Shape 9">
            <a:extLst>
              <a:ext uri="{FF2B5EF4-FFF2-40B4-BE49-F238E27FC236}">
                <a16:creationId xmlns:a16="http://schemas.microsoft.com/office/drawing/2014/main" id="{FC750F5C-AF95-4BA8-1FF7-DF14E175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3812957"/>
            <a:ext cx="1498042" cy="745484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8EB19805-760B-FC22-27FF-2642CF681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3" name="Freeform: Shape 59">
            <a:extLst>
              <a:ext uri="{FF2B5EF4-FFF2-40B4-BE49-F238E27FC236}">
                <a16:creationId xmlns:a16="http://schemas.microsoft.com/office/drawing/2014/main" id="{16723D4D-CE24-1BFA-381F-67A51CF4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702662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EDD86B10-8265-2F8F-A1C8-E1C52EB8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Freeform: Shape 9">
            <a:extLst>
              <a:ext uri="{FF2B5EF4-FFF2-40B4-BE49-F238E27FC236}">
                <a16:creationId xmlns:a16="http://schemas.microsoft.com/office/drawing/2014/main" id="{4EDA9D06-9457-35FD-607C-E7105181A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0693957" y="3812957"/>
            <a:ext cx="1498042" cy="745484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19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490" y="831918"/>
            <a:ext cx="4572000" cy="1876646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36A5C8C-1C5F-8F3C-7273-ECFA26869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491" y="2899064"/>
            <a:ext cx="4572000" cy="312701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7721" y="831919"/>
            <a:ext cx="543028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F49D7FA6-EF6B-01F5-1B41-77B0DC79D0E0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8/2/2025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3C0937A-F86B-C55A-CAB8-2F846105E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31334FA-8FF3-5A9F-F579-96C33FF3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reeform: Shape 59">
            <a:extLst>
              <a:ext uri="{FF2B5EF4-FFF2-40B4-BE49-F238E27FC236}">
                <a16:creationId xmlns:a16="http://schemas.microsoft.com/office/drawing/2014/main" id="{7A021801-1E66-C93E-CA81-2F4A5B6D0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DE776DA-FCE8-B4E5-0C47-C09678BFF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4850E7C7-C469-6C82-35B3-A4D50FA38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: Shape 59">
            <a:extLst>
              <a:ext uri="{FF2B5EF4-FFF2-40B4-BE49-F238E27FC236}">
                <a16:creationId xmlns:a16="http://schemas.microsoft.com/office/drawing/2014/main" id="{BDD13537-C329-9582-A499-5B198F35C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085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46432" y="831918"/>
            <a:ext cx="3401568" cy="1527048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8"/>
            <a:ext cx="6740144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8022B9-94F3-E71A-0D00-132BBF9A0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800" y="2595418"/>
            <a:ext cx="3423200" cy="340775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22A4C20-C591-B7BA-88A2-EE4295E42BD5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8/2/2025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390BD26-2598-EE89-F73A-1685B7397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2882322-2806-6BFB-ACF1-EB3E69300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reeform: Shape 16">
            <a:extLst>
              <a:ext uri="{FF2B5EF4-FFF2-40B4-BE49-F238E27FC236}">
                <a16:creationId xmlns:a16="http://schemas.microsoft.com/office/drawing/2014/main" id="{A7FA8BD1-9A20-5381-CC5C-A27497B1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FCD0DE49-3A7C-EE4C-61A3-FAF4F1B2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767B11D7-CD08-FAED-9296-480025235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8">
            <a:extLst>
              <a:ext uri="{FF2B5EF4-FFF2-40B4-BE49-F238E27FC236}">
                <a16:creationId xmlns:a16="http://schemas.microsoft.com/office/drawing/2014/main" id="{50CF2599-B950-2167-E974-CC7481C78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4843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31919"/>
            <a:ext cx="3401568" cy="1527048"/>
          </a:xfrm>
        </p:spPr>
        <p:txBody>
          <a:bodyPr anchor="b">
            <a:no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04DE6-EAC2-AC37-0397-9528F6C57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00" y="2540000"/>
            <a:ext cx="3423200" cy="34860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1781" y="831919"/>
            <a:ext cx="658622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E8F2FDC-C562-B34A-6571-DC32774263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8CD5EAC-3346-2E3B-3C1B-E978B8BD4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221974C-11FF-808A-131E-5B13E74A7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69F1C76D-67DE-DFCB-797B-209A9222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9" name="Freeform: Shape 59">
            <a:extLst>
              <a:ext uri="{FF2B5EF4-FFF2-40B4-BE49-F238E27FC236}">
                <a16:creationId xmlns:a16="http://schemas.microsoft.com/office/drawing/2014/main" id="{2D7E2290-C841-FA30-B540-94E323C37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5673214" y="-460675"/>
            <a:ext cx="312166" cy="12319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98CB2567-FE22-5916-E6EE-BF2E420C8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843383" y="-2398940"/>
            <a:ext cx="312165" cy="51084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061982EF-A562-8BFF-583D-EB011D564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16760" y="-163879"/>
            <a:ext cx="312165" cy="638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2110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73454" y="831919"/>
            <a:ext cx="3273552" cy="2035696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6937365" cy="509168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83DB3FE-F7D2-E449-4412-979DFDADD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3452" y="2992582"/>
            <a:ext cx="3273553" cy="293102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B3F9524-AF16-7B88-FD0F-5D85D35D402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8/2/2025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809F231-51ED-DDB0-9D71-BF8956AA7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004408D-81FD-E507-7BBD-A8D6584E4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reeform: Shape 16">
            <a:extLst>
              <a:ext uri="{FF2B5EF4-FFF2-40B4-BE49-F238E27FC236}">
                <a16:creationId xmlns:a16="http://schemas.microsoft.com/office/drawing/2014/main" id="{697E7E97-2AF1-DCEF-1577-E6BB3BF3A4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E9317DCD-DD5B-9395-5430-ADD837B16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FD993BD8-30E5-EFEA-32A5-68475D04F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8">
            <a:extLst>
              <a:ext uri="{FF2B5EF4-FFF2-40B4-BE49-F238E27FC236}">
                <a16:creationId xmlns:a16="http://schemas.microsoft.com/office/drawing/2014/main" id="{0AA84551-1089-1E65-5C17-6F400C1EA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7138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9"/>
            <a:ext cx="10504001" cy="3472067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3998" y="4509559"/>
            <a:ext cx="4579339" cy="1516522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A29A789-F42A-CE01-5134-E27AA725C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7236" y="4509559"/>
            <a:ext cx="5750764" cy="151652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FE6EE51A-242F-6B3B-BC3A-A775A4D3ABC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8/2/2025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6AF2934-39B9-625F-CE2A-760A04F05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A7CB57-5E03-8E25-767F-8320CC05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reeform: Shape 59">
            <a:extLst>
              <a:ext uri="{FF2B5EF4-FFF2-40B4-BE49-F238E27FC236}">
                <a16:creationId xmlns:a16="http://schemas.microsoft.com/office/drawing/2014/main" id="{EDC08D2B-BE98-2387-126D-01CA1E351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DB9B957-9A7F-6030-9FD9-7190608C4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E30A39C3-B004-B36E-236D-BDD46BB5E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: Shape 59">
            <a:extLst>
              <a:ext uri="{FF2B5EF4-FFF2-40B4-BE49-F238E27FC236}">
                <a16:creationId xmlns:a16="http://schemas.microsoft.com/office/drawing/2014/main" id="{C16C57F0-678F-7C1D-45CA-3A0EEF6DA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7400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65938"/>
            <a:ext cx="10504001" cy="2556004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3999" y="3785800"/>
            <a:ext cx="2953618" cy="2240280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98E2102-73F7-E059-C739-47418EA88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0109" y="3785800"/>
            <a:ext cx="7357891" cy="22402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529124B-3B19-6FC6-9F79-A760D6CA945A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8/2/2025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7173872-0F8A-92BB-60FA-06E41B054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4982C76-6FB9-F3AD-FA15-0D32F3D9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reeform: Shape 16">
            <a:extLst>
              <a:ext uri="{FF2B5EF4-FFF2-40B4-BE49-F238E27FC236}">
                <a16:creationId xmlns:a16="http://schemas.microsoft.com/office/drawing/2014/main" id="{9731B2A6-3038-F565-C577-E69DD5BC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A67BA275-E7E6-7053-A026-EB3872622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7F446589-4583-8647-CFA5-49008F0B9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8">
            <a:extLst>
              <a:ext uri="{FF2B5EF4-FFF2-40B4-BE49-F238E27FC236}">
                <a16:creationId xmlns:a16="http://schemas.microsoft.com/office/drawing/2014/main" id="{B5B742C4-F546-E27E-53EA-AC608C081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8305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31918"/>
            <a:ext cx="2953618" cy="2240279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37715F-06AC-F5A6-12CE-84D44B400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4764" y="824389"/>
            <a:ext cx="7293236" cy="224780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3310759"/>
            <a:ext cx="10504001" cy="272285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A42EE36-6D78-ED96-BA7A-0AE1F0DD311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8/2/2025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E381D81-8909-BE95-6F06-C0C32493A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5B87E8A-0424-908A-2920-72BA97B72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reeform: Shape 16">
            <a:extLst>
              <a:ext uri="{FF2B5EF4-FFF2-40B4-BE49-F238E27FC236}">
                <a16:creationId xmlns:a16="http://schemas.microsoft.com/office/drawing/2014/main" id="{F2F4F436-2885-E919-59D1-9F4B72461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19B02536-A5B7-CFE8-D253-CC3FCA173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99ACFEDC-62BE-1738-94DB-A9A847423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8">
            <a:extLst>
              <a:ext uri="{FF2B5EF4-FFF2-40B4-BE49-F238E27FC236}">
                <a16:creationId xmlns:a16="http://schemas.microsoft.com/office/drawing/2014/main" id="{0C3F2215-0CD2-E69F-A2BD-8DFCDB37B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7222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963" y="858337"/>
            <a:ext cx="10504000" cy="970463"/>
          </a:xfrm>
        </p:spPr>
        <p:txBody>
          <a:bodyPr anchor="ctr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3963" y="2081048"/>
            <a:ext cx="6157458" cy="394503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08C7461-314A-7430-6CA4-63A01F73B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9017" y="2081049"/>
            <a:ext cx="4108945" cy="394503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68C7D2F-9D75-2435-3CAF-B6029DA9EDE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8/2/2025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3794DE6-442D-DCFE-9025-59816725E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8FCE053A-D84D-F068-2187-0593A6D6D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reeform: Shape 59">
            <a:extLst>
              <a:ext uri="{FF2B5EF4-FFF2-40B4-BE49-F238E27FC236}">
                <a16:creationId xmlns:a16="http://schemas.microsoft.com/office/drawing/2014/main" id="{481F23A8-0C6F-3F32-0B98-06736333D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BC56C0F3-A0B5-A7A6-A072-97B2A5722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9D199749-F152-56FE-4504-73DF7E157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: Shape 59">
            <a:extLst>
              <a:ext uri="{FF2B5EF4-FFF2-40B4-BE49-F238E27FC236}">
                <a16:creationId xmlns:a16="http://schemas.microsoft.com/office/drawing/2014/main" id="{95BDD05D-8B5F-8B0A-B47B-E97C0D386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4987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52884"/>
            <a:ext cx="4672584" cy="1453896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2459420"/>
            <a:ext cx="4672584" cy="354569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571DC-86DF-2230-52AD-9440B5CB4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836" y="852883"/>
            <a:ext cx="5750764" cy="515223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162FE03-22B1-3FC9-D0A1-70C4C9B6FC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AAD1C7F-699D-B975-BBB5-3F8AAE993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A90F4F4-332A-7489-099F-649FE29D8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69458B26-18DF-0F22-F73B-FBF0117AB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16760" y="-163879"/>
            <a:ext cx="312165" cy="638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29454459-F726-2777-3904-98ED4301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843383" y="-2398940"/>
            <a:ext cx="312165" cy="51084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4AFF45CF-7D31-04CD-2EDB-8FBEADAE8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9" name="Freeform: Shape 59">
            <a:extLst>
              <a:ext uri="{FF2B5EF4-FFF2-40B4-BE49-F238E27FC236}">
                <a16:creationId xmlns:a16="http://schemas.microsoft.com/office/drawing/2014/main" id="{7EC0A88E-95E4-54C0-4C7B-90A8A6AD7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5673214" y="-460675"/>
            <a:ext cx="312166" cy="12319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8906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73725"/>
            <a:ext cx="3657603" cy="1453896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2490951"/>
            <a:ext cx="3657603" cy="3493323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1C9BBE1-F163-BFCA-3F62-3189A30FA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2073" y="852883"/>
            <a:ext cx="6757527" cy="515223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ED1735F2-E2C8-9B6A-C3E1-C7B56CDE4126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8/2/2025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7ABF240-AB8A-B851-60A3-07C17BF9E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CE6569-5A00-FAA6-16A6-9CAC579A8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reeform: Shape 59">
            <a:extLst>
              <a:ext uri="{FF2B5EF4-FFF2-40B4-BE49-F238E27FC236}">
                <a16:creationId xmlns:a16="http://schemas.microsoft.com/office/drawing/2014/main" id="{D093A1E9-14E7-F1BD-8AD3-0926AC48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C082F9D-17F7-A6A3-6F59-395DBD040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40635C57-C6B6-95FF-FF70-8E4EC72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: Shape 59">
            <a:extLst>
              <a:ext uri="{FF2B5EF4-FFF2-40B4-BE49-F238E27FC236}">
                <a16:creationId xmlns:a16="http://schemas.microsoft.com/office/drawing/2014/main" id="{64C0BF67-AD24-8BA3-7BFE-4FC4B3109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109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49885F5-BCBD-1B93-4BD0-913F4539E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1973" y="3986909"/>
            <a:ext cx="11288052" cy="1331597"/>
          </a:xfrm>
        </p:spPr>
        <p:txBody>
          <a:bodyPr anchor="b">
            <a:noAutofit/>
          </a:bodyPr>
          <a:lstStyle>
            <a:lvl1pPr algn="l">
              <a:defRPr sz="5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044FD8C-6C45-EC5E-5CA3-79C3C87BF83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1973" y="5416550"/>
            <a:ext cx="11288052" cy="61595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035CA494-5B62-D1F6-0DF6-40D86758938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99621" y="964"/>
            <a:ext cx="5578791" cy="3888401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E6436228-797E-53A8-A7F9-52AD1B8E0F3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51973" y="6087722"/>
            <a:ext cx="1801825" cy="266701"/>
          </a:xfrm>
        </p:spPr>
        <p:txBody>
          <a:bodyPr lIns="0" tIns="0" rIns="0" bIns="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sz="1600"/>
              <a:t>Presenter 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84172-860D-1647-047C-C3738A9C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F49D81A-40A1-67EF-AB98-6D6B47001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D469B88-8070-4714-51D1-F43A0AFE3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A13429-7FDC-7187-2143-8A9EEDD8A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193548" y="-195013"/>
            <a:ext cx="1957956" cy="234798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34876CF-E930-1022-BFB1-831273576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7597" y="3"/>
            <a:ext cx="2351132" cy="117001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763CC7-EA2E-97AB-5E20-B44890F7E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203865" y="1754093"/>
            <a:ext cx="1940257" cy="23479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CA88D6-0F39-DB96-BA62-7586959D1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2544101" y="-198088"/>
            <a:ext cx="1954953" cy="23511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13202E-A252-90D1-ED83-5D7FB9C4F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2551501" y="1746727"/>
            <a:ext cx="1940259" cy="235102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B2E8D-ECD5-FF51-A5CA-5FB0750DA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2554974" y="1743143"/>
            <a:ext cx="1933202" cy="2351131"/>
          </a:xfrm>
          <a:custGeom>
            <a:avLst/>
            <a:gdLst>
              <a:gd name="connsiteX0" fmla="*/ 0 w 2115288"/>
              <a:gd name="connsiteY0" fmla="*/ 2092083 h 2092083"/>
              <a:gd name="connsiteX1" fmla="*/ 0 w 2115288"/>
              <a:gd name="connsiteY1" fmla="*/ 0 h 2092083"/>
              <a:gd name="connsiteX2" fmla="*/ 2115288 w 2115288"/>
              <a:gd name="connsiteY2" fmla="*/ 0 h 2092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5288" h="2092083">
                <a:moveTo>
                  <a:pt x="0" y="2092083"/>
                </a:moveTo>
                <a:lnTo>
                  <a:pt x="0" y="0"/>
                </a:lnTo>
                <a:lnTo>
                  <a:pt x="21152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BE33DCB4-EBE4-F9F4-40E1-A1109F436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10253534" y="22400"/>
            <a:ext cx="1960861" cy="19160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9D37B0-DB36-8B46-3EE5-848EE070F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10265341" y="1968544"/>
            <a:ext cx="1937248" cy="19160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49AE85A-7CA3-CA3E-CAC1-2D64B4689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10263835" y="1970054"/>
            <a:ext cx="1940259" cy="1916066"/>
          </a:xfrm>
          <a:custGeom>
            <a:avLst/>
            <a:gdLst>
              <a:gd name="connsiteX0" fmla="*/ 0 w 2115288"/>
              <a:gd name="connsiteY0" fmla="*/ 2092083 h 2092083"/>
              <a:gd name="connsiteX1" fmla="*/ 0 w 2115288"/>
              <a:gd name="connsiteY1" fmla="*/ 0 h 2092083"/>
              <a:gd name="connsiteX2" fmla="*/ 2115288 w 2115288"/>
              <a:gd name="connsiteY2" fmla="*/ 0 h 2092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5288" h="2092083">
                <a:moveTo>
                  <a:pt x="0" y="2092083"/>
                </a:moveTo>
                <a:lnTo>
                  <a:pt x="0" y="0"/>
                </a:lnTo>
                <a:lnTo>
                  <a:pt x="21152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1030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831918"/>
            <a:ext cx="10521992" cy="4069265"/>
          </a:xfrm>
        </p:spPr>
        <p:txBody>
          <a:bodyPr anchor="b">
            <a:noAutofit/>
          </a:bodyPr>
          <a:lstStyle>
            <a:lvl1pPr algn="l">
              <a:defRPr sz="2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3999" y="5076496"/>
            <a:ext cx="7559021" cy="949583"/>
          </a:xfrm>
        </p:spPr>
        <p:txBody>
          <a:bodyPr anchor="t">
            <a:noAutofit/>
          </a:bodyPr>
          <a:lstStyle>
            <a:lvl1pPr marL="0" indent="0" algn="l">
              <a:buNone/>
              <a:defRPr sz="2800" cap="none" baseline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D0B43-8816-7247-6389-43D5551017BC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8/2/2025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27E193F-93CE-A072-84E6-1413DA174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48423F9-4799-A3D7-1F4C-F18DF70A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reeform: Shape 16">
            <a:extLst>
              <a:ext uri="{FF2B5EF4-FFF2-40B4-BE49-F238E27FC236}">
                <a16:creationId xmlns:a16="http://schemas.microsoft.com/office/drawing/2014/main" id="{88041669-6793-077D-9837-4A969A82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Freeform: Shape 17">
            <a:extLst>
              <a:ext uri="{FF2B5EF4-FFF2-40B4-BE49-F238E27FC236}">
                <a16:creationId xmlns:a16="http://schemas.microsoft.com/office/drawing/2014/main" id="{AC3F6980-A0AE-0D20-BB5F-49A002200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: Shape 19">
            <a:extLst>
              <a:ext uri="{FF2B5EF4-FFF2-40B4-BE49-F238E27FC236}">
                <a16:creationId xmlns:a16="http://schemas.microsoft.com/office/drawing/2014/main" id="{02937DA2-B26D-43F5-EA04-BE9925EF4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8">
            <a:extLst>
              <a:ext uri="{FF2B5EF4-FFF2-40B4-BE49-F238E27FC236}">
                <a16:creationId xmlns:a16="http://schemas.microsoft.com/office/drawing/2014/main" id="{EBDA1D10-E930-CB39-86A5-FA42DB422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5432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anchor="b">
            <a:noAutofit/>
          </a:bodyPr>
          <a:lstStyle>
            <a:lvl1pPr algn="ctr">
              <a:defRPr sz="2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377440" y="4997668"/>
            <a:ext cx="7525512" cy="1028411"/>
          </a:xfrm>
        </p:spPr>
        <p:txBody>
          <a:bodyPr anchor="t">
            <a:noAutofit/>
          </a:bodyPr>
          <a:lstStyle>
            <a:lvl1pPr marL="0" indent="0" algn="ctr">
              <a:buNone/>
              <a:defRPr sz="2800" cap="none" baseline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FE8812C-E055-50E4-0169-A1950E62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6A94C-87F9-4135-8D16-E44AFA1FB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DE2A589-D2DC-84F9-7195-EA18408ED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93E8DDA7-6F09-A45D-D2CD-D785473EF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Freeform: Shape 59">
            <a:extLst>
              <a:ext uri="{FF2B5EF4-FFF2-40B4-BE49-F238E27FC236}">
                <a16:creationId xmlns:a16="http://schemas.microsoft.com/office/drawing/2014/main" id="{67B1242D-E100-7A0B-1A2F-727DD9934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218569" y="-219375"/>
            <a:ext cx="312166" cy="7493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D3D4B49A-33A3-4552-3BC7-AFEDF4F56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416414" y="-1971971"/>
            <a:ext cx="312165" cy="42544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539B139C-807D-C305-EDA8-691E0DFB6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290193" y="-590448"/>
            <a:ext cx="311360" cy="1492256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8782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3814EA-F598-EBFD-83D1-6782D7CB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F4F8927-891C-4D7A-C2D3-6EB5EF671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anchor="b">
            <a:no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489314B-CDC1-7F7E-C4DD-AAC0E5222B0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377440" y="4997668"/>
            <a:ext cx="7525512" cy="1028411"/>
          </a:xfrm>
        </p:spPr>
        <p:txBody>
          <a:bodyPr anchor="t">
            <a:no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5BFDC082-8545-4E14-11AF-FFBD6384E6D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FEC98-351C-9217-F32A-E626491DA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9528185-249C-C3DD-E678-AFBB8FFF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Freeform: Shape 59">
            <a:extLst>
              <a:ext uri="{FF2B5EF4-FFF2-40B4-BE49-F238E27FC236}">
                <a16:creationId xmlns:a16="http://schemas.microsoft.com/office/drawing/2014/main" id="{699D7479-A95C-B9AB-8F14-BDAE9D997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36AD101D-8188-88D0-9B81-9437DD5E3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1148622B-2A3E-B519-D517-B1227723B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: Shape 59">
            <a:extLst>
              <a:ext uri="{FF2B5EF4-FFF2-40B4-BE49-F238E27FC236}">
                <a16:creationId xmlns:a16="http://schemas.microsoft.com/office/drawing/2014/main" id="{0B9E09DF-714D-90DF-B3AD-44EABE33E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32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80D95FF-5457-4897-C849-71357B0BD4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" y="-1274064"/>
            <a:ext cx="10652760" cy="1133856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7FA8F0C3-BC6D-6591-CB4A-11D861FBC72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51932"/>
            <a:ext cx="8266176" cy="55842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B90E5DD-D445-87A5-7673-8A1F88BDDD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3BBD032-D2AB-904A-8441-9141AC45A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BB3875C-AB86-8E9A-4F93-9CCBB06B8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FB298429-8DA5-BFFD-51EB-A90E073B0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-1"/>
            <a:ext cx="592750" cy="2076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3C3643E2-FB9D-A282-05D4-4ADCA28D3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3590"/>
            <a:ext cx="592750" cy="2076568"/>
          </a:xfrm>
          <a:custGeom>
            <a:avLst/>
            <a:gdLst>
              <a:gd name="connsiteX0" fmla="*/ 2286 w 1660874"/>
              <a:gd name="connsiteY0" fmla="*/ 1660874 h 1660874"/>
              <a:gd name="connsiteX1" fmla="*/ 0 w 1660874"/>
              <a:gd name="connsiteY1" fmla="*/ 0 h 1660874"/>
              <a:gd name="connsiteX2" fmla="*/ 1660874 w 1660874"/>
              <a:gd name="connsiteY2" fmla="*/ 2286 h 1660874"/>
              <a:gd name="connsiteX3" fmla="*/ 1660874 w 1660874"/>
              <a:gd name="connsiteY3" fmla="*/ 10954 h 1660874"/>
              <a:gd name="connsiteX4" fmla="*/ 17812 w 1660874"/>
              <a:gd name="connsiteY4" fmla="*/ 1660874 h 1660874"/>
              <a:gd name="connsiteX5" fmla="*/ 2286 w 1660874"/>
              <a:gd name="connsiteY5" fmla="*/ 1660874 h 1660874"/>
              <a:gd name="connsiteX6" fmla="*/ 2286 w 1660874"/>
              <a:gd name="connsiteY6" fmla="*/ 1660874 h 1660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0874" h="1660874">
                <a:moveTo>
                  <a:pt x="2286" y="1660874"/>
                </a:moveTo>
                <a:lnTo>
                  <a:pt x="0" y="0"/>
                </a:lnTo>
                <a:lnTo>
                  <a:pt x="1660874" y="2286"/>
                </a:lnTo>
                <a:lnTo>
                  <a:pt x="1660874" y="10954"/>
                </a:lnTo>
                <a:lnTo>
                  <a:pt x="17812" y="1660874"/>
                </a:lnTo>
                <a:lnTo>
                  <a:pt x="2286" y="1660874"/>
                </a:lnTo>
                <a:lnTo>
                  <a:pt x="2286" y="166087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71D24C1E-2499-ECF1-B8DF-E0B4343EA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599250" y="2076566"/>
            <a:ext cx="596697" cy="3557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2B0AE408-95C0-A98F-93FE-469A71B6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1222" y="5633580"/>
            <a:ext cx="594723" cy="12244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90120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FA7C22B-A89C-426A-2C61-A4248B0DBC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" y="-1372961"/>
            <a:ext cx="10652760" cy="1133856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72744D9B-8B76-550A-34DF-7C3E89C14E5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1968500"/>
            <a:ext cx="8266176" cy="4267708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3EFFE-734C-E450-E89C-CA99223B86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B40393E-DBD1-6BA9-3978-D776FE478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5A968107-B15C-8E6D-FE8F-5B9CF718B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CC74BB1-A215-A0A5-E737-8BCC4B63B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-1"/>
            <a:ext cx="592750" cy="2076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Graphic 21">
            <a:extLst>
              <a:ext uri="{FF2B5EF4-FFF2-40B4-BE49-F238E27FC236}">
                <a16:creationId xmlns:a16="http://schemas.microsoft.com/office/drawing/2014/main" id="{EBEFF781-B473-6F4A-B48E-4BDDBDA22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3590"/>
            <a:ext cx="592750" cy="2076568"/>
          </a:xfrm>
          <a:custGeom>
            <a:avLst/>
            <a:gdLst>
              <a:gd name="connsiteX0" fmla="*/ 2286 w 1660874"/>
              <a:gd name="connsiteY0" fmla="*/ 1660874 h 1660874"/>
              <a:gd name="connsiteX1" fmla="*/ 0 w 1660874"/>
              <a:gd name="connsiteY1" fmla="*/ 0 h 1660874"/>
              <a:gd name="connsiteX2" fmla="*/ 1660874 w 1660874"/>
              <a:gd name="connsiteY2" fmla="*/ 2286 h 1660874"/>
              <a:gd name="connsiteX3" fmla="*/ 1660874 w 1660874"/>
              <a:gd name="connsiteY3" fmla="*/ 10954 h 1660874"/>
              <a:gd name="connsiteX4" fmla="*/ 17812 w 1660874"/>
              <a:gd name="connsiteY4" fmla="*/ 1660874 h 1660874"/>
              <a:gd name="connsiteX5" fmla="*/ 2286 w 1660874"/>
              <a:gd name="connsiteY5" fmla="*/ 1660874 h 1660874"/>
              <a:gd name="connsiteX6" fmla="*/ 2286 w 1660874"/>
              <a:gd name="connsiteY6" fmla="*/ 1660874 h 1660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0874" h="1660874">
                <a:moveTo>
                  <a:pt x="2286" y="1660874"/>
                </a:moveTo>
                <a:lnTo>
                  <a:pt x="0" y="0"/>
                </a:lnTo>
                <a:lnTo>
                  <a:pt x="1660874" y="2286"/>
                </a:lnTo>
                <a:lnTo>
                  <a:pt x="1660874" y="10954"/>
                </a:lnTo>
                <a:lnTo>
                  <a:pt x="17812" y="1660874"/>
                </a:lnTo>
                <a:lnTo>
                  <a:pt x="2286" y="1660874"/>
                </a:lnTo>
                <a:lnTo>
                  <a:pt x="2286" y="166087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9949D4-4863-4EB4-07B7-1DE490BE5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599250" y="2076566"/>
            <a:ext cx="596697" cy="3557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C66188E6-7A98-AC66-FEEF-2258A532A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1222" y="5633580"/>
            <a:ext cx="594723" cy="12244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26619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693AB473-5AA2-F8C2-52FE-444C26F552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" y="-1274064"/>
            <a:ext cx="10652760" cy="1133856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BB5C6304-7175-022B-6047-B7061B9529B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51932"/>
            <a:ext cx="8266176" cy="55842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01E0B-6390-6AEC-5C53-5D538E158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D45BA7E-BB20-C646-2450-F8562ED92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1B1D2082-DF85-D231-9624-6372331F3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D3E5FC2-5685-46E9-2717-E0629E608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-1"/>
            <a:ext cx="592750" cy="2076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Graphic 21">
            <a:extLst>
              <a:ext uri="{FF2B5EF4-FFF2-40B4-BE49-F238E27FC236}">
                <a16:creationId xmlns:a16="http://schemas.microsoft.com/office/drawing/2014/main" id="{C526560E-0081-7213-2B8C-2BEC157A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3590"/>
            <a:ext cx="592750" cy="2076568"/>
          </a:xfrm>
          <a:custGeom>
            <a:avLst/>
            <a:gdLst>
              <a:gd name="connsiteX0" fmla="*/ 2286 w 1660874"/>
              <a:gd name="connsiteY0" fmla="*/ 1660874 h 1660874"/>
              <a:gd name="connsiteX1" fmla="*/ 0 w 1660874"/>
              <a:gd name="connsiteY1" fmla="*/ 0 h 1660874"/>
              <a:gd name="connsiteX2" fmla="*/ 1660874 w 1660874"/>
              <a:gd name="connsiteY2" fmla="*/ 2286 h 1660874"/>
              <a:gd name="connsiteX3" fmla="*/ 1660874 w 1660874"/>
              <a:gd name="connsiteY3" fmla="*/ 10954 h 1660874"/>
              <a:gd name="connsiteX4" fmla="*/ 17812 w 1660874"/>
              <a:gd name="connsiteY4" fmla="*/ 1660874 h 1660874"/>
              <a:gd name="connsiteX5" fmla="*/ 2286 w 1660874"/>
              <a:gd name="connsiteY5" fmla="*/ 1660874 h 1660874"/>
              <a:gd name="connsiteX6" fmla="*/ 2286 w 1660874"/>
              <a:gd name="connsiteY6" fmla="*/ 1660874 h 1660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0874" h="1660874">
                <a:moveTo>
                  <a:pt x="2286" y="1660874"/>
                </a:moveTo>
                <a:lnTo>
                  <a:pt x="0" y="0"/>
                </a:lnTo>
                <a:lnTo>
                  <a:pt x="1660874" y="2286"/>
                </a:lnTo>
                <a:lnTo>
                  <a:pt x="1660874" y="10954"/>
                </a:lnTo>
                <a:lnTo>
                  <a:pt x="17812" y="1660874"/>
                </a:lnTo>
                <a:lnTo>
                  <a:pt x="2286" y="1660874"/>
                </a:lnTo>
                <a:lnTo>
                  <a:pt x="2286" y="166087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9A8E9E-14B4-DCD2-5039-79CFB3442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599250" y="2076566"/>
            <a:ext cx="596697" cy="3557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DBFDC890-4416-3434-05AF-08ECA9FC9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1222" y="5633580"/>
            <a:ext cx="594723" cy="12244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6814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anchor="ctr">
            <a:noAutofit/>
          </a:bodyPr>
          <a:lstStyle>
            <a:lvl1pPr marL="0" indent="0" algn="l"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50D50B0-843C-5B14-48D1-87F8D20010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6ADB1-ED49-7629-9149-E16F9F0A2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49AE49E-D511-6279-081B-4E86B48E5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AD384D22-7069-5A9F-31CA-EEDEA8AAF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16760" y="-163879"/>
            <a:ext cx="312165" cy="638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6AE04790-7C0A-5078-4BBB-C4DBA5633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843383" y="-2398940"/>
            <a:ext cx="312165" cy="51084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5111550E-DD6C-68D9-796D-CC69B24BB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1" name="Freeform: Shape 59">
            <a:extLst>
              <a:ext uri="{FF2B5EF4-FFF2-40B4-BE49-F238E27FC236}">
                <a16:creationId xmlns:a16="http://schemas.microsoft.com/office/drawing/2014/main" id="{29EB5C97-94A5-1E7B-8EEE-F0194617F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5673214" y="-460675"/>
            <a:ext cx="312166" cy="12319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9354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E66BBE-3119-84C9-214F-FCCB3DF5A6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344168"/>
            <a:ext cx="9198864" cy="329184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349240"/>
            <a:ext cx="9198864" cy="466344"/>
          </a:xfrm>
        </p:spPr>
        <p:txBody>
          <a:bodyPr anchor="ctr">
            <a:noAutofit/>
          </a:bodyPr>
          <a:lstStyle>
            <a:lvl1pPr marL="0" indent="0" algn="l">
              <a:buNone/>
              <a:defRPr sz="22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0EAFB48-77A7-BA54-C30E-13615B2CFC34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CA297-04CE-E894-0801-F7FA853E1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802B948-797F-2EDF-6B6F-80E26357F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: Shape 59">
            <a:extLst>
              <a:ext uri="{FF2B5EF4-FFF2-40B4-BE49-F238E27FC236}">
                <a16:creationId xmlns:a16="http://schemas.microsoft.com/office/drawing/2014/main" id="{37AA86A7-00D3-E74F-78A0-15D0D5E67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E6BF3A7D-5E07-57E7-65BD-0684EBF6B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8DC52BC5-949D-F72A-1862-B4C2DF8AD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: Shape 59">
            <a:extLst>
              <a:ext uri="{FF2B5EF4-FFF2-40B4-BE49-F238E27FC236}">
                <a16:creationId xmlns:a16="http://schemas.microsoft.com/office/drawing/2014/main" id="{64EF6841-D3F8-5018-9386-312A1A88C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222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9DEA9FFE-FE2C-A2CF-6A54-6A11FD045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693958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: Shape 59">
            <a:extLst>
              <a:ext uri="{FF2B5EF4-FFF2-40B4-BE49-F238E27FC236}">
                <a16:creationId xmlns:a16="http://schemas.microsoft.com/office/drawing/2014/main" id="{7F3191B1-5F85-BFE9-41AB-CC31EB42A1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693958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1234440"/>
            <a:ext cx="8961120" cy="316992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4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1793" y="5540026"/>
            <a:ext cx="8961120" cy="466344"/>
          </a:xfrm>
        </p:spPr>
        <p:txBody>
          <a:bodyPr anchor="ctr">
            <a:noAutofit/>
          </a:bodyPr>
          <a:lstStyle>
            <a:lvl1pPr marL="0" indent="0" algn="l"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751857FF-9996-86DA-9589-6D9F2E7183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6B0CE-1E90-D91B-206A-1AAEF0D8B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A564268-0963-3A71-EC86-705E6E654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0AFCBF-0E31-230A-60F4-103AA780A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Freeform: Shape 59">
            <a:extLst>
              <a:ext uri="{FF2B5EF4-FFF2-40B4-BE49-F238E27FC236}">
                <a16:creationId xmlns:a16="http://schemas.microsoft.com/office/drawing/2014/main" id="{15B40AB6-F47D-71EB-5487-2535D533C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702662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0880F52-3352-D5BD-BC6D-2567B22B1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93C49F-06BF-DE6C-456D-E415925B3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0693958" y="3813296"/>
            <a:ext cx="1497360" cy="74514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629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1919"/>
            <a:ext cx="10515600" cy="1132258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4DC103C-4E45-07FA-2734-5BAE2624DC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147455"/>
            <a:ext cx="5181600" cy="38786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8F1ED9-CE64-0191-F909-FDC002A7456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72200" y="2147455"/>
            <a:ext cx="5181600" cy="38786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3951C9BE-1BC0-DA0E-97D3-AEEBAEC891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8/2/2025</a:t>
            </a:fld>
            <a:endParaRPr lang="en-US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2A408A81-CDF6-5FC4-EB66-DF74E6CD6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84B2F785-3677-7806-7A3C-AB27487BB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0792B4B1-A255-634B-7113-0BE8BAE88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16760" y="-163879"/>
            <a:ext cx="312165" cy="638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3E17EB6F-9BB3-4A94-402E-FAD02B2C5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843383" y="-2398940"/>
            <a:ext cx="312165" cy="51084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B5C09CFD-5DB4-D507-3AC9-437BB1B64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4" name="Freeform: Shape 59">
            <a:extLst>
              <a:ext uri="{FF2B5EF4-FFF2-40B4-BE49-F238E27FC236}">
                <a16:creationId xmlns:a16="http://schemas.microsoft.com/office/drawing/2014/main" id="{3D77659E-88C7-E969-8E1D-2B9E7B09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5673214" y="-460675"/>
            <a:ext cx="312166" cy="12319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796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1F45E22-547F-B6E1-5F51-CFECC13B2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-7621" y="6245509"/>
            <a:ext cx="5134119" cy="6124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D43FFF1-DDFA-80AA-76D1-22BD8FF1A07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32261" y="482261"/>
            <a:ext cx="5828395" cy="3987800"/>
          </a:xfrm>
        </p:spPr>
        <p:txBody>
          <a:bodyPr lIns="0" tIns="0" rIns="0" bIns="0"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A507D3A1-9DD8-7489-4AF4-BA29A6CDB4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32260" y="4625351"/>
            <a:ext cx="5828396" cy="891675"/>
          </a:xfr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035CA494-5B62-D1F6-0DF6-40D86758938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64491" y="1339850"/>
            <a:ext cx="3762007" cy="4905375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00F3AF08-58B8-1240-DC7F-D213996B2AE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671050" y="5982369"/>
            <a:ext cx="1589606" cy="266701"/>
          </a:xfrm>
        </p:spPr>
        <p:txBody>
          <a:bodyPr lIns="0" tIns="0" rIns="0" bIns="0" anchor="b">
            <a:noAutofit/>
          </a:bodyPr>
          <a:lstStyle>
            <a:lvl1pPr marL="0" indent="0" algn="r"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sz="1600"/>
              <a:t>Presenter Name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CAC3F6DD-F963-7D20-7D44-A9471028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8/2/2025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9D3E5DEB-74C0-2DEA-0038-2F0044213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EFCC32E-F87E-343D-5B5C-6507310CA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0E8E679-660F-5B58-91D7-9E0CDF0AB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" y="-3"/>
            <a:ext cx="1360674" cy="22320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5" name="Freeform: Shape 59">
            <a:extLst>
              <a:ext uri="{FF2B5EF4-FFF2-40B4-BE49-F238E27FC236}">
                <a16:creationId xmlns:a16="http://schemas.microsoft.com/office/drawing/2014/main" id="{8587E180-57E3-C8FA-E365-AB365B7F4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7937" y="-5"/>
            <a:ext cx="1352738" cy="2232015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2F644D-1D4F-6486-A506-5B5A7BE49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2232018"/>
            <a:ext cx="1360677" cy="1916648"/>
          </a:xfrm>
          <a:prstGeom prst="rect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Freeform: Shape 9">
            <a:extLst>
              <a:ext uri="{FF2B5EF4-FFF2-40B4-BE49-F238E27FC236}">
                <a16:creationId xmlns:a16="http://schemas.microsoft.com/office/drawing/2014/main" id="{155A9F5C-6C2B-B9A0-9DF2-D4B82FBE6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3471537"/>
            <a:ext cx="1360678" cy="677127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6B928C87-B3CE-A38B-38D7-B0948D3E4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-2" y="4148664"/>
            <a:ext cx="1360677" cy="20968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: Shape 59">
            <a:extLst>
              <a:ext uri="{FF2B5EF4-FFF2-40B4-BE49-F238E27FC236}">
                <a16:creationId xmlns:a16="http://schemas.microsoft.com/office/drawing/2014/main" id="{1F867251-402A-C2DE-7D05-B8E48B7E7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0" y="4148663"/>
            <a:ext cx="1360678" cy="209684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1B4E1136-DFDD-32BF-5846-514278A0F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0734332" y="-700191"/>
            <a:ext cx="274322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4973B099-8DFA-53FB-1105-A26CC3601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1814480" y="-103514"/>
            <a:ext cx="274322" cy="4813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7188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6374" y="838988"/>
            <a:ext cx="10461626" cy="1143292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44000" y="2142935"/>
            <a:ext cx="5157787" cy="55983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86E5640-DE07-46FE-2EFB-FCD8C5238D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4000" y="2844801"/>
            <a:ext cx="5157788" cy="317421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64812" y="2142935"/>
            <a:ext cx="5183188" cy="55983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0D5795C-6228-AA6F-1CF7-AD7010686B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64812" y="2844801"/>
            <a:ext cx="5183188" cy="317421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54F43-A159-C557-9E6B-CFF4F1036926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8/2/2025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669F11A-4BB7-E399-ADBB-0F360C066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56F30B9-EE4B-C493-7E8E-D3B0E35E0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reeform: Shape 16">
            <a:extLst>
              <a:ext uri="{FF2B5EF4-FFF2-40B4-BE49-F238E27FC236}">
                <a16:creationId xmlns:a16="http://schemas.microsoft.com/office/drawing/2014/main" id="{03AB0DEF-0DAF-10A0-D371-A2D5CFF30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7">
            <a:extLst>
              <a:ext uri="{FF2B5EF4-FFF2-40B4-BE49-F238E27FC236}">
                <a16:creationId xmlns:a16="http://schemas.microsoft.com/office/drawing/2014/main" id="{CE00B65A-4DD3-A66E-7B7D-B1480BCB5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Freeform: Shape 19">
            <a:extLst>
              <a:ext uri="{FF2B5EF4-FFF2-40B4-BE49-F238E27FC236}">
                <a16:creationId xmlns:a16="http://schemas.microsoft.com/office/drawing/2014/main" id="{69C3029D-7FB9-5E45-82D3-D6A8844A6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Freeform: Shape 18">
            <a:extLst>
              <a:ext uri="{FF2B5EF4-FFF2-40B4-BE49-F238E27FC236}">
                <a16:creationId xmlns:a16="http://schemas.microsoft.com/office/drawing/2014/main" id="{BE1498E0-4720-9D5C-04B8-B5A813618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08934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Picture Placeholder21">
            <a:extLst>
              <a:ext uri="{FF2B5EF4-FFF2-40B4-BE49-F238E27FC236}">
                <a16:creationId xmlns:a16="http://schemas.microsoft.com/office/drawing/2014/main" id="{D0542117-0280-7EF2-981E-7EBEEA22B83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80778" y="2533650"/>
            <a:ext cx="2684463" cy="1431925"/>
          </a:xfrm>
        </p:spPr>
        <p:txBody>
          <a:bodyPr/>
          <a:lstStyle/>
          <a:p>
            <a:endParaRPr lang="en-GB"/>
          </a:p>
        </p:txBody>
      </p:sp>
      <p:sp>
        <p:nvSpPr>
          <p:cNvPr id="8" name="Text Placeholder 35">
            <a:extLst>
              <a:ext uri="{FF2B5EF4-FFF2-40B4-BE49-F238E27FC236}">
                <a16:creationId xmlns:a16="http://schemas.microsoft.com/office/drawing/2014/main" id="{C0CA7D34-E67D-8E1E-D764-4EEF48B5F10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372424" y="4044953"/>
            <a:ext cx="2692817" cy="6807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35">
            <a:extLst>
              <a:ext uri="{FF2B5EF4-FFF2-40B4-BE49-F238E27FC236}">
                <a16:creationId xmlns:a16="http://schemas.microsoft.com/office/drawing/2014/main" id="{BF9C1CC2-757F-2074-A27F-0C3465D031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372424" y="4860184"/>
            <a:ext cx="2692817" cy="87961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Picture Placeholder21">
            <a:extLst>
              <a:ext uri="{FF2B5EF4-FFF2-40B4-BE49-F238E27FC236}">
                <a16:creationId xmlns:a16="http://schemas.microsoft.com/office/drawing/2014/main" id="{57B833E3-1027-D68D-486F-417BDE65BF4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53768" y="2533650"/>
            <a:ext cx="2684463" cy="1431925"/>
          </a:xfrm>
        </p:spPr>
        <p:txBody>
          <a:bodyPr/>
          <a:lstStyle/>
          <a:p>
            <a:endParaRPr lang="en-GB"/>
          </a:p>
        </p:txBody>
      </p:sp>
      <p:sp>
        <p:nvSpPr>
          <p:cNvPr id="12" name="Text Placeholder 35">
            <a:extLst>
              <a:ext uri="{FF2B5EF4-FFF2-40B4-BE49-F238E27FC236}">
                <a16:creationId xmlns:a16="http://schemas.microsoft.com/office/drawing/2014/main" id="{51119BFC-5232-31B7-0199-2BC44B1610E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745414" y="4044953"/>
            <a:ext cx="2692817" cy="6807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Text Placeholder 35">
            <a:extLst>
              <a:ext uri="{FF2B5EF4-FFF2-40B4-BE49-F238E27FC236}">
                <a16:creationId xmlns:a16="http://schemas.microsoft.com/office/drawing/2014/main" id="{5B52BFC0-79AE-E39B-C284-97D8EDBCA7A0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745414" y="4860184"/>
            <a:ext cx="2692817" cy="87961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8" name="Picture Placeholder 21">
            <a:extLst>
              <a:ext uri="{FF2B5EF4-FFF2-40B4-BE49-F238E27FC236}">
                <a16:creationId xmlns:a16="http://schemas.microsoft.com/office/drawing/2014/main" id="{CF406033-2018-29A3-CCC9-6C9E44FD5D1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114789" y="2533650"/>
            <a:ext cx="2684463" cy="1431925"/>
          </a:xfrm>
        </p:spPr>
        <p:txBody>
          <a:bodyPr/>
          <a:lstStyle/>
          <a:p>
            <a:endParaRPr lang="en-GB"/>
          </a:p>
        </p:txBody>
      </p:sp>
      <p:sp>
        <p:nvSpPr>
          <p:cNvPr id="18" name="Text Placeholder 35">
            <a:extLst>
              <a:ext uri="{FF2B5EF4-FFF2-40B4-BE49-F238E27FC236}">
                <a16:creationId xmlns:a16="http://schemas.microsoft.com/office/drawing/2014/main" id="{C3ED7ECE-1ADF-CD96-C30D-6F02AC54B1FE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8106435" y="4044953"/>
            <a:ext cx="2692817" cy="6807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1" name="Text Placeholder 35">
            <a:extLst>
              <a:ext uri="{FF2B5EF4-FFF2-40B4-BE49-F238E27FC236}">
                <a16:creationId xmlns:a16="http://schemas.microsoft.com/office/drawing/2014/main" id="{12DF7936-36F7-44AF-D721-23AB6274392F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106435" y="4860184"/>
            <a:ext cx="2692817" cy="87961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33EABF6-4EA1-0F72-47E7-E214CDBF7DD4}"/>
              </a:ext>
            </a:extLst>
          </p:cNvPr>
          <p:cNvSpPr>
            <a:spLocks noGrp="1"/>
          </p:cNvSpPr>
          <p:nvPr>
            <p:ph type="dt" sz="half" idx="4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8/2/2025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3BA8BAB-E3F7-7F34-F87D-AA46C571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3977F9-FC55-44B0-53B8-ADB4C12E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reeform: Shape 59">
            <a:extLst>
              <a:ext uri="{FF2B5EF4-FFF2-40B4-BE49-F238E27FC236}">
                <a16:creationId xmlns:a16="http://schemas.microsoft.com/office/drawing/2014/main" id="{ED3CEBA7-0265-2989-2EC6-ED2043F33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A25533D8-30B7-6701-E92E-C0BA672DC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C35F9418-7400-2BD9-AE41-597ECEA37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: Shape 59">
            <a:extLst>
              <a:ext uri="{FF2B5EF4-FFF2-40B4-BE49-F238E27FC236}">
                <a16:creationId xmlns:a16="http://schemas.microsoft.com/office/drawing/2014/main" id="{C0743258-BC4B-50FD-71BE-9D97DF0A8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8858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" name="Text Placeholder 35">
            <a:extLst>
              <a:ext uri="{FF2B5EF4-FFF2-40B4-BE49-F238E27FC236}">
                <a16:creationId xmlns:a16="http://schemas.microsoft.com/office/drawing/2014/main" id="{A6D91015-EB22-C504-4A41-5D8469D6BF3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064866" y="2456269"/>
            <a:ext cx="3568837" cy="60960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Text Placeholder 35">
            <a:extLst>
              <a:ext uri="{FF2B5EF4-FFF2-40B4-BE49-F238E27FC236}">
                <a16:creationId xmlns:a16="http://schemas.microsoft.com/office/drawing/2014/main" id="{532D2B12-D41E-8DA0-8841-A776ACF4492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064866" y="3200395"/>
            <a:ext cx="3568837" cy="78965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2" name="Text Placeholder 35">
            <a:extLst>
              <a:ext uri="{FF2B5EF4-FFF2-40B4-BE49-F238E27FC236}">
                <a16:creationId xmlns:a16="http://schemas.microsoft.com/office/drawing/2014/main" id="{40A11E8F-696A-E4EF-90AF-7299A387E89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56353" y="2456269"/>
            <a:ext cx="3568837" cy="60960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3" name="Text Placeholder 35">
            <a:extLst>
              <a:ext uri="{FF2B5EF4-FFF2-40B4-BE49-F238E27FC236}">
                <a16:creationId xmlns:a16="http://schemas.microsoft.com/office/drawing/2014/main" id="{ED0764D2-EF05-95D7-E518-B428DEA78A5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556353" y="3200395"/>
            <a:ext cx="3568837" cy="78965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4" name="Text Placeholder 35">
            <a:extLst>
              <a:ext uri="{FF2B5EF4-FFF2-40B4-BE49-F238E27FC236}">
                <a16:creationId xmlns:a16="http://schemas.microsoft.com/office/drawing/2014/main" id="{C07DDEA9-66DD-7AAA-0D2F-798B2B9629E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064866" y="4332161"/>
            <a:ext cx="3568837" cy="60960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5" name="Text Placeholder 35">
            <a:extLst>
              <a:ext uri="{FF2B5EF4-FFF2-40B4-BE49-F238E27FC236}">
                <a16:creationId xmlns:a16="http://schemas.microsoft.com/office/drawing/2014/main" id="{D27F749F-CAF5-FF7B-7CF9-192E8764322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064866" y="5076287"/>
            <a:ext cx="3568837" cy="78965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BC192F01-6AB2-5F7C-6D0A-CB9465FB2B17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556353" y="4332161"/>
            <a:ext cx="3568837" cy="60960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92B7605E-FACE-97D3-9DDD-CBD52582C52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556353" y="5076287"/>
            <a:ext cx="3568837" cy="78965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077065C-2494-1885-831E-3BA6D45D1B2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8/2/2025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3BA8BAB-E3F7-7F34-F87D-AA46C571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3977F9-FC55-44B0-53B8-ADB4C12E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reeform: Shape 16">
            <a:extLst>
              <a:ext uri="{FF2B5EF4-FFF2-40B4-BE49-F238E27FC236}">
                <a16:creationId xmlns:a16="http://schemas.microsoft.com/office/drawing/2014/main" id="{9495CF4B-5A18-C9CB-401F-E668B73D1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7">
            <a:extLst>
              <a:ext uri="{FF2B5EF4-FFF2-40B4-BE49-F238E27FC236}">
                <a16:creationId xmlns:a16="http://schemas.microsoft.com/office/drawing/2014/main" id="{A3A58E7B-24DB-5995-5E8D-E19B88CD1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Freeform: Shape 19">
            <a:extLst>
              <a:ext uri="{FF2B5EF4-FFF2-40B4-BE49-F238E27FC236}">
                <a16:creationId xmlns:a16="http://schemas.microsoft.com/office/drawing/2014/main" id="{7AEF2BAC-C579-9EFD-2089-8AAF5C6A93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Freeform: Shape 18">
            <a:extLst>
              <a:ext uri="{FF2B5EF4-FFF2-40B4-BE49-F238E27FC236}">
                <a16:creationId xmlns:a16="http://schemas.microsoft.com/office/drawing/2014/main" id="{5D70562F-DEEF-5606-F5E8-63AEA8B62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06040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1E932CF8-809C-FD53-EC2F-3F8B262C9E1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628775" y="2362200"/>
            <a:ext cx="1122363" cy="1482577"/>
          </a:xfrm>
        </p:spPr>
        <p:txBody>
          <a:bodyPr/>
          <a:lstStyle/>
          <a:p>
            <a:endParaRPr lang="en-GB"/>
          </a:p>
        </p:txBody>
      </p:sp>
      <p:sp>
        <p:nvSpPr>
          <p:cNvPr id="35" name="Text Placeholder 35">
            <a:extLst>
              <a:ext uri="{FF2B5EF4-FFF2-40B4-BE49-F238E27FC236}">
                <a16:creationId xmlns:a16="http://schemas.microsoft.com/office/drawing/2014/main" id="{C5471E28-499C-13C5-B42B-B8FC431D733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930248" y="2355585"/>
            <a:ext cx="2683398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0A5EC27E-AE02-883E-31F5-32208B9F14C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930248" y="3099711"/>
            <a:ext cx="2683398" cy="789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3" name="Picture Placeholder 30">
            <a:extLst>
              <a:ext uri="{FF2B5EF4-FFF2-40B4-BE49-F238E27FC236}">
                <a16:creationId xmlns:a16="http://schemas.microsoft.com/office/drawing/2014/main" id="{5771AF9B-91C5-4FCF-3268-BEF15CB2C65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78356" y="2362200"/>
            <a:ext cx="1122363" cy="1482577"/>
          </a:xfrm>
        </p:spPr>
        <p:txBody>
          <a:bodyPr/>
          <a:lstStyle/>
          <a:p>
            <a:endParaRPr lang="en-GB"/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16CD61A4-9D01-CB18-B80D-F0D20394AF2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876966" y="2355585"/>
            <a:ext cx="2683398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EA936668-A06C-15E6-9A5A-A170E3C8A6D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876966" y="3099711"/>
            <a:ext cx="2683398" cy="789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2" name="Picture Placeholder 30">
            <a:extLst>
              <a:ext uri="{FF2B5EF4-FFF2-40B4-BE49-F238E27FC236}">
                <a16:creationId xmlns:a16="http://schemas.microsoft.com/office/drawing/2014/main" id="{66E6D2AA-72F5-D5EB-9F7A-61EFDB86790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628775" y="4307775"/>
            <a:ext cx="1122363" cy="1482577"/>
          </a:xfrm>
        </p:spPr>
        <p:txBody>
          <a:bodyPr/>
          <a:lstStyle/>
          <a:p>
            <a:endParaRPr lang="en-GB"/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06D78574-9004-D5A4-06C4-6DE8A9BCBC0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930248" y="4280325"/>
            <a:ext cx="2683398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9A4992FB-C1F4-515B-6938-346345DE2B8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930248" y="5024451"/>
            <a:ext cx="2683398" cy="789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4" name="Picture Placeholder 30">
            <a:extLst>
              <a:ext uri="{FF2B5EF4-FFF2-40B4-BE49-F238E27FC236}">
                <a16:creationId xmlns:a16="http://schemas.microsoft.com/office/drawing/2014/main" id="{D7A8246B-3515-AD53-2508-3FC029202DA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78356" y="4307775"/>
            <a:ext cx="1122363" cy="1482577"/>
          </a:xfrm>
        </p:spPr>
        <p:txBody>
          <a:bodyPr/>
          <a:lstStyle/>
          <a:p>
            <a:endParaRPr lang="en-GB"/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1FFCB778-56FA-17FD-49C7-D7F1BDD26C1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876966" y="4280325"/>
            <a:ext cx="2683398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Text Placeholder 35">
            <a:extLst>
              <a:ext uri="{FF2B5EF4-FFF2-40B4-BE49-F238E27FC236}">
                <a16:creationId xmlns:a16="http://schemas.microsoft.com/office/drawing/2014/main" id="{7AAE6DE1-1F3D-F4AB-184E-8A3A4CEDCDC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876966" y="5024451"/>
            <a:ext cx="2683398" cy="789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F563E81-A6F0-648D-DCF7-BFF1870E755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8/2/2025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3BA8BAB-E3F7-7F34-F87D-AA46C571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3977F9-FC55-44B0-53B8-ADB4C12E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reeform: Shape 59">
            <a:extLst>
              <a:ext uri="{FF2B5EF4-FFF2-40B4-BE49-F238E27FC236}">
                <a16:creationId xmlns:a16="http://schemas.microsoft.com/office/drawing/2014/main" id="{EB1495DF-573A-3AAB-5854-8A09491BA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BD49C3F5-81F6-6E72-50FF-8F3AEFA13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EEEEF2-460E-B70B-6230-10A7994EF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: Shape 59">
            <a:extLst>
              <a:ext uri="{FF2B5EF4-FFF2-40B4-BE49-F238E27FC236}">
                <a16:creationId xmlns:a16="http://schemas.microsoft.com/office/drawing/2014/main" id="{C4E3626D-71B6-6652-8FE1-40921DF05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02207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l">
              <a:defRPr sz="36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EE5EE63-A6DA-348D-8495-E51900A59A5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9788" y="2366167"/>
            <a:ext cx="3255962" cy="3604422"/>
          </a:xfrm>
        </p:spPr>
        <p:txBody>
          <a:bodyPr/>
          <a:lstStyle/>
          <a:p>
            <a:endParaRPr lang="en-GB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94087FA0-09BB-9F62-C383-36B2C6623B9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634844" y="2146300"/>
            <a:ext cx="3102631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1156A739-AA76-7366-9AE0-D20D44A62F1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634844" y="2890426"/>
            <a:ext cx="3102631" cy="102183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57BB261E-3856-D4EB-E49A-A805AA8CA02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35143" y="2146300"/>
            <a:ext cx="3102631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14EE8DBC-744D-FDE5-F388-611D6C0C160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235143" y="2890426"/>
            <a:ext cx="3102631" cy="102183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29E55623-928E-5F9E-2EBB-9C1009DA215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634844" y="4195512"/>
            <a:ext cx="3102631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E7542672-472E-0E16-8066-DFA62799082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634844" y="4939638"/>
            <a:ext cx="3102631" cy="102183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Text Placeholder 35">
            <a:extLst>
              <a:ext uri="{FF2B5EF4-FFF2-40B4-BE49-F238E27FC236}">
                <a16:creationId xmlns:a16="http://schemas.microsoft.com/office/drawing/2014/main" id="{8D6428D0-36EF-16D7-741F-B91DFF9CC9A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235143" y="4195512"/>
            <a:ext cx="3102631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0BCE5C17-683A-5D3B-ECCE-2C25D14F893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235143" y="4939638"/>
            <a:ext cx="3102631" cy="102183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F234816-4552-682C-7011-792489AA851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8/2/2025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3BA8BAB-E3F7-7F34-F87D-AA46C571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3977F9-FC55-44B0-53B8-ADB4C12E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reeform: Shape 59">
            <a:extLst>
              <a:ext uri="{FF2B5EF4-FFF2-40B4-BE49-F238E27FC236}">
                <a16:creationId xmlns:a16="http://schemas.microsoft.com/office/drawing/2014/main" id="{516C1398-A7AF-C02F-934D-C37C5E987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9B38EA50-6705-E42C-3897-B0D76FAA8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BF1543-7A6B-249C-1650-3EFEB63C1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: Shape 59">
            <a:extLst>
              <a:ext uri="{FF2B5EF4-FFF2-40B4-BE49-F238E27FC236}">
                <a16:creationId xmlns:a16="http://schemas.microsoft.com/office/drawing/2014/main" id="{BBAD9B21-7393-1499-E59D-EA109D80C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24757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>
            <a:extLst>
              <a:ext uri="{FF2B5EF4-FFF2-40B4-BE49-F238E27FC236}">
                <a16:creationId xmlns:a16="http://schemas.microsoft.com/office/drawing/2014/main" id="{CC5A7648-D01A-875E-E9BB-ED5949D47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6930" y="5779705"/>
            <a:ext cx="311361" cy="18452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l">
              <a:defRPr sz="36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35EC3073-FA99-7015-CBD2-0E3B9CE430C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41988" y="2331669"/>
            <a:ext cx="2302850" cy="1255082"/>
          </a:xfrm>
        </p:spPr>
        <p:txBody>
          <a:bodyPr/>
          <a:lstStyle/>
          <a:p>
            <a:endParaRPr lang="en-GB"/>
          </a:p>
        </p:txBody>
      </p:sp>
      <p:sp>
        <p:nvSpPr>
          <p:cNvPr id="19" name="Text Placeholder 35">
            <a:extLst>
              <a:ext uri="{FF2B5EF4-FFF2-40B4-BE49-F238E27FC236}">
                <a16:creationId xmlns:a16="http://schemas.microsoft.com/office/drawing/2014/main" id="{C879862E-201F-4356-6D65-28E89DB6F11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41989" y="3665225"/>
            <a:ext cx="2302536" cy="73513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35">
            <a:extLst>
              <a:ext uri="{FF2B5EF4-FFF2-40B4-BE49-F238E27FC236}">
                <a16:creationId xmlns:a16="http://schemas.microsoft.com/office/drawing/2014/main" id="{A15D05C0-B891-85E5-35C5-24FBD31E326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1989" y="4534881"/>
            <a:ext cx="2302536" cy="1511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5" name="Picture Placeholder 29">
            <a:extLst>
              <a:ext uri="{FF2B5EF4-FFF2-40B4-BE49-F238E27FC236}">
                <a16:creationId xmlns:a16="http://schemas.microsoft.com/office/drawing/2014/main" id="{B9CDE245-8A43-C7AE-733E-51362998210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552179" y="2331669"/>
            <a:ext cx="2302850" cy="1255082"/>
          </a:xfrm>
        </p:spPr>
        <p:txBody>
          <a:bodyPr/>
          <a:lstStyle/>
          <a:p>
            <a:endParaRPr lang="en-GB"/>
          </a:p>
        </p:txBody>
      </p:sp>
      <p:sp>
        <p:nvSpPr>
          <p:cNvPr id="23" name="Text Placeholder 35">
            <a:extLst>
              <a:ext uri="{FF2B5EF4-FFF2-40B4-BE49-F238E27FC236}">
                <a16:creationId xmlns:a16="http://schemas.microsoft.com/office/drawing/2014/main" id="{6741BED5-DD9B-DA08-B276-4A6A9619A77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552493" y="3665225"/>
            <a:ext cx="2302536" cy="73513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Text Placeholder 35">
            <a:extLst>
              <a:ext uri="{FF2B5EF4-FFF2-40B4-BE49-F238E27FC236}">
                <a16:creationId xmlns:a16="http://schemas.microsoft.com/office/drawing/2014/main" id="{4211193A-897F-A0CB-98F7-FD02B1E0321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552493" y="4534881"/>
            <a:ext cx="2302536" cy="1511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6776899D-7EB0-41AC-9AF4-FE101D6C9E83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6284660" y="2331669"/>
            <a:ext cx="2302850" cy="1255082"/>
          </a:xfrm>
        </p:spPr>
        <p:txBody>
          <a:bodyPr/>
          <a:lstStyle/>
          <a:p>
            <a:endParaRPr lang="en-GB"/>
          </a:p>
        </p:txBody>
      </p:sp>
      <p:sp>
        <p:nvSpPr>
          <p:cNvPr id="25" name="Text Placeholder 35">
            <a:extLst>
              <a:ext uri="{FF2B5EF4-FFF2-40B4-BE49-F238E27FC236}">
                <a16:creationId xmlns:a16="http://schemas.microsoft.com/office/drawing/2014/main" id="{1DED0997-D314-C6AE-A692-306403BBE62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84974" y="3665225"/>
            <a:ext cx="2302536" cy="73513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Text Placeholder 35">
            <a:extLst>
              <a:ext uri="{FF2B5EF4-FFF2-40B4-BE49-F238E27FC236}">
                <a16:creationId xmlns:a16="http://schemas.microsoft.com/office/drawing/2014/main" id="{CB02C1DA-F7C6-2990-C630-24D0D3CA893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84974" y="4534881"/>
            <a:ext cx="2302536" cy="1511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F1FE3630-D074-6944-4F08-08363014CC1D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9045148" y="2331669"/>
            <a:ext cx="2302850" cy="1255082"/>
          </a:xfrm>
        </p:spPr>
        <p:txBody>
          <a:bodyPr/>
          <a:lstStyle/>
          <a:p>
            <a:endParaRPr lang="en-GB"/>
          </a:p>
        </p:txBody>
      </p:sp>
      <p:sp>
        <p:nvSpPr>
          <p:cNvPr id="27" name="Text Placeholder 35">
            <a:extLst>
              <a:ext uri="{FF2B5EF4-FFF2-40B4-BE49-F238E27FC236}">
                <a16:creationId xmlns:a16="http://schemas.microsoft.com/office/drawing/2014/main" id="{2BD521B6-BD70-6519-3BCC-0441BC90998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045462" y="3665225"/>
            <a:ext cx="2302536" cy="73513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8" name="Text Placeholder 35">
            <a:extLst>
              <a:ext uri="{FF2B5EF4-FFF2-40B4-BE49-F238E27FC236}">
                <a16:creationId xmlns:a16="http://schemas.microsoft.com/office/drawing/2014/main" id="{B09D8CE1-C90E-B457-C2C5-5AE34D538BF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045462" y="4534881"/>
            <a:ext cx="2302536" cy="1511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AF960F-EA2C-059B-FD05-9627AA9B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3BA8BAB-E3F7-7F34-F87D-AA46C571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3977F9-FC55-44B0-53B8-ADB4C12E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41B0960E-E397-9136-EE2E-F2595BA18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0715814" y="-681672"/>
            <a:ext cx="311360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89DDA4E8-D382-3D12-576D-43FB555E0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1795962" y="-84996"/>
            <a:ext cx="311359" cy="4813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76956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A53CF-A657-E995-A3A7-271D67F33E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5E39344-307B-8BD6-D5B8-D1E1F1550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5F632A0F-F12A-0DEF-B91F-C360E126D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1939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31919"/>
            <a:ext cx="3595634" cy="1757505"/>
          </a:xfrm>
        </p:spPr>
        <p:txBody>
          <a:bodyPr anchor="t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44000" y="2724912"/>
            <a:ext cx="3595634" cy="3301168"/>
          </a:xfrm>
        </p:spPr>
        <p:txBody>
          <a:bodyPr anchor="t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07742" y="831919"/>
            <a:ext cx="6440258" cy="519416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B9FEA63-1DA3-3F9F-C50E-7AC4477F221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8/2/2025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BD582E8-8B0D-6439-7715-18DB01573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65968CD-929F-6D74-C903-1AA5B1538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: Shape 59">
            <a:extLst>
              <a:ext uri="{FF2B5EF4-FFF2-40B4-BE49-F238E27FC236}">
                <a16:creationId xmlns:a16="http://schemas.microsoft.com/office/drawing/2014/main" id="{0322356F-D701-4C42-BB8B-523069A77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2E841F2B-D332-09D0-EBCB-48E8FBC6D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5024EB45-DF26-BF12-BFEF-CA485F4D9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: Shape 59">
            <a:extLst>
              <a:ext uri="{FF2B5EF4-FFF2-40B4-BE49-F238E27FC236}">
                <a16:creationId xmlns:a16="http://schemas.microsoft.com/office/drawing/2014/main" id="{B1D17E64-4E73-BCCA-9364-C59A3D226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84894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31919"/>
            <a:ext cx="3595634" cy="2212313"/>
          </a:xfrm>
        </p:spPr>
        <p:txBody>
          <a:bodyPr anchor="t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49024" y="3260034"/>
            <a:ext cx="3585586" cy="2766045"/>
          </a:xfrm>
        </p:spPr>
        <p:txBody>
          <a:bodyPr anchor="b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831919"/>
            <a:ext cx="6284681" cy="519416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BDADB269-BBE0-1959-FE0B-2D6A08AE1A0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8/2/2025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88765A0-98CE-097F-70CA-A8CE88670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04CCF01-6BD8-D0D5-B68F-BF0D0E1E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: Shape 16">
            <a:extLst>
              <a:ext uri="{FF2B5EF4-FFF2-40B4-BE49-F238E27FC236}">
                <a16:creationId xmlns:a16="http://schemas.microsoft.com/office/drawing/2014/main" id="{F978EDC5-9ECC-A0CA-79B2-E1099D0523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Freeform: Shape 17">
            <a:extLst>
              <a:ext uri="{FF2B5EF4-FFF2-40B4-BE49-F238E27FC236}">
                <a16:creationId xmlns:a16="http://schemas.microsoft.com/office/drawing/2014/main" id="{5CC0BF8E-63A7-7E59-17B3-46BB432D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Freeform: Shape 19">
            <a:extLst>
              <a:ext uri="{FF2B5EF4-FFF2-40B4-BE49-F238E27FC236}">
                <a16:creationId xmlns:a16="http://schemas.microsoft.com/office/drawing/2014/main" id="{7C16A068-4B31-D509-6638-F057A8F5C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Freeform: Shape 18">
            <a:extLst>
              <a:ext uri="{FF2B5EF4-FFF2-40B4-BE49-F238E27FC236}">
                <a16:creationId xmlns:a16="http://schemas.microsoft.com/office/drawing/2014/main" id="{ED2C66E4-77A5-559A-C4D6-22E169AE6F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25005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75" y="831919"/>
            <a:ext cx="7342307" cy="1791217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60427" y="3280496"/>
            <a:ext cx="10504000" cy="2743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228600" indent="0">
              <a:buNone/>
              <a:defRPr sz="1200"/>
            </a:lvl2pPr>
            <a:lvl3pPr marL="457200" indent="0">
              <a:buNone/>
              <a:defRPr sz="1100"/>
            </a:lvl3pPr>
            <a:lvl4pPr marL="685800" indent="0">
              <a:buNone/>
              <a:defRPr sz="1050"/>
            </a:lvl4pPr>
            <a:lvl5pPr marL="9144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9B4F649-ECC0-65D4-73EB-F610B1EEE47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BAC71-4189-4AAE-3C30-91D3E7645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335CC0F-60E4-5024-B6AB-D87255AB6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reeform: Shape 59">
            <a:extLst>
              <a:ext uri="{FF2B5EF4-FFF2-40B4-BE49-F238E27FC236}">
                <a16:creationId xmlns:a16="http://schemas.microsoft.com/office/drawing/2014/main" id="{EB1DE042-7AE4-75AA-1CFC-25903005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AB955153-AC29-8EA8-DE1E-EF143A12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CBF393-915A-6526-812F-61956DD2E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: Shape 59">
            <a:extLst>
              <a:ext uri="{FF2B5EF4-FFF2-40B4-BE49-F238E27FC236}">
                <a16:creationId xmlns:a16="http://schemas.microsoft.com/office/drawing/2014/main" id="{36817505-F187-6307-3AA7-E8701992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800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1F45E22-547F-B6E1-5F51-CFECC13B2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5818" y="6245509"/>
            <a:ext cx="5134119" cy="6124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1C19B4F-DFB6-9576-9DF4-96FE43A1EC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0628" y="482261"/>
            <a:ext cx="5824186" cy="3987799"/>
          </a:xfrm>
        </p:spPr>
        <p:txBody>
          <a:bodyPr lIns="0" tIns="0" rIns="0" bIns="0" anchor="b">
            <a:no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D99BC2BC-8A72-7BB8-D8C8-CB385D30BB7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0628" y="4640704"/>
            <a:ext cx="5824186" cy="87632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EC403ECD-0E61-4F10-7162-E98E5D2C68D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10629" y="5978808"/>
            <a:ext cx="1737322" cy="266701"/>
          </a:xfrm>
        </p:spPr>
        <p:txBody>
          <a:bodyPr lIns="0" tIns="0" rIns="0" bIns="0" anchor="b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sz="1600"/>
              <a:t>Presenter Name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035CA494-5B62-D1F6-0DF6-40D86758938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065818" y="1331046"/>
            <a:ext cx="3772303" cy="4914460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742842F-049E-5CE5-521C-3D7CF4664B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57807E5-619C-C6C7-6226-8A9540B6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873A478-35CD-870F-0A0C-AD044CED3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1B4E1136-DFDD-32BF-5846-514278A0F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83663" y="-700191"/>
            <a:ext cx="274322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4973B099-8DFA-53FB-1105-A26CC3601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574" y="-104573"/>
            <a:ext cx="274322" cy="4834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F5FF0307-7223-2A57-49F7-205DFC3CA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833956" y="-2"/>
            <a:ext cx="1365980" cy="22320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" name="Freeform: Shape 59">
            <a:extLst>
              <a:ext uri="{FF2B5EF4-FFF2-40B4-BE49-F238E27FC236}">
                <a16:creationId xmlns:a16="http://schemas.microsoft.com/office/drawing/2014/main" id="{AB33DB86-5F38-0CF7-F613-511E8B1B1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841892" y="-3"/>
            <a:ext cx="1358044" cy="2232015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1" name="Rectangle 6">
            <a:extLst>
              <a:ext uri="{FF2B5EF4-FFF2-40B4-BE49-F238E27FC236}">
                <a16:creationId xmlns:a16="http://schemas.microsoft.com/office/drawing/2014/main" id="{B297F7B8-C42C-1B4A-C596-DA9004187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833956" y="2232018"/>
            <a:ext cx="1358044" cy="1916648"/>
          </a:xfrm>
          <a:prstGeom prst="rect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3CDB4C82-C1F2-7A31-B0C0-EC7A16E86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0833888" y="3428999"/>
            <a:ext cx="1366047" cy="71966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D03B5295-1DAD-F67E-A9D1-1EDDEDAE0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833955" y="4148664"/>
            <a:ext cx="1365981" cy="20968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: Shape 59">
            <a:extLst>
              <a:ext uri="{FF2B5EF4-FFF2-40B4-BE49-F238E27FC236}">
                <a16:creationId xmlns:a16="http://schemas.microsoft.com/office/drawing/2014/main" id="{C681F86B-1EB2-1ABD-11BE-7405C317D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833955" y="4148663"/>
            <a:ext cx="1365980" cy="209684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55148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2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1627318"/>
            <a:ext cx="8430767" cy="1842020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128" y="3622674"/>
            <a:ext cx="8430639" cy="215096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228600" indent="0">
              <a:buNone/>
              <a:defRPr sz="1200"/>
            </a:lvl2pPr>
            <a:lvl3pPr marL="457200" indent="0">
              <a:buNone/>
              <a:defRPr sz="1100"/>
            </a:lvl3pPr>
            <a:lvl4pPr marL="685800" indent="0">
              <a:buNone/>
              <a:defRPr sz="1050"/>
            </a:lvl4pPr>
            <a:lvl5pPr marL="9144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4915D485-D4CB-65C5-C05B-8D3E535F6A4E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67240-62F7-D89C-BF3D-34806BC25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9726FF9-AAAD-F331-EC9B-83CB551F1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reeform: Shape 16">
            <a:extLst>
              <a:ext uri="{FF2B5EF4-FFF2-40B4-BE49-F238E27FC236}">
                <a16:creationId xmlns:a16="http://schemas.microsoft.com/office/drawing/2014/main" id="{7C2CB355-42E5-6CAD-CDA4-04E8698C7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7F51CA23-0DF4-94C6-A295-9A6ED5AA7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Freeform: Shape 19">
            <a:extLst>
              <a:ext uri="{FF2B5EF4-FFF2-40B4-BE49-F238E27FC236}">
                <a16:creationId xmlns:a16="http://schemas.microsoft.com/office/drawing/2014/main" id="{78973DDC-FE45-271D-D333-1265C63DC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Freeform: Shape 18">
            <a:extLst>
              <a:ext uri="{FF2B5EF4-FFF2-40B4-BE49-F238E27FC236}">
                <a16:creationId xmlns:a16="http://schemas.microsoft.com/office/drawing/2014/main" id="{98BB5E17-8DB4-2B6A-4A48-E57456A31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022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23">
            <a:extLst>
              <a:ext uri="{FF2B5EF4-FFF2-40B4-BE49-F238E27FC236}">
                <a16:creationId xmlns:a16="http://schemas.microsoft.com/office/drawing/2014/main" id="{590E6AF1-4025-C539-6638-597177D00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5818" y="6245509"/>
            <a:ext cx="5126179" cy="6124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Title 6">
            <a:extLst>
              <a:ext uri="{FF2B5EF4-FFF2-40B4-BE49-F238E27FC236}">
                <a16:creationId xmlns:a16="http://schemas.microsoft.com/office/drawing/2014/main" id="{25E8EC5E-EA9E-1F86-2E83-5D54996011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5864" y="1532081"/>
            <a:ext cx="5273221" cy="3793838"/>
          </a:xfrm>
        </p:spPr>
        <p:txBody>
          <a:bodyPr lIns="0" tIns="0" rIns="0" bIns="0" anchor="ctr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5" descr="A woman wearing a yellow sweater working at the office">
            <a:extLst>
              <a:ext uri="{FF2B5EF4-FFF2-40B4-BE49-F238E27FC236}">
                <a16:creationId xmlns:a16="http://schemas.microsoft.com/office/drawing/2014/main" id="{0F266249-25B1-EF53-33EB-FA594F7F68B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063457" y="1326812"/>
            <a:ext cx="3778434" cy="4924193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21528A5-067A-BD49-2204-67FF006E8B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E67C389-E6A8-48B1-74CD-322C690F9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D7705C1-E2D3-B1B7-C51C-44843980F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5917FF65-0254-002E-D43D-FF8B5E603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3515" y="-103514"/>
            <a:ext cx="274322" cy="4813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3D6108ED-5598-D9CD-3F7C-E35B4C8BB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83663" y="-700191"/>
            <a:ext cx="274322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21EB73BE-3F32-B696-CCF3-3120CC026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833956" y="-2"/>
            <a:ext cx="1365980" cy="22320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4" name="Freeform: Shape 59">
            <a:extLst>
              <a:ext uri="{FF2B5EF4-FFF2-40B4-BE49-F238E27FC236}">
                <a16:creationId xmlns:a16="http://schemas.microsoft.com/office/drawing/2014/main" id="{A7A3C520-412F-3B3C-3DD2-BA1FA9970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841892" y="-3"/>
            <a:ext cx="1358044" cy="2232015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99367659-61EC-44B3-A73E-47A6D3C10F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833956" y="2232018"/>
            <a:ext cx="1358044" cy="1916648"/>
          </a:xfrm>
          <a:prstGeom prst="rect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Freeform: Shape 9">
            <a:extLst>
              <a:ext uri="{FF2B5EF4-FFF2-40B4-BE49-F238E27FC236}">
                <a16:creationId xmlns:a16="http://schemas.microsoft.com/office/drawing/2014/main" id="{14EDCCCA-96A0-0D33-9C7F-224DCB3D5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0833956" y="3472845"/>
            <a:ext cx="1358044" cy="675816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2C55E30B-D458-A8B6-11AB-5FAEA926B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833954" y="4148664"/>
            <a:ext cx="1358043" cy="20968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: Shape 59">
            <a:extLst>
              <a:ext uri="{FF2B5EF4-FFF2-40B4-BE49-F238E27FC236}">
                <a16:creationId xmlns:a16="http://schemas.microsoft.com/office/drawing/2014/main" id="{81D1A457-4F77-6BE6-3713-4638E83D6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833955" y="4148663"/>
            <a:ext cx="1358045" cy="209684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55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quence Number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91D9F7-2AF5-7E15-28CD-C5189318C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10775" y="0"/>
            <a:ext cx="21812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402BE0-455F-CF23-B696-A4F06F441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91875" y="5862637"/>
            <a:ext cx="1000125" cy="1000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575A47E-66DF-0DFE-6068-FCE75A83C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2364" y="2558836"/>
            <a:ext cx="6735597" cy="3793838"/>
          </a:xfrm>
        </p:spPr>
        <p:txBody>
          <a:bodyPr lIns="0" tIns="0" rIns="0" bIns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22365" y="1649960"/>
            <a:ext cx="831916" cy="597807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3000" baseline="0">
                <a:solidFill>
                  <a:schemeClr val="tx1"/>
                </a:solidFill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4D9E87A-1CDC-4014-2314-39FC7B07C8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61313" y="1306802"/>
            <a:ext cx="3230562" cy="45418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054A355-1144-8E9E-0708-A56938F0339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8/2/2025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B79E66C-660C-8962-2CA8-5B57D171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F8B1-E706-AD9A-FD16-CE67048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DD3443-0734-5152-8D04-B2D94110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72301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0703BCA-69C2-3D24-7F07-71DD32C3B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00951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519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quence Number,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91D9F7-2AF5-7E15-28CD-C5189318C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21812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575A47E-66DF-0DFE-6068-FCE75A83C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6653" y="2558836"/>
            <a:ext cx="6735597" cy="3793838"/>
          </a:xfrm>
        </p:spPr>
        <p:txBody>
          <a:bodyPr lIns="0" tIns="0" rIns="0" bIns="0" anchor="t">
            <a:noAutofit/>
          </a:bodyPr>
          <a:lstStyle>
            <a:lvl1pPr algn="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4D9E87A-1CDC-4014-2314-39FC7B07C8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1000125" y="1316037"/>
            <a:ext cx="3230562" cy="45418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" name="Text Placeholder 2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350334" y="1649960"/>
            <a:ext cx="831916" cy="597807"/>
          </a:xfrm>
        </p:spPr>
        <p:txBody>
          <a:bodyPr lIns="0" tIns="0" rIns="0" bIns="0" anchor="b">
            <a:noAutofit/>
          </a:bodyPr>
          <a:lstStyle>
            <a:lvl1pPr marL="0" indent="0" algn="r">
              <a:buNone/>
              <a:defRPr sz="2600" baseline="0">
                <a:solidFill>
                  <a:schemeClr val="tx1"/>
                </a:solidFill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054A355-1144-8E9E-0708-A56938F0339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8/2/2025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B79E66C-660C-8962-2CA8-5B57D171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F8B1-E706-AD9A-FD16-CE67048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0703BCA-69C2-3D24-7F07-71DD32C3B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029074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DD3443-0734-5152-8D04-B2D94110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657724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402BE0-455F-CF23-B696-A4F06F441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5862637"/>
            <a:ext cx="1000125" cy="1000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887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quence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5EA40962-D6F9-CBBE-FF2C-4EC3830F9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0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: Shape 59">
            <a:extLst>
              <a:ext uri="{FF2B5EF4-FFF2-40B4-BE49-F238E27FC236}">
                <a16:creationId xmlns:a16="http://schemas.microsoft.com/office/drawing/2014/main" id="{EC816DDB-9EA2-DF6E-AAED-1B18863E5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04F26B9-B28E-8D10-94D1-04FE26C51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693958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: Shape 59">
            <a:extLst>
              <a:ext uri="{FF2B5EF4-FFF2-40B4-BE49-F238E27FC236}">
                <a16:creationId xmlns:a16="http://schemas.microsoft.com/office/drawing/2014/main" id="{4947CEF4-1632-7EBE-80C3-C52AE183F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693958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Text Placeholder 2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680042" y="1649960"/>
            <a:ext cx="831916" cy="597807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 sz="2600" baseline="0">
                <a:solidFill>
                  <a:schemeClr val="tx1"/>
                </a:solidFill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575A47E-66DF-0DFE-6068-FCE75A83C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28202" y="2558836"/>
            <a:ext cx="6735597" cy="2536289"/>
          </a:xfrm>
        </p:spPr>
        <p:txBody>
          <a:bodyPr lIns="0" tIns="0" rIns="0" bIns="0" anchor="t">
            <a:no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054A355-1144-8E9E-0708-A56938F0339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8/2/2025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B79E66C-660C-8962-2CA8-5B57D171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F8B1-E706-AD9A-FD16-CE67048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AE61E74D-D5FA-5080-2F53-0087775B3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8" name="Freeform: Shape 59">
            <a:extLst>
              <a:ext uri="{FF2B5EF4-FFF2-40B4-BE49-F238E27FC236}">
                <a16:creationId xmlns:a16="http://schemas.microsoft.com/office/drawing/2014/main" id="{470C155E-4CCC-564B-027C-CDC41E373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7285D770-FD07-EC97-B009-40BA4F4D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Freeform: Shape 9">
            <a:extLst>
              <a:ext uri="{FF2B5EF4-FFF2-40B4-BE49-F238E27FC236}">
                <a16:creationId xmlns:a16="http://schemas.microsoft.com/office/drawing/2014/main" id="{9F696CCD-6826-7E03-C9F2-76B5BC139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3813296"/>
            <a:ext cx="1497360" cy="74514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1A24A50-A008-86B3-5F54-E8B7B3A9C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Freeform: Shape 59">
            <a:extLst>
              <a:ext uri="{FF2B5EF4-FFF2-40B4-BE49-F238E27FC236}">
                <a16:creationId xmlns:a16="http://schemas.microsoft.com/office/drawing/2014/main" id="{C476D228-FB57-F7F8-C68A-E3413EFE8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702662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03673381-EECC-4D46-EDE7-C5E028BE1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Freeform: Shape 9">
            <a:extLst>
              <a:ext uri="{FF2B5EF4-FFF2-40B4-BE49-F238E27FC236}">
                <a16:creationId xmlns:a16="http://schemas.microsoft.com/office/drawing/2014/main" id="{4441DE95-147E-9B38-A464-7A9CF35CE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0693958" y="3813296"/>
            <a:ext cx="1497360" cy="74514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037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z="1418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z="1418"/>
              <a:t>Click to edit Master text styles</a:t>
            </a:r>
            <a:endParaRPr lang="en-US"/>
          </a:p>
          <a:p>
            <a:pPr lvl="1"/>
            <a:r>
              <a:rPr lang="en-US" sz="1418"/>
              <a:t>Second level</a:t>
            </a:r>
          </a:p>
          <a:p>
            <a:pPr lvl="2"/>
            <a:r>
              <a:rPr lang="en-US" sz="1418"/>
              <a:t>Third level</a:t>
            </a:r>
          </a:p>
          <a:p>
            <a:pPr lvl="3"/>
            <a:r>
              <a:rPr lang="en-US" sz="1418"/>
              <a:t>Fourth level</a:t>
            </a:r>
          </a:p>
          <a:p>
            <a:pPr lvl="4"/>
            <a:r>
              <a:rPr lang="en-US" sz="1418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79DDEA0E-07E9-13B1-EDC7-61BAFA5FF7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>
            <a:lvl1pPr>
              <a:defRPr sz="1200"/>
            </a:lvl1pPr>
          </a:lstStyle>
          <a:p>
            <a:fld id="{FD138C57-8E3B-4697-92F8-0ED9B71F7E17}" type="datetime1">
              <a:rPr lang="en-US" smtClean="0"/>
              <a:pPr/>
              <a:t>8/2/2025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EA10547-A0BF-14BF-EF18-92FBBF644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 sz="1200"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413A03B-58A6-5266-F4CA-95B7A6F4B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 sz="1200"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3" r:id="rId4"/>
    <p:sldLayoutId id="2147483707" r:id="rId5"/>
    <p:sldLayoutId id="2147483650" r:id="rId6"/>
    <p:sldLayoutId id="2147483654" r:id="rId7"/>
    <p:sldLayoutId id="2147483754" r:id="rId8"/>
    <p:sldLayoutId id="2147483755" r:id="rId9"/>
    <p:sldLayoutId id="2147483760" r:id="rId10"/>
    <p:sldLayoutId id="2147483761" r:id="rId11"/>
    <p:sldLayoutId id="2147483762" r:id="rId12"/>
    <p:sldLayoutId id="2147483662" r:id="rId13"/>
    <p:sldLayoutId id="2147483763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2" r:id="rId23"/>
    <p:sldLayoutId id="2147483671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752" r:id="rId43"/>
    <p:sldLayoutId id="2147483753" r:id="rId44"/>
    <p:sldLayoutId id="2147483691" r:id="rId45"/>
    <p:sldLayoutId id="2147483692" r:id="rId46"/>
    <p:sldLayoutId id="2147483693" r:id="rId47"/>
    <p:sldLayoutId id="2147483694" r:id="rId48"/>
    <p:sldLayoutId id="2147483695" r:id="rId49"/>
    <p:sldLayoutId id="2147483696" r:id="rId50"/>
    <p:sldLayoutId id="2147483697" r:id="rId51"/>
    <p:sldLayoutId id="2147483756" r:id="rId52"/>
    <p:sldLayoutId id="2147483757" r:id="rId53"/>
    <p:sldLayoutId id="2147483758" r:id="rId54"/>
    <p:sldLayoutId id="2147483759" r:id="rId55"/>
    <p:sldLayoutId id="2147483698" r:id="rId56"/>
    <p:sldLayoutId id="2147483699" r:id="rId57"/>
    <p:sldLayoutId id="2147483700" r:id="rId58"/>
    <p:sldLayoutId id="2147483701" r:id="rId59"/>
    <p:sldLayoutId id="2147483702" r:id="rId60"/>
    <p:sldLayoutId id="2147483661" r:id="rId6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1" userDrawn="1">
          <p15:clr>
            <a:srgbClr val="F26B43"/>
          </p15:clr>
        </p15:guide>
      </p15:sldGuideLst>
    </p:ext>
  </p:extLst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HEME" val="template.pptx"/>
</p:tagLst>
</file>

<file path=ppt/theme/theme1.xml><?xml version="1.0" encoding="utf-8"?>
<a:theme xmlns:a="http://schemas.openxmlformats.org/drawingml/2006/main" name="Custom">
  <a:themeElements>
    <a:clrScheme name="OP_001_Biz Presentation_Personal Budgeting_250210_">
      <a:dk1>
        <a:srgbClr val="2F2F2F"/>
      </a:dk1>
      <a:lt1>
        <a:srgbClr val="FFFFFF"/>
      </a:lt1>
      <a:dk2>
        <a:srgbClr val="778495"/>
      </a:dk2>
      <a:lt2>
        <a:srgbClr val="F0F0F0"/>
      </a:lt2>
      <a:accent1>
        <a:srgbClr val="1871CA"/>
      </a:accent1>
      <a:accent2>
        <a:srgbClr val="F6C94C"/>
      </a:accent2>
      <a:accent3>
        <a:srgbClr val="02C9CE"/>
      </a:accent3>
      <a:accent4>
        <a:srgbClr val="92D050"/>
      </a:accent4>
      <a:accent5>
        <a:srgbClr val="8E7EF0"/>
      </a:accent5>
      <a:accent6>
        <a:srgbClr val="D90909"/>
      </a:accent6>
      <a:hlink>
        <a:srgbClr val="ED861F"/>
      </a:hlink>
      <a:folHlink>
        <a:srgbClr val="979797"/>
      </a:folHlink>
    </a:clrScheme>
    <a:fontScheme name="Custom">
      <a:majorFont>
        <a:latin typeface="Segoe UI Black"/>
        <a:ea typeface=""/>
        <a:cs typeface=""/>
      </a:majorFont>
      <a:minorFont>
        <a:latin typeface="Arial"/>
        <a:ea typeface=""/>
        <a:cs typeface=""/>
      </a:minorFont>
    </a:fontScheme>
    <a:fmtScheme name="OfficePLU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PLUS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38de0ec0-4312-429b-9ba4-a6f7899b86f2" xsi:nil="true"/>
    <_ip_UnifiedCompliancePolicyProperties xmlns="http://schemas.microsoft.com/sharepoint/v3" xsi:nil="true"/>
    <lcf76f155ced4ddcb4097134ff3c332f xmlns="21705155-b4ce-4c69-95dc-4fd6cb8c5571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67FBBEFD40724CA20725D6B3094130" ma:contentTypeVersion="14" ma:contentTypeDescription="Create a new document." ma:contentTypeScope="" ma:versionID="b563ecc397a77cd5d82b22a852f9d63c">
  <xsd:schema xmlns:xsd="http://www.w3.org/2001/XMLSchema" xmlns:xs="http://www.w3.org/2001/XMLSchema" xmlns:p="http://schemas.microsoft.com/office/2006/metadata/properties" xmlns:ns1="http://schemas.microsoft.com/sharepoint/v3" xmlns:ns2="21705155-b4ce-4c69-95dc-4fd6cb8c5571" xmlns:ns3="38de0ec0-4312-429b-9ba4-a6f7899b86f2" targetNamespace="http://schemas.microsoft.com/office/2006/metadata/properties" ma:root="true" ma:fieldsID="514fef1a96c1431b584933149cb0dc9f" ns1:_="" ns2:_="" ns3:_="">
    <xsd:import namespace="http://schemas.microsoft.com/sharepoint/v3"/>
    <xsd:import namespace="21705155-b4ce-4c69-95dc-4fd6cb8c5571"/>
    <xsd:import namespace="38de0ec0-4312-429b-9ba4-a6f7899b86f2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BillingMetadata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705155-b4ce-4c69-95dc-4fd6cb8c5571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BillingMetadata" ma:index="19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de0ec0-4312-429b-9ba4-a6f7899b86f2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1ef2866-7176-4fd6-ae15-58358271bbbc}" ma:internalName="TaxCatchAll" ma:showField="CatchAllData" ma:web="38de0ec0-4312-429b-9ba4-a6f7899b86f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DED828-D6B6-42DA-8DEE-DE8638CBB0B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333B44-FF7C-4DD4-AB3A-1FC68C05FF3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38de0ec0-4312-429b-9ba4-a6f7899b86f2"/>
    <ds:schemaRef ds:uri="21705155-b4ce-4c69-95dc-4fd6cb8c5571"/>
  </ds:schemaRefs>
</ds:datastoreItem>
</file>

<file path=customXml/itemProps3.xml><?xml version="1.0" encoding="utf-8"?>
<ds:datastoreItem xmlns:ds="http://schemas.openxmlformats.org/officeDocument/2006/customXml" ds:itemID="{4AE86BAD-86C6-47EA-A0F9-642802C2FE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705155-b4ce-4c69-95dc-4fd6cb8c5571"/>
    <ds:schemaRef ds:uri="38de0ec0-4312-429b-9ba4-a6f7899b86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等线</vt:lpstr>
      <vt:lpstr>Arial</vt:lpstr>
      <vt:lpstr>Segoe UI Black</vt:lpstr>
      <vt:lpstr>Custom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Bhaumil Panchal</cp:lastModifiedBy>
  <cp:revision>1</cp:revision>
  <dcterms:modified xsi:type="dcterms:W3CDTF">2025-08-02T08:26:40Z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0x0101001867FBBEFD40724CA20725D6B3094130</vt:lpwstr>
  </property>
  <property fmtid="{D5CDD505-2E9C-101B-9397-08002B2CF9AE}" pid="3" name="MediaServiceImageTags">
    <vt:lpwstr/>
  </property>
</Properties>
</file>