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customXml/itemProps1.xml" ContentType="application/vnd.openxmlformats-officedocument.customXmlProperties+xml"/>
  <Override PartName="/customXml/itemProps2.xml" ContentType="application/vnd.openxmlformats-officedocument.customXmlProperties+xml"/>
  <Override PartName="/customXml/itemProps3.xml" ContentType="application/vnd.openxmlformats-officedocument.customXmlProperties+xml"/>
  <Override PartName="/ppt/slideMasters/slideMaster1.xml" ContentType="application/vnd.openxmlformats-officedocument.presentationml.slideMaster+xml"/>
  <Override PartName="/ppt/notesMasters/notesMaster1.xml" ContentType="application/vnd.openxmlformats-officedocument.presentationml.notesMaster+xml"/>
  <Override PartName="/ppt/handoutMasters/handoutMaster1.xml" ContentType="application/vnd.openxmlformats-officedocument.presentationml.handout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theme/theme2.xml" ContentType="application/vnd.openxmlformats-officedocument.theme+xml"/>
  <Override PartName="/ppt/theme/theme3.xml" ContentType="application/vnd.openxmlformats-officedocument.theme+xml"/>
  <Override PartName="/ppt/authors.xml" ContentType="application/vnd.ms-powerpoint.authors+xml"/>
  <Override PartName="/docProps/core.xml" ContentType="application/vnd.openxmlformats-package.core-properties+xml"/>
  <Override PartName="/docProps/app.xml" ContentType="application/vnd.openxmlformats-officedocument.extended-properties+xml"/>
  <Override PartName="/docProps/custom.xml" ContentType="application/vnd.openxmlformats-officedocument.custom-properties+xml"/>
  <Override PartName="/docMetadata/LabelInfo.xml" ContentType="application/vnd.ms-office.classificationlabel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6" Type="http://schemas.microsoft.com/office/2020/02/relationships/classificationlabels" Target="docMetadata/LabelInfo.xml"/><Relationship Id="rId5" Type="http://schemas.openxmlformats.org/officeDocument/2006/relationships/custom-properties" Target="docProps/custom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648" r:id="rId4"/>
  </p:sldMasterIdLst>
  <p:notesMasterIdLst>
    <p:notesMasterId r:id="rId5"/>
  </p:notesMasterIdLst>
  <p:handoutMasterIdLst>
    <p:handoutMasterId r:id="rId6"/>
  </p:handoutMasterIdLst>
  <p:sldSz cx="12192000" cy="6858000"/>
  <p:notesSz cx="6858000" cy="9144000"/>
  <p:defaultTextStyle>
    <a:defPPr>
      <a:defRPr lang="en-US"/>
    </a:defPPr>
    <a:lvl1pPr marL="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8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/>
    </p:ext>
    <p:ext uri="{2D200454-40CA-4A62-9FC3-DE9A4176ACB9}">
      <p15:notesGuideLst xmlns:p15="http://schemas.microsoft.com/office/powerpoint/2012/main"/>
    </p:ext>
  </p:extLst>
</p:presentation>
</file>

<file path=ppt/authors.xml><?xml version="1.0" encoding="utf-8"?>
<p188:authorLst xmlns:a="http://schemas.openxmlformats.org/drawingml/2006/main" xmlns:r="http://schemas.openxmlformats.org/officeDocument/2006/relationships" xmlns:p188="http://schemas.microsoft.com/office/powerpoint/2018/8/main">
  <p188:author id="{00000000-0000-0000-0000-000000000000}" name="Author" initials="A" userId="Author" providerId="AD"/>
</p188:authorLst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 useTimings="0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32767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72833802-FEF1-4C79-8D5D-14CF1EAF98D9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17292A2E-F333-43FB-9621-5CBBE7FDCDCB}" styleName="Light Style 2 - Accent 4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4"/>
            </a:lnRef>
          </a:top>
          <a:bottom>
            <a:lnRef idx="1">
              <a:schemeClr val="accent4"/>
            </a:lnRef>
          </a:bottom>
        </a:tcBdr>
      </a:tcStyle>
    </a:band1H>
    <a:band1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1V>
    <a:band2V>
      <a:tcStyle>
        <a:tcBdr>
          <a:left>
            <a:lnRef idx="1">
              <a:schemeClr val="accent4"/>
            </a:lnRef>
          </a:left>
          <a:right>
            <a:lnRef idx="1">
              <a:schemeClr val="accent4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4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4"/>
        </a:fillRef>
      </a:tcStyle>
    </a:firstRow>
  </a:tblStyle>
  <a:tblStyle styleId="{72833802-FEF1-4C79-8D5D-14CF1EAF98D9}" styleName="Light Style 2 - Accent 2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2"/>
            </a:lnRef>
          </a:top>
          <a:bottom>
            <a:lnRef idx="1">
              <a:schemeClr val="accent2"/>
            </a:lnRef>
          </a:bottom>
        </a:tcBdr>
      </a:tcStyle>
    </a:band1H>
    <a:band1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1V>
    <a:band2V>
      <a:tcStyle>
        <a:tcBdr>
          <a:left>
            <a:lnRef idx="1">
              <a:schemeClr val="accent2"/>
            </a:lnRef>
          </a:left>
          <a:right>
            <a:lnRef idx="1">
              <a:schemeClr val="accent2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2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2"/>
        </a:fillRef>
      </a:tcStyle>
    </a:firstRow>
  </a:tblStyle>
</a:tblStyleLst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 lastView="sldThumbnailView">
  <p:normalViewPr>
    <p:restoredLeft sz="11992" autoAdjust="0"/>
    <p:restoredTop sz="94694" autoAdjust="0"/>
  </p:normalViewPr>
  <p:slideViewPr>
    <p:cSldViewPr snapToGrid="0">
      <p:cViewPr varScale="1">
        <p:scale>
          <a:sx n="84" d="100"/>
          <a:sy n="84" d="100"/>
        </p:scale>
        <p:origin x="792" y="72"/>
      </p:cViewPr>
      <p:guideLst/>
    </p:cSldViewPr>
  </p:slideViewPr>
  <p:outlineViewPr>
    <p:cViewPr>
      <p:scale>
        <a:sx n="33" d="100"/>
        <a:sy n="33" d="100"/>
      </p:scale>
      <p:origin x="0" y="-374"/>
    </p:cViewPr>
  </p:outlineViewPr>
  <p:notesTextViewPr>
    <p:cViewPr>
      <p:scale>
        <a:sx n="1" d="1"/>
        <a:sy n="1" d="1"/>
      </p:scale>
      <p:origin x="0" y="0"/>
    </p:cViewPr>
  </p:notesTextViewPr>
  <p:sorterViewPr>
    <p:cViewPr>
      <p:scale>
        <a:sx n="100" d="100"/>
        <a:sy n="100" d="100"/>
      </p:scale>
      <p:origin x="0" y="-1757"/>
    </p:cViewPr>
  </p:sorterViewPr>
  <p:notesViewPr>
    <p:cSldViewPr snapToGrid="0">
      <p:cViewPr>
        <p:scale>
          <a:sx n="1" d="2"/>
          <a:sy n="1" d="2"/>
        </p:scale>
        <p:origin x="3480" y="552"/>
      </p:cViewPr>
      <p:guideLst/>
    </p:cSldViewPr>
  </p:notesViewPr>
  <p:gridSpacing cx="76200" cy="76200"/>
</p:viewPr>
</file>

<file path=ppt/_rels/presentation.xml.rels><?xml version="1.0" encoding="UTF-8" standalone="yes"?>
<Relationships xmlns="http://schemas.openxmlformats.org/package/2006/relationships"><Relationship Id="rId8" Type="http://schemas.openxmlformats.org/officeDocument/2006/relationships/viewProps" Target="viewProps.xml"/><Relationship Id="rId3" Type="http://schemas.openxmlformats.org/officeDocument/2006/relationships/customXml" Target="../customXml/item3.xml"/><Relationship Id="rId7" Type="http://schemas.openxmlformats.org/officeDocument/2006/relationships/presProps" Target="presProps.xml"/><Relationship Id="rId2" Type="http://schemas.openxmlformats.org/officeDocument/2006/relationships/customXml" Target="../customXml/item2.xml"/><Relationship Id="rId1" Type="http://schemas.openxmlformats.org/officeDocument/2006/relationships/customXml" Target="../customXml/item1.xml"/><Relationship Id="rId6" Type="http://schemas.openxmlformats.org/officeDocument/2006/relationships/handoutMaster" Target="handoutMasters/handoutMaster1.xml"/><Relationship Id="rId11" Type="http://schemas.microsoft.com/office/2018/10/relationships/authors" Target="authors.xml"/><Relationship Id="rId5" Type="http://schemas.openxmlformats.org/officeDocument/2006/relationships/notesMaster" Target="notesMasters/notesMaster1.xml"/><Relationship Id="rId10" Type="http://schemas.openxmlformats.org/officeDocument/2006/relationships/tableStyles" Target="tableStyles.xml"/><Relationship Id="rId4" Type="http://schemas.openxmlformats.org/officeDocument/2006/relationships/slideMaster" Target="slideMasters/slideMaster1.xml"/><Relationship Id="rId9" Type="http://schemas.openxmlformats.org/officeDocument/2006/relationships/theme" Target="theme/theme1.xml"/></Relationships>
</file>

<file path=ppt/handoutMasters/_rels/handout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3.xml"/></Relationships>
</file>

<file path=ppt/handoutMasters/handoutMaster1.xml><?xml version="1.0" encoding="utf-8"?>
<p:handout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>
            <a:extLst>
              <a:ext uri="{FF2B5EF4-FFF2-40B4-BE49-F238E27FC236}">
                <a16:creationId xmlns:a16="http://schemas.microsoft.com/office/drawing/2014/main" id="{3976AB79-C677-3DB7-78CF-9305D5861483}"/>
              </a:ext>
            </a:extLst>
          </p:cNvPr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>
            <a:extLst>
              <a:ext uri="{FF2B5EF4-FFF2-40B4-BE49-F238E27FC236}">
                <a16:creationId xmlns:a16="http://schemas.microsoft.com/office/drawing/2014/main" id="{113AB137-CEA6-0244-F12B-1ECC21172D00}"/>
              </a:ext>
            </a:extLst>
          </p:cNvPr>
          <p:cNvSpPr>
            <a:spLocks noGrp="1"/>
          </p:cNvSpPr>
          <p:nvPr>
            <p:ph type="dt" sz="quarter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0DC994AA-C437-4EF4-8BEF-0B832D7FA420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Footer Placeholder 3">
            <a:extLst>
              <a:ext uri="{FF2B5EF4-FFF2-40B4-BE49-F238E27FC236}">
                <a16:creationId xmlns:a16="http://schemas.microsoft.com/office/drawing/2014/main" id="{0868EC96-C6CC-F2AF-D90F-143F4D20A07A}"/>
              </a:ext>
            </a:extLst>
          </p:cNvPr>
          <p:cNvSpPr>
            <a:spLocks noGrp="1"/>
          </p:cNvSpPr>
          <p:nvPr>
            <p:ph type="ftr" sz="quarter" idx="2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5" name="Slide Number Placeholder 4">
            <a:extLst>
              <a:ext uri="{FF2B5EF4-FFF2-40B4-BE49-F238E27FC236}">
                <a16:creationId xmlns:a16="http://schemas.microsoft.com/office/drawing/2014/main" id="{94F8EC8D-EF88-0275-F75C-A789924433BA}"/>
              </a:ext>
            </a:extLst>
          </p:cNvPr>
          <p:cNvSpPr>
            <a:spLocks noGrp="1"/>
          </p:cNvSpPr>
          <p:nvPr>
            <p:ph type="sldNum" sz="quarter" idx="3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EF757874-EF65-4B61-B062-40C932C8129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3472027861"/>
      </p:ext>
    </p:extLst>
  </p:cSld>
  <p:clrMap bg1="lt1" tx1="dk1" bg2="lt2" tx2="dk2" accent1="accent1" accent2="accent2" accent3="accent3" accent4="accent4" accent5="accent5" accent6="accent6" hlink="hlink" folHlink="folHlink"/>
</p:handoutMaster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Header Placeholder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FB20CE03-6C3A-EB4D-A9B1-7EFD38B58412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4" name="Slide Image Placeholder 3"/>
          <p:cNvSpPr>
            <a:spLocks noGrp="1" noRot="1" noChangeAspect="1"/>
          </p:cNvSpPr>
          <p:nvPr>
            <p:ph type="sldImg" idx="2"/>
          </p:nvPr>
        </p:nvSpPr>
        <p:spPr>
          <a:xfrm>
            <a:off x="685800" y="1143000"/>
            <a:ext cx="5486400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en-US" dirty="0"/>
          </a:p>
        </p:txBody>
      </p:sp>
      <p:sp>
        <p:nvSpPr>
          <p:cNvPr id="5" name="Notes Placeholder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en-US" dirty="0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8B57D50D-BAA9-464B-B391-243138E078D8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49092468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1pPr>
    <a:lvl2pPr marL="457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2pPr>
    <a:lvl3pPr marL="914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3pPr>
    <a:lvl4pPr marL="1371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4pPr>
    <a:lvl5pPr marL="18288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5pPr>
    <a:lvl6pPr marL="22860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6pPr>
    <a:lvl7pPr marL="27432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7pPr>
    <a:lvl8pPr marL="32004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8pPr>
    <a:lvl9pPr marL="3657600" algn="l" defTabSz="914400" rtl="0" eaLnBrk="1" latinLnBrk="0" hangingPunct="1">
      <a:defRPr sz="12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2" name="Group 1">
            <a:extLst>
              <a:ext uri="{FF2B5EF4-FFF2-40B4-BE49-F238E27FC236}">
                <a16:creationId xmlns:a16="http://schemas.microsoft.com/office/drawing/2014/main" id="{19429764-E305-A48D-5244-9BCD20902244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12192000" cy="8286859"/>
            <a:chOff x="0" y="1"/>
            <a:chExt cx="12192000" cy="8286859"/>
          </a:xfrm>
        </p:grpSpPr>
        <p:sp>
          <p:nvSpPr>
            <p:cNvPr id="7" name="Freeform 13">
              <a:extLst>
                <a:ext uri="{FF2B5EF4-FFF2-40B4-BE49-F238E27FC236}">
                  <a16:creationId xmlns:a16="http://schemas.microsoft.com/office/drawing/2014/main" id="{45F65CE3-2411-E8E5-B72E-F5CBEC4DDC55}"/>
                </a:ext>
              </a:extLst>
            </p:cNvPr>
            <p:cNvSpPr/>
            <p:nvPr userDrawn="1"/>
          </p:nvSpPr>
          <p:spPr>
            <a:xfrm>
              <a:off x="4000500" y="1087403"/>
              <a:ext cx="8191500" cy="5770597"/>
            </a:xfrm>
            <a:custGeom>
              <a:avLst/>
              <a:gdLst>
                <a:gd name="connsiteX0" fmla="*/ 4929467 w 8191500"/>
                <a:gd name="connsiteY0" fmla="*/ 0 h 5770597"/>
                <a:gd name="connsiteX1" fmla="*/ 8065066 w 8191500"/>
                <a:gd name="connsiteY1" fmla="*/ 1118513 h 5770597"/>
                <a:gd name="connsiteX2" fmla="*/ 8191500 w 8191500"/>
                <a:gd name="connsiteY2" fmla="*/ 1227339 h 5770597"/>
                <a:gd name="connsiteX3" fmla="*/ 8191500 w 8191500"/>
                <a:gd name="connsiteY3" fmla="*/ 5770597 h 5770597"/>
                <a:gd name="connsiteX4" fmla="*/ 79523 w 8191500"/>
                <a:gd name="connsiteY4" fmla="*/ 5770597 h 5770597"/>
                <a:gd name="connsiteX5" fmla="*/ 56799 w 8191500"/>
                <a:gd name="connsiteY5" fmla="*/ 5644158 h 5770597"/>
                <a:gd name="connsiteX6" fmla="*/ 0 w 8191500"/>
                <a:gd name="connsiteY6" fmla="*/ 4898209 h 5770597"/>
                <a:gd name="connsiteX7" fmla="*/ 4929467 w 8191500"/>
                <a:gd name="connsiteY7" fmla="*/ 0 h 57705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8191500" h="5770597">
                  <a:moveTo>
                    <a:pt x="4929467" y="0"/>
                  </a:moveTo>
                  <a:cubicBezTo>
                    <a:pt x="6120547" y="0"/>
                    <a:pt x="7212963" y="419755"/>
                    <a:pt x="8065066" y="1118513"/>
                  </a:cubicBezTo>
                  <a:lnTo>
                    <a:pt x="8191500" y="1227339"/>
                  </a:lnTo>
                  <a:lnTo>
                    <a:pt x="8191500" y="5770597"/>
                  </a:lnTo>
                  <a:lnTo>
                    <a:pt x="79523" y="5770597"/>
                  </a:lnTo>
                  <a:lnTo>
                    <a:pt x="56799" y="5644158"/>
                  </a:lnTo>
                  <a:cubicBezTo>
                    <a:pt x="19398" y="5400934"/>
                    <a:pt x="0" y="5151822"/>
                    <a:pt x="0" y="4898209"/>
                  </a:cubicBezTo>
                  <a:cubicBezTo>
                    <a:pt x="0" y="2193003"/>
                    <a:pt x="2206998" y="0"/>
                    <a:pt x="4929467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cxnSp>
          <p:nvCxnSpPr>
            <p:cNvPr id="8" name="Straight Connector 7">
              <a:extLst>
                <a:ext uri="{FF2B5EF4-FFF2-40B4-BE49-F238E27FC236}">
                  <a16:creationId xmlns:a16="http://schemas.microsoft.com/office/drawing/2014/main" id="{3B6B51B3-AA6C-9C5E-7032-5AEA05D45908}"/>
                </a:ext>
              </a:extLst>
            </p:cNvPr>
            <p:cNvCxnSpPr>
              <a:cxnSpLocks/>
            </p:cNvCxnSpPr>
            <p:nvPr userDrawn="1"/>
          </p:nvCxnSpPr>
          <p:spPr>
            <a:xfrm>
              <a:off x="406241" y="183933"/>
              <a:ext cx="0" cy="1597708"/>
            </a:xfrm>
            <a:prstGeom prst="line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</p:cxnSp>
        <p:sp>
          <p:nvSpPr>
            <p:cNvPr id="9" name="Freeform: Shape 13">
              <a:extLst>
                <a:ext uri="{FF2B5EF4-FFF2-40B4-BE49-F238E27FC236}">
                  <a16:creationId xmlns:a16="http://schemas.microsoft.com/office/drawing/2014/main" id="{4F28561D-5B3C-F08A-F7B5-48E6B74EAEBD}"/>
                </a:ext>
              </a:extLst>
            </p:cNvPr>
            <p:cNvSpPr/>
            <p:nvPr userDrawn="1"/>
          </p:nvSpPr>
          <p:spPr>
            <a:xfrm>
              <a:off x="5292348" y="1"/>
              <a:ext cx="2279742" cy="1267785"/>
            </a:xfrm>
            <a:custGeom>
              <a:avLst/>
              <a:gdLst>
                <a:gd name="connsiteX0" fmla="*/ 0 w 2279742"/>
                <a:gd name="connsiteY0" fmla="*/ 0 h 1267785"/>
                <a:gd name="connsiteX1" fmla="*/ 138700 w 2279742"/>
                <a:gd name="connsiteY1" fmla="*/ 0 h 1267785"/>
                <a:gd name="connsiteX2" fmla="*/ 138700 w 2279742"/>
                <a:gd name="connsiteY2" fmla="*/ 1078193 h 1267785"/>
                <a:gd name="connsiteX3" fmla="*/ 2002733 w 2279742"/>
                <a:gd name="connsiteY3" fmla="*/ 0 h 1267785"/>
                <a:gd name="connsiteX4" fmla="*/ 2279742 w 2279742"/>
                <a:gd name="connsiteY4" fmla="*/ 0 h 1267785"/>
                <a:gd name="connsiteX5" fmla="*/ 104026 w 2279742"/>
                <a:gd name="connsiteY5" fmla="*/ 1258503 h 1267785"/>
                <a:gd name="connsiteX6" fmla="*/ 69351 w 2279742"/>
                <a:gd name="connsiteY6" fmla="*/ 1267785 h 1267785"/>
                <a:gd name="connsiteX7" fmla="*/ 0 w 2279742"/>
                <a:gd name="connsiteY7" fmla="*/ 1198436 h 126778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2279742" h="1267785">
                  <a:moveTo>
                    <a:pt x="0" y="0"/>
                  </a:moveTo>
                  <a:lnTo>
                    <a:pt x="138700" y="0"/>
                  </a:lnTo>
                  <a:lnTo>
                    <a:pt x="138700" y="1078193"/>
                  </a:lnTo>
                  <a:lnTo>
                    <a:pt x="2002733" y="0"/>
                  </a:lnTo>
                  <a:lnTo>
                    <a:pt x="2279742" y="0"/>
                  </a:lnTo>
                  <a:lnTo>
                    <a:pt x="104026" y="1258503"/>
                  </a:lnTo>
                  <a:cubicBezTo>
                    <a:pt x="93484" y="1264595"/>
                    <a:pt x="81523" y="1267796"/>
                    <a:pt x="69351" y="1267785"/>
                  </a:cubicBezTo>
                  <a:cubicBezTo>
                    <a:pt x="31049" y="1267785"/>
                    <a:pt x="0" y="1236737"/>
                    <a:pt x="0" y="1198436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5">
              <a:extLst>
                <a:ext uri="{FF2B5EF4-FFF2-40B4-BE49-F238E27FC236}">
                  <a16:creationId xmlns:a16="http://schemas.microsoft.com/office/drawing/2014/main" id="{7BD7FF70-44B7-E753-26CD-E228B56C2517}"/>
                </a:ext>
              </a:extLst>
            </p:cNvPr>
            <p:cNvSpPr/>
            <p:nvPr userDrawn="1"/>
          </p:nvSpPr>
          <p:spPr>
            <a:xfrm>
              <a:off x="10208695" y="1"/>
              <a:ext cx="1135066" cy="477997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DF9EE857-93B9-ACF6-2AB4-2A29C4B94776}"/>
                </a:ext>
              </a:extLst>
            </p:cNvPr>
            <p:cNvSpPr/>
            <p:nvPr userDrawn="1"/>
          </p:nvSpPr>
          <p:spPr>
            <a:xfrm>
              <a:off x="1569044" y="514898"/>
              <a:ext cx="2393351" cy="2328423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9">
              <a:extLst>
                <a:ext uri="{FF2B5EF4-FFF2-40B4-BE49-F238E27FC236}">
                  <a16:creationId xmlns:a16="http://schemas.microsoft.com/office/drawing/2014/main" id="{75030D84-5EEB-A095-3D43-0ED22BDB8406}"/>
                </a:ext>
              </a:extLst>
            </p:cNvPr>
            <p:cNvSpPr/>
            <p:nvPr userDrawn="1"/>
          </p:nvSpPr>
          <p:spPr>
            <a:xfrm flipH="1">
              <a:off x="0" y="2949740"/>
              <a:ext cx="1186451" cy="1771650"/>
            </a:xfrm>
            <a:custGeom>
              <a:avLst/>
              <a:gdLst>
                <a:gd name="connsiteX0" fmla="*/ 61913 w 1186451"/>
                <a:gd name="connsiteY0" fmla="*/ 0 h 1771650"/>
                <a:gd name="connsiteX1" fmla="*/ 1186451 w 1186451"/>
                <a:gd name="connsiteY1" fmla="*/ 0 h 1771650"/>
                <a:gd name="connsiteX2" fmla="*/ 1186451 w 1186451"/>
                <a:gd name="connsiteY2" fmla="*/ 123825 h 1771650"/>
                <a:gd name="connsiteX3" fmla="*/ 123825 w 1186451"/>
                <a:gd name="connsiteY3" fmla="*/ 123825 h 1771650"/>
                <a:gd name="connsiteX4" fmla="*/ 123825 w 1186451"/>
                <a:gd name="connsiteY4" fmla="*/ 1647825 h 1771650"/>
                <a:gd name="connsiteX5" fmla="*/ 1186451 w 1186451"/>
                <a:gd name="connsiteY5" fmla="*/ 1647825 h 1771650"/>
                <a:gd name="connsiteX6" fmla="*/ 1186451 w 1186451"/>
                <a:gd name="connsiteY6" fmla="*/ 1771650 h 1771650"/>
                <a:gd name="connsiteX7" fmla="*/ 61913 w 1186451"/>
                <a:gd name="connsiteY7" fmla="*/ 1771650 h 1771650"/>
                <a:gd name="connsiteX8" fmla="*/ 0 w 1186451"/>
                <a:gd name="connsiteY8" fmla="*/ 1709738 h 1771650"/>
                <a:gd name="connsiteX9" fmla="*/ 0 w 1186451"/>
                <a:gd name="connsiteY9" fmla="*/ 61913 h 1771650"/>
                <a:gd name="connsiteX10" fmla="*/ 61913 w 1186451"/>
                <a:gd name="connsiteY10" fmla="*/ 0 h 1771650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</a:cxnLst>
              <a:rect l="l" t="t" r="r" b="b"/>
              <a:pathLst>
                <a:path w="1186451" h="1771650">
                  <a:moveTo>
                    <a:pt x="61913" y="0"/>
                  </a:moveTo>
                  <a:lnTo>
                    <a:pt x="1186451" y="0"/>
                  </a:lnTo>
                  <a:lnTo>
                    <a:pt x="1186451" y="123825"/>
                  </a:lnTo>
                  <a:lnTo>
                    <a:pt x="123825" y="123825"/>
                  </a:lnTo>
                  <a:lnTo>
                    <a:pt x="123825" y="1647825"/>
                  </a:lnTo>
                  <a:lnTo>
                    <a:pt x="1186451" y="1647825"/>
                  </a:lnTo>
                  <a:lnTo>
                    <a:pt x="1186451" y="1771650"/>
                  </a:lnTo>
                  <a:lnTo>
                    <a:pt x="61913" y="1771650"/>
                  </a:lnTo>
                  <a:cubicBezTo>
                    <a:pt x="27719" y="1771650"/>
                    <a:pt x="0" y="1743932"/>
                    <a:pt x="0" y="1709738"/>
                  </a:cubicBez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Arc 12">
              <a:extLst>
                <a:ext uri="{FF2B5EF4-FFF2-40B4-BE49-F238E27FC236}">
                  <a16:creationId xmlns:a16="http://schemas.microsoft.com/office/drawing/2014/main" id="{26E6DE3E-6851-19AD-2E60-22F006238173}"/>
                </a:ext>
              </a:extLst>
            </p:cNvPr>
            <p:cNvSpPr/>
            <p:nvPr userDrawn="1"/>
          </p:nvSpPr>
          <p:spPr>
            <a:xfrm rot="16200000">
              <a:off x="1539683" y="4203427"/>
              <a:ext cx="4083433" cy="4083433"/>
            </a:xfrm>
            <a:prstGeom prst="arc">
              <a:avLst/>
            </a:prstGeom>
            <a:ln w="127000" cap="rnd">
              <a:solidFill>
                <a:schemeClr val="accent4"/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6" name="Title 1">
            <a:extLst>
              <a:ext uri="{FF2B5EF4-FFF2-40B4-BE49-F238E27FC236}">
                <a16:creationId xmlns:a16="http://schemas.microsoft.com/office/drawing/2014/main" id="{2E8C189B-2E00-67DA-E342-3440F5EBB4CE}"/>
              </a:ext>
            </a:extLst>
          </p:cNvPr>
          <p:cNvSpPr>
            <a:spLocks noGrp="1"/>
          </p:cNvSpPr>
          <p:nvPr>
            <p:ph type="ctrTitle" hasCustomPrompt="1"/>
          </p:nvPr>
        </p:nvSpPr>
        <p:spPr>
          <a:xfrm>
            <a:off x="5184474" y="2949739"/>
            <a:ext cx="6261291" cy="2396686"/>
          </a:xfrm>
        </p:spPr>
        <p:txBody>
          <a:bodyPr anchor="b" anchorCtr="0">
            <a:noAutofit/>
          </a:bodyPr>
          <a:lstStyle>
            <a:lvl1pPr algn="r">
              <a:defRPr sz="44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</p:spTree>
    <p:extLst>
      <p:ext uri="{BB962C8B-B14F-4D97-AF65-F5344CB8AC3E}">
        <p14:creationId xmlns:p14="http://schemas.microsoft.com/office/powerpoint/2010/main" val="342467504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11" name="Rectangle 10">
            <a:extLst>
              <a:ext uri="{FF2B5EF4-FFF2-40B4-BE49-F238E27FC236}">
                <a16:creationId xmlns:a16="http://schemas.microsoft.com/office/drawing/2014/main" id="{D9FE4C84-13A1-72EA-6541-7C8FDDEA71C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361563" y="5800859"/>
            <a:ext cx="692016" cy="692016"/>
          </a:xfrm>
          <a:prstGeom prst="rect">
            <a:avLst/>
          </a:prstGeom>
          <a:noFill/>
          <a:ln w="127000">
            <a:solidFill>
              <a:schemeClr val="accent6"/>
            </a:solidFill>
            <a:round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Arc 11">
            <a:extLst>
              <a:ext uri="{FF2B5EF4-FFF2-40B4-BE49-F238E27FC236}">
                <a16:creationId xmlns:a16="http://schemas.microsoft.com/office/drawing/2014/main" id="{30468883-4E51-D3BD-E1C6-601ED9B6EF0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21438747" flipV="1">
            <a:off x="7967025" y="2530995"/>
            <a:ext cx="4021193" cy="4021193"/>
          </a:xfrm>
          <a:prstGeom prst="arc">
            <a:avLst>
              <a:gd name="adj1" fmla="val 16200000"/>
              <a:gd name="adj2" fmla="val 20093138"/>
            </a:avLst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3" name="Freeform 9">
            <a:extLst>
              <a:ext uri="{FF2B5EF4-FFF2-40B4-BE49-F238E27FC236}">
                <a16:creationId xmlns:a16="http://schemas.microsoft.com/office/drawing/2014/main" id="{111AEF3F-9A86-45CE-4817-E3E6863DC09A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flipH="1">
            <a:off x="11764789" y="390570"/>
            <a:ext cx="437721" cy="797078"/>
          </a:xfrm>
          <a:custGeom>
            <a:avLst/>
            <a:gdLst>
              <a:gd name="connsiteX0" fmla="*/ 28069 w 437721"/>
              <a:gd name="connsiteY0" fmla="*/ 0 h 797078"/>
              <a:gd name="connsiteX1" fmla="*/ 437721 w 437721"/>
              <a:gd name="connsiteY1" fmla="*/ 398539 h 797078"/>
              <a:gd name="connsiteX2" fmla="*/ 28069 w 437721"/>
              <a:gd name="connsiteY2" fmla="*/ 797078 h 797078"/>
              <a:gd name="connsiteX3" fmla="*/ 0 w 437721"/>
              <a:gd name="connsiteY3" fmla="*/ 794325 h 797078"/>
              <a:gd name="connsiteX4" fmla="*/ 0 w 437721"/>
              <a:gd name="connsiteY4" fmla="*/ 2753 h 797078"/>
              <a:gd name="connsiteX5" fmla="*/ 28069 w 437721"/>
              <a:gd name="connsiteY5" fmla="*/ 0 h 797078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</a:cxnLst>
            <a:rect l="l" t="t" r="r" b="b"/>
            <a:pathLst>
              <a:path w="437721" h="797078">
                <a:moveTo>
                  <a:pt x="28069" y="0"/>
                </a:moveTo>
                <a:cubicBezTo>
                  <a:pt x="254314" y="0"/>
                  <a:pt x="437721" y="178432"/>
                  <a:pt x="437721" y="398539"/>
                </a:cubicBezTo>
                <a:cubicBezTo>
                  <a:pt x="437721" y="618646"/>
                  <a:pt x="254314" y="797078"/>
                  <a:pt x="28069" y="797078"/>
                </a:cubicBezTo>
                <a:lnTo>
                  <a:pt x="0" y="794325"/>
                </a:lnTo>
                <a:lnTo>
                  <a:pt x="0" y="2753"/>
                </a:lnTo>
                <a:lnTo>
                  <a:pt x="28069" y="0"/>
                </a:lnTo>
                <a:close/>
              </a:path>
            </a:pathLst>
          </a:cu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15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algn="ctr"/>
            <a:endParaRPr lang="en-US" dirty="0"/>
          </a:p>
        </p:txBody>
      </p: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9" name="Content Placeholder 2">
            <a:extLst>
              <a:ext uri="{FF2B5EF4-FFF2-40B4-BE49-F238E27FC236}">
                <a16:creationId xmlns:a16="http://schemas.microsoft.com/office/drawing/2014/main" id="{F5A792C8-BB21-CDAF-668C-C1EFF45540C6}"/>
              </a:ext>
            </a:extLst>
          </p:cNvPr>
          <p:cNvSpPr>
            <a:spLocks noGrp="1"/>
          </p:cNvSpPr>
          <p:nvPr>
            <p:ph sz="half" idx="13" hasCustomPrompt="1"/>
          </p:nvPr>
        </p:nvSpPr>
        <p:spPr>
          <a:xfrm>
            <a:off x="838200" y="1825625"/>
            <a:ext cx="6934200" cy="4297680"/>
          </a:xfrm>
          <a:noFill/>
        </p:spPr>
        <p:txBody>
          <a:bodyPr vert="horz" lIns="91440" tIns="45720" rIns="91440" bIns="45720" rtlCol="0" anchor="t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>
              <a:spcBef>
                <a:spcPts val="500"/>
              </a:spcBef>
              <a:spcAft>
                <a:spcPts val="800"/>
              </a:spcAft>
              <a:buClr>
                <a:schemeClr val="accent2"/>
              </a:buClr>
              <a:defRPr sz="1800"/>
            </a:lvl2pPr>
            <a:lvl3pPr>
              <a:spcBef>
                <a:spcPts val="1000"/>
              </a:spcBef>
              <a:buClr>
                <a:schemeClr val="accent2"/>
              </a:buClr>
              <a:defRPr sz="1800"/>
            </a:lvl3pPr>
            <a:lvl4pPr>
              <a:spcBef>
                <a:spcPts val="1000"/>
              </a:spcBef>
              <a:buClr>
                <a:schemeClr val="accent2"/>
              </a:buClr>
              <a:defRPr sz="1800"/>
            </a:lvl4pPr>
            <a:lvl5pPr>
              <a:spcBef>
                <a:spcPts val="1000"/>
              </a:spcBef>
              <a:buClr>
                <a:schemeClr val="accent2"/>
              </a:buClr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  <a:endParaRPr lang="en-US" sz="1800" dirty="0">
              <a:latin typeface="Avenir Next LT Pro" panose="020B0504020202020204" pitchFamily="34" charset="77"/>
            </a:endParaRPr>
          </a:p>
        </p:txBody>
      </p:sp>
      <p:sp>
        <p:nvSpPr>
          <p:cNvPr id="4" name="Content Placeholder 3">
            <a:extLst>
              <a:ext uri="{FF2B5EF4-FFF2-40B4-BE49-F238E27FC236}">
                <a16:creationId xmlns:a16="http://schemas.microsoft.com/office/drawing/2014/main" id="{72DFB03A-367B-9ADA-8071-E22871EC115F}"/>
              </a:ext>
            </a:extLst>
          </p:cNvPr>
          <p:cNvSpPr>
            <a:spLocks noGrp="1"/>
          </p:cNvSpPr>
          <p:nvPr>
            <p:ph sz="half" idx="2" hasCustomPrompt="1"/>
          </p:nvPr>
        </p:nvSpPr>
        <p:spPr>
          <a:xfrm>
            <a:off x="7903029" y="1825625"/>
            <a:ext cx="3450771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37703936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0CEAFE70-86D3-8690-31CA-F9A1FBA494D0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838199" y="1825625"/>
            <a:ext cx="10515600" cy="4297680"/>
          </a:xfrm>
        </p:spPr>
        <p:txBody>
          <a:bodyPr>
            <a:normAutofit/>
          </a:bodyPr>
          <a:lstStyle>
            <a:lvl1pPr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</p:spTree>
    <p:extLst>
      <p:ext uri="{BB962C8B-B14F-4D97-AF65-F5344CB8AC3E}">
        <p14:creationId xmlns:p14="http://schemas.microsoft.com/office/powerpoint/2010/main" val="2626099294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3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D7B7232D-F1A6-B6C3-3BBF-E834CC7CDC8E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0"/>
            <a:ext cx="5930138" cy="6858001"/>
            <a:chOff x="0" y="-1"/>
            <a:chExt cx="5930138" cy="685800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0D306340-6BFD-FE3D-535B-B59C1C44EDDA}"/>
                </a:ext>
              </a:extLst>
            </p:cNvPr>
            <p:cNvSpPr/>
            <p:nvPr userDrawn="1"/>
          </p:nvSpPr>
          <p:spPr>
            <a:xfrm>
              <a:off x="383877" y="778462"/>
              <a:ext cx="5315035" cy="5315035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Freeform: Shape 11">
              <a:extLst>
                <a:ext uri="{FF2B5EF4-FFF2-40B4-BE49-F238E27FC236}">
                  <a16:creationId xmlns:a16="http://schemas.microsoft.com/office/drawing/2014/main" id="{338E6C4B-ABF3-8B7E-8DCF-A93F69C712B1}"/>
                </a:ext>
              </a:extLst>
            </p:cNvPr>
            <p:cNvSpPr/>
            <p:nvPr userDrawn="1"/>
          </p:nvSpPr>
          <p:spPr>
            <a:xfrm flipH="1">
              <a:off x="530529" y="0"/>
              <a:ext cx="1155142" cy="591009"/>
            </a:xfrm>
            <a:custGeom>
              <a:avLst/>
              <a:gdLst>
                <a:gd name="connsiteX0" fmla="*/ 1355 w 1155142"/>
                <a:gd name="connsiteY0" fmla="*/ 0 h 591009"/>
                <a:gd name="connsiteX1" fmla="*/ 1153787 w 1155142"/>
                <a:gd name="connsiteY1" fmla="*/ 0 h 591009"/>
                <a:gd name="connsiteX2" fmla="*/ 1155142 w 1155142"/>
                <a:gd name="connsiteY2" fmla="*/ 13438 h 591009"/>
                <a:gd name="connsiteX3" fmla="*/ 577571 w 1155142"/>
                <a:gd name="connsiteY3" fmla="*/ 591009 h 591009"/>
                <a:gd name="connsiteX4" fmla="*/ 0 w 1155142"/>
                <a:gd name="connsiteY4" fmla="*/ 13438 h 591009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55142" h="591009">
                  <a:moveTo>
                    <a:pt x="1355" y="0"/>
                  </a:moveTo>
                  <a:lnTo>
                    <a:pt x="1153787" y="0"/>
                  </a:lnTo>
                  <a:lnTo>
                    <a:pt x="1155142" y="13438"/>
                  </a:lnTo>
                  <a:cubicBezTo>
                    <a:pt x="1155142" y="332422"/>
                    <a:pt x="896555" y="591009"/>
                    <a:pt x="577571" y="591009"/>
                  </a:cubicBezTo>
                  <a:cubicBezTo>
                    <a:pt x="258587" y="591009"/>
                    <a:pt x="0" y="332422"/>
                    <a:pt x="0" y="13438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6F90F99F-B12A-E8F9-5A86-D76B201D6308}"/>
                </a:ext>
              </a:extLst>
            </p:cNvPr>
            <p:cNvSpPr/>
            <p:nvPr userDrawn="1"/>
          </p:nvSpPr>
          <p:spPr>
            <a:xfrm flipH="1">
              <a:off x="3961511" y="-1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Freeform: Shape 15">
              <a:extLst>
                <a:ext uri="{FF2B5EF4-FFF2-40B4-BE49-F238E27FC236}">
                  <a16:creationId xmlns:a16="http://schemas.microsoft.com/office/drawing/2014/main" id="{BFA99EFE-81BC-95EA-FA61-B7199AD98A74}"/>
                </a:ext>
              </a:extLst>
            </p:cNvPr>
            <p:cNvSpPr/>
            <p:nvPr userDrawn="1"/>
          </p:nvSpPr>
          <p:spPr>
            <a:xfrm flipH="1">
              <a:off x="0" y="2936831"/>
              <a:ext cx="159741" cy="552996"/>
            </a:xfrm>
            <a:custGeom>
              <a:avLst/>
              <a:gdLst>
                <a:gd name="connsiteX0" fmla="*/ 159741 w 159741"/>
                <a:gd name="connsiteY0" fmla="*/ 0 h 552996"/>
                <a:gd name="connsiteX1" fmla="*/ 159741 w 159741"/>
                <a:gd name="connsiteY1" fmla="*/ 552996 h 552996"/>
                <a:gd name="connsiteX2" fmla="*/ 141849 w 159741"/>
                <a:gd name="connsiteY2" fmla="*/ 543285 h 552996"/>
                <a:gd name="connsiteX3" fmla="*/ 0 w 159741"/>
                <a:gd name="connsiteY3" fmla="*/ 276498 h 552996"/>
                <a:gd name="connsiteX4" fmla="*/ 141849 w 159741"/>
                <a:gd name="connsiteY4" fmla="*/ 9711 h 55299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59741" h="552996">
                  <a:moveTo>
                    <a:pt x="159741" y="0"/>
                  </a:moveTo>
                  <a:lnTo>
                    <a:pt x="159741" y="552996"/>
                  </a:lnTo>
                  <a:lnTo>
                    <a:pt x="141849" y="543285"/>
                  </a:lnTo>
                  <a:cubicBezTo>
                    <a:pt x="56268" y="485467"/>
                    <a:pt x="0" y="387554"/>
                    <a:pt x="0" y="276498"/>
                  </a:cubicBezTo>
                  <a:cubicBezTo>
                    <a:pt x="0" y="165443"/>
                    <a:pt x="56268" y="67529"/>
                    <a:pt x="141849" y="9711"/>
                  </a:cubicBezTo>
                  <a:close/>
                </a:path>
              </a:pathLst>
            </a:custGeom>
            <a:solidFill>
              <a:schemeClr val="accent4"/>
            </a:solidFill>
            <a:ln w="127000"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2" name="Freeform: Shape 17">
              <a:extLst>
                <a:ext uri="{FF2B5EF4-FFF2-40B4-BE49-F238E27FC236}">
                  <a16:creationId xmlns:a16="http://schemas.microsoft.com/office/drawing/2014/main" id="{DD9FC028-D877-28FE-C646-DBD85D932641}"/>
                </a:ext>
              </a:extLst>
            </p:cNvPr>
            <p:cNvSpPr/>
            <p:nvPr userDrawn="1"/>
          </p:nvSpPr>
          <p:spPr>
            <a:xfrm flipH="1">
              <a:off x="0" y="5835649"/>
              <a:ext cx="1548180" cy="1022351"/>
            </a:xfrm>
            <a:custGeom>
              <a:avLst/>
              <a:gdLst>
                <a:gd name="connsiteX0" fmla="*/ 61913 w 1548180"/>
                <a:gd name="connsiteY0" fmla="*/ 0 h 1022351"/>
                <a:gd name="connsiteX1" fmla="*/ 1548180 w 1548180"/>
                <a:gd name="connsiteY1" fmla="*/ 0 h 1022351"/>
                <a:gd name="connsiteX2" fmla="*/ 1548180 w 1548180"/>
                <a:gd name="connsiteY2" fmla="*/ 123825 h 1022351"/>
                <a:gd name="connsiteX3" fmla="*/ 123825 w 1548180"/>
                <a:gd name="connsiteY3" fmla="*/ 123825 h 1022351"/>
                <a:gd name="connsiteX4" fmla="*/ 123825 w 1548180"/>
                <a:gd name="connsiteY4" fmla="*/ 1022351 h 1022351"/>
                <a:gd name="connsiteX5" fmla="*/ 0 w 1548180"/>
                <a:gd name="connsiteY5" fmla="*/ 1022351 h 1022351"/>
                <a:gd name="connsiteX6" fmla="*/ 0 w 1548180"/>
                <a:gd name="connsiteY6" fmla="*/ 61913 h 1022351"/>
                <a:gd name="connsiteX7" fmla="*/ 61913 w 1548180"/>
                <a:gd name="connsiteY7" fmla="*/ 0 h 1022351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548180" h="1022351">
                  <a:moveTo>
                    <a:pt x="61913" y="0"/>
                  </a:moveTo>
                  <a:lnTo>
                    <a:pt x="1548180" y="0"/>
                  </a:lnTo>
                  <a:lnTo>
                    <a:pt x="1548180" y="123825"/>
                  </a:lnTo>
                  <a:lnTo>
                    <a:pt x="123825" y="123825"/>
                  </a:lnTo>
                  <a:lnTo>
                    <a:pt x="123825" y="1022351"/>
                  </a:lnTo>
                  <a:lnTo>
                    <a:pt x="0" y="1022351"/>
                  </a:lnTo>
                  <a:lnTo>
                    <a:pt x="0" y="61913"/>
                  </a:lnTo>
                  <a:cubicBezTo>
                    <a:pt x="0" y="27719"/>
                    <a:pt x="27719" y="0"/>
                    <a:pt x="61913" y="0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21">
              <a:extLst>
                <a:ext uri="{FF2B5EF4-FFF2-40B4-BE49-F238E27FC236}">
                  <a16:creationId xmlns:a16="http://schemas.microsoft.com/office/drawing/2014/main" id="{AA0AFFE9-F0C2-BDA0-BF87-9977706AB6A8}"/>
                </a:ext>
              </a:extLst>
            </p:cNvPr>
            <p:cNvSpPr/>
            <p:nvPr userDrawn="1"/>
          </p:nvSpPr>
          <p:spPr>
            <a:xfrm flipH="1">
              <a:off x="4364198" y="6258755"/>
              <a:ext cx="1565940" cy="599245"/>
            </a:xfrm>
            <a:custGeom>
              <a:avLst/>
              <a:gdLst>
                <a:gd name="connsiteX0" fmla="*/ 782970 w 1565940"/>
                <a:gd name="connsiteY0" fmla="*/ 0 h 599245"/>
                <a:gd name="connsiteX1" fmla="*/ 1528042 w 1565940"/>
                <a:gd name="connsiteY1" fmla="*/ 480469 h 599245"/>
                <a:gd name="connsiteX2" fmla="*/ 1565940 w 1565940"/>
                <a:gd name="connsiteY2" fmla="*/ 599245 h 599245"/>
                <a:gd name="connsiteX3" fmla="*/ 0 w 1565940"/>
                <a:gd name="connsiteY3" fmla="*/ 599245 h 599245"/>
                <a:gd name="connsiteX4" fmla="*/ 37898 w 1565940"/>
                <a:gd name="connsiteY4" fmla="*/ 480469 h 599245"/>
                <a:gd name="connsiteX5" fmla="*/ 782970 w 1565940"/>
                <a:gd name="connsiteY5" fmla="*/ 0 h 59924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</a:cxnLst>
              <a:rect l="l" t="t" r="r" b="b"/>
              <a:pathLst>
                <a:path w="1565940" h="599245">
                  <a:moveTo>
                    <a:pt x="782970" y="0"/>
                  </a:moveTo>
                  <a:cubicBezTo>
                    <a:pt x="1117910" y="0"/>
                    <a:pt x="1405287" y="198118"/>
                    <a:pt x="1528042" y="480469"/>
                  </a:cubicBezTo>
                  <a:lnTo>
                    <a:pt x="1565940" y="599245"/>
                  </a:lnTo>
                  <a:lnTo>
                    <a:pt x="0" y="599245"/>
                  </a:lnTo>
                  <a:lnTo>
                    <a:pt x="37898" y="480469"/>
                  </a:lnTo>
                  <a:cubicBezTo>
                    <a:pt x="160653" y="198118"/>
                    <a:pt x="448030" y="0"/>
                    <a:pt x="782970" y="0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383876" y="764502"/>
            <a:ext cx="5315035" cy="5328996"/>
          </a:xfrm>
        </p:spPr>
        <p:txBody>
          <a:bodyPr>
            <a:noAutofit/>
          </a:bodyPr>
          <a:lstStyle>
            <a:lvl1pPr algn="ctr">
              <a:defRPr sz="44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6605455" y="755171"/>
            <a:ext cx="4619937" cy="5315035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162967001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7" name="Group 6">
            <a:extLst>
              <a:ext uri="{FF2B5EF4-FFF2-40B4-BE49-F238E27FC236}">
                <a16:creationId xmlns:a16="http://schemas.microsoft.com/office/drawing/2014/main" id="{3E96D25F-53A2-6217-84B4-7EB874F0B372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489189" y="941148"/>
            <a:ext cx="11182430" cy="4797821"/>
            <a:chOff x="489189" y="941148"/>
            <a:chExt cx="11182430" cy="4797821"/>
          </a:xfrm>
        </p:grpSpPr>
        <p:sp>
          <p:nvSpPr>
            <p:cNvPr id="8" name="Oval 7">
              <a:extLst>
                <a:ext uri="{FF2B5EF4-FFF2-40B4-BE49-F238E27FC236}">
                  <a16:creationId xmlns:a16="http://schemas.microsoft.com/office/drawing/2014/main" id="{A50FA62D-C8AE-52B8-1712-6116756D1A83}"/>
                </a:ext>
              </a:extLst>
            </p:cNvPr>
            <p:cNvSpPr/>
            <p:nvPr userDrawn="1"/>
          </p:nvSpPr>
          <p:spPr>
            <a:xfrm>
              <a:off x="489189" y="1119031"/>
              <a:ext cx="4619938" cy="4619938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9" name="Arc 8">
              <a:extLst>
                <a:ext uri="{FF2B5EF4-FFF2-40B4-BE49-F238E27FC236}">
                  <a16:creationId xmlns:a16="http://schemas.microsoft.com/office/drawing/2014/main" id="{1D2D6A01-57CF-3C0B-968C-E5A8FD352320}"/>
                </a:ext>
              </a:extLst>
            </p:cNvPr>
            <p:cNvSpPr/>
            <p:nvPr userDrawn="1"/>
          </p:nvSpPr>
          <p:spPr>
            <a:xfrm rot="19809111">
              <a:off x="8683720" y="941148"/>
              <a:ext cx="2987899" cy="2987899"/>
            </a:xfrm>
            <a:prstGeom prst="arc">
              <a:avLst>
                <a:gd name="adj1" fmla="val 15817365"/>
                <a:gd name="adj2" fmla="val 1781380"/>
              </a:avLst>
            </a:prstGeom>
            <a:ln w="127000" cap="rnd">
              <a:solidFill>
                <a:schemeClr val="accent4"/>
              </a:solidFill>
              <a:prstDash val="dash"/>
              <a:miter lim="800000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000000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Oval 9">
              <a:extLst>
                <a:ext uri="{FF2B5EF4-FFF2-40B4-BE49-F238E27FC236}">
                  <a16:creationId xmlns:a16="http://schemas.microsoft.com/office/drawing/2014/main" id="{410BEFAA-C349-7DB1-1827-0FA48A430AD8}"/>
                </a:ext>
              </a:extLst>
            </p:cNvPr>
            <p:cNvSpPr/>
            <p:nvPr userDrawn="1"/>
          </p:nvSpPr>
          <p:spPr>
            <a:xfrm>
              <a:off x="910048" y="4780992"/>
              <a:ext cx="546100" cy="546100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srgbClr val="FFFFFF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609957" y="1119031"/>
            <a:ext cx="4384736" cy="4619938"/>
          </a:xfrm>
        </p:spPr>
        <p:txBody>
          <a:bodyPr>
            <a:noAutofit/>
          </a:bodyPr>
          <a:lstStyle>
            <a:lvl1pPr algn="ctr">
              <a:defRPr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A772710C-A212-1B12-06CD-FA2A14F89D68}"/>
              </a:ext>
            </a:extLst>
          </p:cNvPr>
          <p:cNvSpPr>
            <a:spLocks noGrp="1"/>
          </p:cNvSpPr>
          <p:nvPr>
            <p:ph idx="1" hasCustomPrompt="1"/>
          </p:nvPr>
        </p:nvSpPr>
        <p:spPr>
          <a:xfrm>
            <a:off x="5801708" y="554942"/>
            <a:ext cx="5552091" cy="5768220"/>
          </a:xfrm>
        </p:spPr>
        <p:txBody>
          <a:bodyPr anchor="ctr" anchorCtr="0"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400"/>
            </a:lvl1pPr>
            <a:lvl2pPr marL="800100" indent="-3429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16573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4pPr>
            <a:lvl5pPr marL="21145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1914388044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Picture">
    <p:bg>
      <p:bgPr>
        <a:solidFill>
          <a:schemeClr val="bg1"/>
        </a:solidFill>
        <a:effectLst/>
      </p:bgPr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Picture Placeholder 1">
            <a:extLst>
              <a:ext uri="{FF2B5EF4-FFF2-40B4-BE49-F238E27FC236}">
                <a16:creationId xmlns:a16="http://schemas.microsoft.com/office/drawing/2014/main" id="{9EF93C3C-09E9-6CD0-EF4B-6DE09539EE7A}"/>
              </a:ext>
            </a:extLst>
          </p:cNvPr>
          <p:cNvSpPr>
            <a:spLocks noGrp="1"/>
          </p:cNvSpPr>
          <p:nvPr>
            <p:ph type="pic" sz="quarter" idx="10" hasCustomPrompt="1"/>
          </p:nvPr>
        </p:nvSpPr>
        <p:spPr>
          <a:xfrm>
            <a:off x="0" y="0"/>
            <a:ext cx="12192000" cy="6858000"/>
          </a:xfrm>
          <a:custGeom>
            <a:avLst/>
            <a:gdLst>
              <a:gd name="connsiteX0" fmla="*/ 9011782 w 12192000"/>
              <a:gd name="connsiteY0" fmla="*/ 4817511 h 6858000"/>
              <a:gd name="connsiteX1" fmla="*/ 8937059 w 12192000"/>
              <a:gd name="connsiteY1" fmla="*/ 4972626 h 6858000"/>
              <a:gd name="connsiteX2" fmla="*/ 8588084 w 12192000"/>
              <a:gd name="connsiteY2" fmla="*/ 5489438 h 6858000"/>
              <a:gd name="connsiteX3" fmla="*/ 8565206 w 12192000"/>
              <a:gd name="connsiteY3" fmla="*/ 5514611 h 6858000"/>
              <a:gd name="connsiteX4" fmla="*/ 8569944 w 12192000"/>
              <a:gd name="connsiteY4" fmla="*/ 5520198 h 6858000"/>
              <a:gd name="connsiteX5" fmla="*/ 8878607 w 12192000"/>
              <a:gd name="connsiteY5" fmla="*/ 5644582 h 6858000"/>
              <a:gd name="connsiteX6" fmla="*/ 9315123 w 12192000"/>
              <a:gd name="connsiteY6" fmla="*/ 5219907 h 6858000"/>
              <a:gd name="connsiteX7" fmla="*/ 9048519 w 12192000"/>
              <a:gd name="connsiteY7" fmla="*/ 4828605 h 6858000"/>
              <a:gd name="connsiteX8" fmla="*/ 6096000 w 12192000"/>
              <a:gd name="connsiteY8" fmla="*/ 200625 h 6858000"/>
              <a:gd name="connsiteX9" fmla="*/ 2867625 w 12192000"/>
              <a:gd name="connsiteY9" fmla="*/ 3429000 h 6858000"/>
              <a:gd name="connsiteX10" fmla="*/ 6096000 w 12192000"/>
              <a:gd name="connsiteY10" fmla="*/ 6657375 h 6858000"/>
              <a:gd name="connsiteX11" fmla="*/ 9324375 w 12192000"/>
              <a:gd name="connsiteY11" fmla="*/ 3429000 h 6858000"/>
              <a:gd name="connsiteX12" fmla="*/ 6096000 w 12192000"/>
              <a:gd name="connsiteY12" fmla="*/ 200625 h 6858000"/>
              <a:gd name="connsiteX13" fmla="*/ 0 w 12192000"/>
              <a:gd name="connsiteY13" fmla="*/ 0 h 6858000"/>
              <a:gd name="connsiteX14" fmla="*/ 12192000 w 12192000"/>
              <a:gd name="connsiteY14" fmla="*/ 0 h 6858000"/>
              <a:gd name="connsiteX15" fmla="*/ 12192000 w 12192000"/>
              <a:gd name="connsiteY15" fmla="*/ 6858000 h 6858000"/>
              <a:gd name="connsiteX16" fmla="*/ 0 w 12192000"/>
              <a:gd name="connsiteY16" fmla="*/ 6858000 h 685800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  <a:cxn ang="0">
                <a:pos x="connsiteX11" y="connsiteY11"/>
              </a:cxn>
              <a:cxn ang="0">
                <a:pos x="connsiteX12" y="connsiteY12"/>
              </a:cxn>
              <a:cxn ang="0">
                <a:pos x="connsiteX13" y="connsiteY13"/>
              </a:cxn>
              <a:cxn ang="0">
                <a:pos x="connsiteX14" y="connsiteY14"/>
              </a:cxn>
              <a:cxn ang="0">
                <a:pos x="connsiteX15" y="connsiteY15"/>
              </a:cxn>
              <a:cxn ang="0">
                <a:pos x="connsiteX16" y="connsiteY16"/>
              </a:cxn>
            </a:cxnLst>
            <a:rect l="l" t="t" r="r" b="b"/>
            <a:pathLst>
              <a:path w="12192000" h="6858000">
                <a:moveTo>
                  <a:pt x="9011782" y="4817511"/>
                </a:moveTo>
                <a:lnTo>
                  <a:pt x="8937059" y="4972626"/>
                </a:lnTo>
                <a:cubicBezTo>
                  <a:pt x="8837255" y="5156349"/>
                  <a:pt x="8720206" y="5329344"/>
                  <a:pt x="8588084" y="5489438"/>
                </a:cubicBezTo>
                <a:lnTo>
                  <a:pt x="8565206" y="5514611"/>
                </a:lnTo>
                <a:lnTo>
                  <a:pt x="8569944" y="5520198"/>
                </a:lnTo>
                <a:cubicBezTo>
                  <a:pt x="8648938" y="5597049"/>
                  <a:pt x="8758066" y="5644582"/>
                  <a:pt x="8878607" y="5644582"/>
                </a:cubicBezTo>
                <a:cubicBezTo>
                  <a:pt x="9119688" y="5644582"/>
                  <a:pt x="9315123" y="5454449"/>
                  <a:pt x="9315123" y="5219907"/>
                </a:cubicBezTo>
                <a:cubicBezTo>
                  <a:pt x="9315123" y="5044001"/>
                  <a:pt x="9205191" y="4893074"/>
                  <a:pt x="9048519" y="4828605"/>
                </a:cubicBezTo>
                <a:close/>
                <a:moveTo>
                  <a:pt x="6096000" y="200625"/>
                </a:moveTo>
                <a:cubicBezTo>
                  <a:pt x="4313018" y="200625"/>
                  <a:pt x="2867625" y="1646018"/>
                  <a:pt x="2867625" y="3429000"/>
                </a:cubicBezTo>
                <a:cubicBezTo>
                  <a:pt x="2867625" y="5211982"/>
                  <a:pt x="4313018" y="6657375"/>
                  <a:pt x="6096000" y="6657375"/>
                </a:cubicBezTo>
                <a:cubicBezTo>
                  <a:pt x="7878982" y="6657375"/>
                  <a:pt x="9324375" y="5211982"/>
                  <a:pt x="9324375" y="3429000"/>
                </a:cubicBezTo>
                <a:cubicBezTo>
                  <a:pt x="9324375" y="1646018"/>
                  <a:pt x="7878982" y="200625"/>
                  <a:pt x="6096000" y="200625"/>
                </a:cubicBezTo>
                <a:close/>
                <a:moveTo>
                  <a:pt x="0" y="0"/>
                </a:moveTo>
                <a:lnTo>
                  <a:pt x="12192000" y="0"/>
                </a:lnTo>
                <a:lnTo>
                  <a:pt x="12192000" y="6858000"/>
                </a:lnTo>
                <a:lnTo>
                  <a:pt x="0" y="6858000"/>
                </a:lnTo>
                <a:close/>
              </a:path>
            </a:pathLst>
          </a:custGeom>
          <a:solidFill>
            <a:schemeClr val="tx1"/>
          </a:solidFill>
        </p:spPr>
        <p:txBody>
          <a:bodyPr wrap="square">
            <a:noAutofit/>
          </a:bodyPr>
          <a:lstStyle>
            <a:lvl1pPr marL="0" indent="0" algn="l">
              <a:buNone/>
              <a:defRPr sz="2000">
                <a:solidFill>
                  <a:schemeClr val="bg1"/>
                </a:solidFill>
              </a:defRPr>
            </a:lvl1pPr>
          </a:lstStyle>
          <a:p>
            <a:r>
              <a:rPr lang="en-US" dirty="0"/>
              <a:t>Click icon to insert picture</a:t>
            </a:r>
          </a:p>
        </p:txBody>
      </p:sp>
      <p:sp>
        <p:nvSpPr>
          <p:cNvPr id="3" name="Arc 2">
            <a:extLst>
              <a:ext uri="{FF2B5EF4-FFF2-40B4-BE49-F238E27FC236}">
                <a16:creationId xmlns:a16="http://schemas.microsoft.com/office/drawing/2014/main" id="{D5C3C4BD-DFDB-76B4-17CA-7DA4D1729FA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9366740" flipV="1">
            <a:off x="2557952" y="-89828"/>
            <a:ext cx="7173200" cy="7173200"/>
          </a:xfrm>
          <a:prstGeom prst="arc">
            <a:avLst>
              <a:gd name="adj1" fmla="val 16200000"/>
              <a:gd name="adj2" fmla="val 20401595"/>
            </a:avLst>
          </a:prstGeom>
          <a:ln w="127000" cap="rnd">
            <a:solidFill>
              <a:schemeClr val="accent4">
                <a:alpha val="95000"/>
              </a:schemeClr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2" name="Title 11">
            <a:extLst>
              <a:ext uri="{FF2B5EF4-FFF2-40B4-BE49-F238E27FC236}">
                <a16:creationId xmlns:a16="http://schemas.microsoft.com/office/drawing/2014/main" id="{2B04B61C-6467-D51D-0AF4-5C7D05F36CB5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2868168" y="923544"/>
            <a:ext cx="6455664" cy="5010912"/>
          </a:xfrm>
          <a:prstGeom prst="rect">
            <a:avLst/>
          </a:prstGeom>
          <a:noFill/>
        </p:spPr>
        <p:txBody>
          <a:bodyPr lIns="0" rIns="0">
            <a:normAutofit/>
          </a:bodyPr>
          <a:lstStyle>
            <a:lvl1pPr algn="ctr">
              <a:defRPr sz="6000"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4" name="Freeform: Shape 3">
            <a:extLst>
              <a:ext uri="{FF2B5EF4-FFF2-40B4-BE49-F238E27FC236}">
                <a16:creationId xmlns:a16="http://schemas.microsoft.com/office/drawing/2014/main" id="{47A19F4B-D154-3EB2-F86A-9A63283A3EA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>
            <a:spLocks/>
          </p:cNvSpPr>
          <p:nvPr userDrawn="1"/>
        </p:nvSpPr>
        <p:spPr>
          <a:xfrm>
            <a:off x="8565206" y="4817511"/>
            <a:ext cx="749917" cy="827071"/>
          </a:xfrm>
          <a:custGeom>
            <a:avLst/>
            <a:gdLst>
              <a:gd name="connsiteX0" fmla="*/ 446576 w 749917"/>
              <a:gd name="connsiteY0" fmla="*/ 0 h 827071"/>
              <a:gd name="connsiteX1" fmla="*/ 483313 w 749917"/>
              <a:gd name="connsiteY1" fmla="*/ 11094 h 827071"/>
              <a:gd name="connsiteX2" fmla="*/ 749917 w 749917"/>
              <a:gd name="connsiteY2" fmla="*/ 402396 h 827071"/>
              <a:gd name="connsiteX3" fmla="*/ 313401 w 749917"/>
              <a:gd name="connsiteY3" fmla="*/ 827071 h 827071"/>
              <a:gd name="connsiteX4" fmla="*/ 4738 w 749917"/>
              <a:gd name="connsiteY4" fmla="*/ 702687 h 827071"/>
              <a:gd name="connsiteX5" fmla="*/ 0 w 749917"/>
              <a:gd name="connsiteY5" fmla="*/ 697100 h 827071"/>
              <a:gd name="connsiteX6" fmla="*/ 22878 w 749917"/>
              <a:gd name="connsiteY6" fmla="*/ 671927 h 827071"/>
              <a:gd name="connsiteX7" fmla="*/ 371853 w 749917"/>
              <a:gd name="connsiteY7" fmla="*/ 155115 h 827071"/>
              <a:gd name="connsiteX8" fmla="*/ 446576 w 749917"/>
              <a:gd name="connsiteY8" fmla="*/ 0 h 827071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</a:cxnLst>
            <a:rect l="l" t="t" r="r" b="b"/>
            <a:pathLst>
              <a:path w="749917" h="827071">
                <a:moveTo>
                  <a:pt x="446576" y="0"/>
                </a:moveTo>
                <a:lnTo>
                  <a:pt x="483313" y="11094"/>
                </a:lnTo>
                <a:cubicBezTo>
                  <a:pt x="639985" y="75563"/>
                  <a:pt x="749917" y="226490"/>
                  <a:pt x="749917" y="402396"/>
                </a:cubicBezTo>
                <a:cubicBezTo>
                  <a:pt x="749917" y="636938"/>
                  <a:pt x="554482" y="827071"/>
                  <a:pt x="313401" y="827071"/>
                </a:cubicBezTo>
                <a:cubicBezTo>
                  <a:pt x="192860" y="827071"/>
                  <a:pt x="83732" y="779538"/>
                  <a:pt x="4738" y="702687"/>
                </a:cubicBezTo>
                <a:lnTo>
                  <a:pt x="0" y="697100"/>
                </a:lnTo>
                <a:lnTo>
                  <a:pt x="22878" y="671927"/>
                </a:lnTo>
                <a:cubicBezTo>
                  <a:pt x="155000" y="511833"/>
                  <a:pt x="272049" y="338838"/>
                  <a:pt x="371853" y="155115"/>
                </a:cubicBezTo>
                <a:lnTo>
                  <a:pt x="446576" y="0"/>
                </a:ln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3298420441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itle and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F657BD59-35CC-9BB3-8621-6FA3356F81A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>
          <a:xfrm>
            <a:off x="838200" y="304803"/>
            <a:ext cx="10515600" cy="1472974"/>
          </a:xfrm>
        </p:spPr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3" name="Content Placeholder 12">
            <a:extLst>
              <a:ext uri="{FF2B5EF4-FFF2-40B4-BE49-F238E27FC236}">
                <a16:creationId xmlns:a16="http://schemas.microsoft.com/office/drawing/2014/main" id="{E3FB7D8D-37C3-E089-EC02-FB49A13CBE1D}"/>
              </a:ext>
            </a:extLst>
          </p:cNvPr>
          <p:cNvSpPr>
            <a:spLocks noGrp="1"/>
          </p:cNvSpPr>
          <p:nvPr>
            <p:ph sz="quarter" idx="13" hasCustomPrompt="1"/>
          </p:nvPr>
        </p:nvSpPr>
        <p:spPr>
          <a:xfrm>
            <a:off x="838200" y="1838099"/>
            <a:ext cx="8012113" cy="4284889"/>
          </a:xfrm>
        </p:spPr>
        <p:txBody>
          <a:bodyPr>
            <a:normAutofit/>
          </a:bodyPr>
          <a:lstStyle>
            <a:lvl1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800"/>
            </a:lvl1pPr>
            <a:lvl2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600"/>
            </a:lvl2pPr>
            <a:lvl3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400"/>
            </a:lvl3pPr>
            <a:lvl4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4pPr>
            <a:lvl5pPr>
              <a:lnSpc>
                <a:spcPct val="90000"/>
              </a:lnSpc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8C56EB0F-63C8-5F75-A333-3413A9DC6F76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4D4DE333-25B4-E092-1CC4-C3D20BA25168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8F1AF200-E81F-A326-0EDB-4B93C71D9BF4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7" name="Freeform: Shape 14">
            <a:extLst>
              <a:ext uri="{FF2B5EF4-FFF2-40B4-BE49-F238E27FC236}">
                <a16:creationId xmlns:a16="http://schemas.microsoft.com/office/drawing/2014/main" id="{438B6FA2-AF11-618E-2B1A-38BF083DF34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>
            <a:off x="-381048" y="5144407"/>
            <a:ext cx="1737401" cy="959536"/>
          </a:xfrm>
          <a:custGeom>
            <a:avLst/>
            <a:gdLst>
              <a:gd name="connsiteX0" fmla="*/ 0 w 1737401"/>
              <a:gd name="connsiteY0" fmla="*/ 0 h 959536"/>
              <a:gd name="connsiteX1" fmla="*/ 123825 w 1737401"/>
              <a:gd name="connsiteY1" fmla="*/ 0 h 959536"/>
              <a:gd name="connsiteX2" fmla="*/ 123825 w 1737401"/>
              <a:gd name="connsiteY2" fmla="*/ 790277 h 959536"/>
              <a:gd name="connsiteX3" fmla="*/ 1490095 w 1737401"/>
              <a:gd name="connsiteY3" fmla="*/ 0 h 959536"/>
              <a:gd name="connsiteX4" fmla="*/ 1737401 w 1737401"/>
              <a:gd name="connsiteY4" fmla="*/ 0 h 959536"/>
              <a:gd name="connsiteX5" fmla="*/ 92869 w 1737401"/>
              <a:gd name="connsiteY5" fmla="*/ 951249 h 959536"/>
              <a:gd name="connsiteX6" fmla="*/ 61913 w 1737401"/>
              <a:gd name="connsiteY6" fmla="*/ 959536 h 959536"/>
              <a:gd name="connsiteX7" fmla="*/ 0 w 1737401"/>
              <a:gd name="connsiteY7" fmla="*/ 897624 h 959536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1737401" h="959536">
                <a:moveTo>
                  <a:pt x="0" y="0"/>
                </a:moveTo>
                <a:lnTo>
                  <a:pt x="123825" y="0"/>
                </a:lnTo>
                <a:lnTo>
                  <a:pt x="123825" y="790277"/>
                </a:lnTo>
                <a:lnTo>
                  <a:pt x="1490095" y="0"/>
                </a:lnTo>
                <a:lnTo>
                  <a:pt x="1737401" y="0"/>
                </a:lnTo>
                <a:lnTo>
                  <a:pt x="92869" y="951249"/>
                </a:lnTo>
                <a:cubicBezTo>
                  <a:pt x="83458" y="956688"/>
                  <a:pt x="72780" y="959546"/>
                  <a:pt x="61913" y="959536"/>
                </a:cubicBezTo>
                <a:cubicBezTo>
                  <a:pt x="27719" y="959536"/>
                  <a:pt x="0" y="931818"/>
                  <a:pt x="0" y="897624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8" name="Freeform: Shape 13">
            <a:extLst>
              <a:ext uri="{FF2B5EF4-FFF2-40B4-BE49-F238E27FC236}">
                <a16:creationId xmlns:a16="http://schemas.microsoft.com/office/drawing/2014/main" id="{A269A8D8-A4AE-CEFF-E928-7DB1CFB3E401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10494433" y="2"/>
            <a:ext cx="849328" cy="357668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4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11" name="Freeform: Shape 19">
            <a:extLst>
              <a:ext uri="{FF2B5EF4-FFF2-40B4-BE49-F238E27FC236}">
                <a16:creationId xmlns:a16="http://schemas.microsoft.com/office/drawing/2014/main" id="{15418837-E689-97BE-9FAD-FEDBD599EBA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 flipH="1">
            <a:off x="11109434" y="3527042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5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</p:spTree>
    <p:extLst>
      <p:ext uri="{BB962C8B-B14F-4D97-AF65-F5344CB8AC3E}">
        <p14:creationId xmlns:p14="http://schemas.microsoft.com/office/powerpoint/2010/main" val="2587894702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Section Tit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7" name="Oval 6">
            <a:extLst>
              <a:ext uri="{FF2B5EF4-FFF2-40B4-BE49-F238E27FC236}">
                <a16:creationId xmlns:a16="http://schemas.microsoft.com/office/drawing/2014/main" id="{7DF76A42-387B-8D66-1214-D40462070066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7940621" y="704193"/>
            <a:ext cx="2296455" cy="2296455"/>
          </a:xfrm>
          <a:prstGeom prst="ellipse">
            <a:avLst/>
          </a:prstGeom>
          <a:solidFill>
            <a:schemeClr val="accent5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rtlCol="0" anchor="ctr"/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srgbClr val="FFFFFF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grpSp>
        <p:nvGrpSpPr>
          <p:cNvPr id="8" name="Group 7">
            <a:extLst>
              <a:ext uri="{FF2B5EF4-FFF2-40B4-BE49-F238E27FC236}">
                <a16:creationId xmlns:a16="http://schemas.microsoft.com/office/drawing/2014/main" id="{D2ACE818-46EF-547E-9315-A849483036BF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577652" y="0"/>
            <a:ext cx="8798419" cy="6816262"/>
            <a:chOff x="577652" y="-28502"/>
            <a:chExt cx="8798419" cy="6816262"/>
          </a:xfrm>
        </p:grpSpPr>
        <p:sp>
          <p:nvSpPr>
            <p:cNvPr id="9" name="Oval 8">
              <a:extLst>
                <a:ext uri="{FF2B5EF4-FFF2-40B4-BE49-F238E27FC236}">
                  <a16:creationId xmlns:a16="http://schemas.microsoft.com/office/drawing/2014/main" id="{E9644D21-8793-9A96-F305-5D20EE342B26}"/>
                </a:ext>
              </a:extLst>
            </p:cNvPr>
            <p:cNvSpPr/>
            <p:nvPr userDrawn="1"/>
          </p:nvSpPr>
          <p:spPr>
            <a:xfrm>
              <a:off x="2815929" y="148929"/>
              <a:ext cx="6560142" cy="6560142"/>
            </a:xfrm>
            <a:prstGeom prst="ellipse">
              <a:avLst/>
            </a:pr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Arc 9">
              <a:extLst>
                <a:ext uri="{FF2B5EF4-FFF2-40B4-BE49-F238E27FC236}">
                  <a16:creationId xmlns:a16="http://schemas.microsoft.com/office/drawing/2014/main" id="{DF8D7AEF-C845-09F0-F31C-20B32BBA1EBA}"/>
                </a:ext>
              </a:extLst>
            </p:cNvPr>
            <p:cNvSpPr/>
            <p:nvPr userDrawn="1"/>
          </p:nvSpPr>
          <p:spPr>
            <a:xfrm rot="9222429" flipV="1">
              <a:off x="2494119" y="-28502"/>
              <a:ext cx="6816262" cy="6816262"/>
            </a:xfrm>
            <a:prstGeom prst="arc">
              <a:avLst>
                <a:gd name="adj1" fmla="val 16200000"/>
                <a:gd name="adj2" fmla="val 20093138"/>
              </a:avLst>
            </a:prstGeom>
            <a:ln w="127000" cap="rnd">
              <a:solidFill>
                <a:schemeClr val="accent4">
                  <a:alpha val="95000"/>
                </a:schemeClr>
              </a:solidFill>
              <a:prstDash val="dash"/>
            </a:ln>
          </p:spPr>
          <p:style>
            <a:lnRef idx="1">
              <a:schemeClr val="accent1"/>
            </a:lnRef>
            <a:fillRef idx="0">
              <a:schemeClr val="accent1"/>
            </a:fillRef>
            <a:effectRef idx="0">
              <a:schemeClr val="accent1"/>
            </a:effectRef>
            <a:fontRef idx="minor">
              <a:schemeClr val="tx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1" name="Oval 10">
              <a:extLst>
                <a:ext uri="{FF2B5EF4-FFF2-40B4-BE49-F238E27FC236}">
                  <a16:creationId xmlns:a16="http://schemas.microsoft.com/office/drawing/2014/main" id="{5F9D44CB-887B-C74D-3E96-5607E84DAEFF}"/>
                </a:ext>
              </a:extLst>
            </p:cNvPr>
            <p:cNvSpPr/>
            <p:nvPr userDrawn="1"/>
          </p:nvSpPr>
          <p:spPr>
            <a:xfrm>
              <a:off x="577652" y="1085116"/>
              <a:ext cx="759403" cy="738802"/>
            </a:xfrm>
            <a:prstGeom prst="ellipse">
              <a:avLst/>
            </a:pr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rtlCol="0" anchor="ctr"/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14" name="Freeform: Shape 19">
            <a:extLst>
              <a:ext uri="{FF2B5EF4-FFF2-40B4-BE49-F238E27FC236}">
                <a16:creationId xmlns:a16="http://schemas.microsoft.com/office/drawing/2014/main" id="{87D193F4-2337-0048-1BE7-C9A8154191F9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6200000" flipH="1">
            <a:off x="936118" y="5508455"/>
            <a:ext cx="1082566" cy="1616525"/>
          </a:xfrm>
          <a:custGeom>
            <a:avLst/>
            <a:gdLst>
              <a:gd name="connsiteX0" fmla="*/ 61913 w 1186451"/>
              <a:gd name="connsiteY0" fmla="*/ 0 h 1771650"/>
              <a:gd name="connsiteX1" fmla="*/ 1186451 w 1186451"/>
              <a:gd name="connsiteY1" fmla="*/ 0 h 1771650"/>
              <a:gd name="connsiteX2" fmla="*/ 1186451 w 1186451"/>
              <a:gd name="connsiteY2" fmla="*/ 123825 h 1771650"/>
              <a:gd name="connsiteX3" fmla="*/ 123825 w 1186451"/>
              <a:gd name="connsiteY3" fmla="*/ 123825 h 1771650"/>
              <a:gd name="connsiteX4" fmla="*/ 123825 w 1186451"/>
              <a:gd name="connsiteY4" fmla="*/ 1647825 h 1771650"/>
              <a:gd name="connsiteX5" fmla="*/ 1186451 w 1186451"/>
              <a:gd name="connsiteY5" fmla="*/ 1647825 h 1771650"/>
              <a:gd name="connsiteX6" fmla="*/ 1186451 w 1186451"/>
              <a:gd name="connsiteY6" fmla="*/ 1771650 h 1771650"/>
              <a:gd name="connsiteX7" fmla="*/ 61913 w 1186451"/>
              <a:gd name="connsiteY7" fmla="*/ 1771650 h 1771650"/>
              <a:gd name="connsiteX8" fmla="*/ 0 w 1186451"/>
              <a:gd name="connsiteY8" fmla="*/ 1709738 h 1771650"/>
              <a:gd name="connsiteX9" fmla="*/ 0 w 1186451"/>
              <a:gd name="connsiteY9" fmla="*/ 61913 h 1771650"/>
              <a:gd name="connsiteX10" fmla="*/ 61913 w 1186451"/>
              <a:gd name="connsiteY10" fmla="*/ 0 h 1771650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  <a:cxn ang="0">
                <a:pos x="connsiteX8" y="connsiteY8"/>
              </a:cxn>
              <a:cxn ang="0">
                <a:pos x="connsiteX9" y="connsiteY9"/>
              </a:cxn>
              <a:cxn ang="0">
                <a:pos x="connsiteX10" y="connsiteY10"/>
              </a:cxn>
            </a:cxnLst>
            <a:rect l="l" t="t" r="r" b="b"/>
            <a:pathLst>
              <a:path w="1186451" h="1771650">
                <a:moveTo>
                  <a:pt x="61913" y="0"/>
                </a:moveTo>
                <a:lnTo>
                  <a:pt x="1186451" y="0"/>
                </a:lnTo>
                <a:lnTo>
                  <a:pt x="1186451" y="123825"/>
                </a:lnTo>
                <a:lnTo>
                  <a:pt x="123825" y="123825"/>
                </a:lnTo>
                <a:lnTo>
                  <a:pt x="123825" y="1647825"/>
                </a:lnTo>
                <a:lnTo>
                  <a:pt x="1186451" y="1647825"/>
                </a:lnTo>
                <a:lnTo>
                  <a:pt x="1186451" y="1771650"/>
                </a:lnTo>
                <a:lnTo>
                  <a:pt x="61913" y="1771650"/>
                </a:lnTo>
                <a:cubicBezTo>
                  <a:pt x="27719" y="1771650"/>
                  <a:pt x="0" y="1743932"/>
                  <a:pt x="0" y="1709738"/>
                </a:cubicBezTo>
                <a:lnTo>
                  <a:pt x="0" y="61913"/>
                </a:lnTo>
                <a:cubicBezTo>
                  <a:pt x="0" y="27719"/>
                  <a:pt x="27719" y="0"/>
                  <a:pt x="61913" y="0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5" name="Straight Connector 14">
            <a:extLst>
              <a:ext uri="{FF2B5EF4-FFF2-40B4-BE49-F238E27FC236}">
                <a16:creationId xmlns:a16="http://schemas.microsoft.com/office/drawing/2014/main" id="{45EE4510-BCBA-C39A-BEF1-A391A3304F8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>
            <a:off x="11494655" y="5270490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" name="Title 1">
            <a:extLst>
              <a:ext uri="{FF2B5EF4-FFF2-40B4-BE49-F238E27FC236}">
                <a16:creationId xmlns:a16="http://schemas.microsoft.com/office/drawing/2014/main" id="{32772C41-A024-2F33-1F04-21E003FA7291}"/>
              </a:ext>
            </a:extLst>
          </p:cNvPr>
          <p:cNvSpPr>
            <a:spLocks noGrp="1"/>
          </p:cNvSpPr>
          <p:nvPr>
            <p:ph type="ctrTitle"/>
          </p:nvPr>
        </p:nvSpPr>
        <p:spPr>
          <a:xfrm>
            <a:off x="2815929" y="1349825"/>
            <a:ext cx="6560142" cy="3063149"/>
          </a:xfrm>
        </p:spPr>
        <p:txBody>
          <a:bodyPr anchor="ctr">
            <a:noAutofit/>
          </a:bodyPr>
          <a:lstStyle>
            <a:lvl1pPr algn="ctr">
              <a:defRPr sz="6000">
                <a:solidFill>
                  <a:schemeClr val="bg1"/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3" name="Subtitle 2">
            <a:extLst>
              <a:ext uri="{FF2B5EF4-FFF2-40B4-BE49-F238E27FC236}">
                <a16:creationId xmlns:a16="http://schemas.microsoft.com/office/drawing/2014/main" id="{473BC2DF-9C2A-052C-AD2C-0A8ABAA50374}"/>
              </a:ext>
            </a:extLst>
          </p:cNvPr>
          <p:cNvSpPr>
            <a:spLocks noGrp="1"/>
          </p:cNvSpPr>
          <p:nvPr>
            <p:ph type="subTitle" idx="1" hasCustomPrompt="1"/>
          </p:nvPr>
        </p:nvSpPr>
        <p:spPr>
          <a:xfrm>
            <a:off x="2815929" y="4412973"/>
            <a:ext cx="6560142" cy="1935571"/>
          </a:xfrm>
        </p:spPr>
        <p:txBody>
          <a:bodyPr>
            <a:noAutofit/>
          </a:bodyPr>
          <a:lstStyle>
            <a:lvl1pPr marL="0" indent="0" algn="ctr">
              <a:buNone/>
              <a:defRPr sz="2400">
                <a:solidFill>
                  <a:schemeClr val="bg1"/>
                </a:solidFill>
              </a:defRPr>
            </a:lvl1pPr>
            <a:lvl2pPr marL="457200" indent="0" algn="ctr">
              <a:buNone/>
              <a:defRPr sz="2000"/>
            </a:lvl2pPr>
            <a:lvl3pPr marL="914400" indent="0" algn="ctr">
              <a:buNone/>
              <a:defRPr sz="1800"/>
            </a:lvl3pPr>
            <a:lvl4pPr marL="1371600" indent="0" algn="ctr">
              <a:buNone/>
              <a:defRPr sz="1600"/>
            </a:lvl4pPr>
            <a:lvl5pPr marL="1828800" indent="0" algn="ctr">
              <a:buNone/>
              <a:defRPr sz="1600"/>
            </a:lvl5pPr>
            <a:lvl6pPr marL="2286000" indent="0" algn="ctr">
              <a:buNone/>
              <a:defRPr sz="1600"/>
            </a:lvl6pPr>
            <a:lvl7pPr marL="2743200" indent="0" algn="ctr">
              <a:buNone/>
              <a:defRPr sz="1600"/>
            </a:lvl7pPr>
            <a:lvl8pPr marL="3200400" indent="0" algn="ctr">
              <a:buNone/>
              <a:defRPr sz="1600"/>
            </a:lvl8pPr>
            <a:lvl9pPr marL="3657600" indent="0" algn="ctr">
              <a:buNone/>
              <a:defRPr sz="1600"/>
            </a:lvl9pPr>
          </a:lstStyle>
          <a:p>
            <a:r>
              <a:rPr lang="en-US" dirty="0"/>
              <a:t>Click to add subtitle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0070940-5919-2C95-2278-32E50BF14DD1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1957D599-49CF-19FE-6D86-C5EDB765F413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28931DF1-1C8D-86B9-BFDD-098FFC00FDC2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563727740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1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4915163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5" name="Content Placeholder 2">
            <a:extLst>
              <a:ext uri="{FF2B5EF4-FFF2-40B4-BE49-F238E27FC236}">
                <a16:creationId xmlns:a16="http://schemas.microsoft.com/office/drawing/2014/main" id="{5FB01ADF-164A-96FB-0129-C2A0F0ED0A85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6147896" y="1816916"/>
            <a:ext cx="5212080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20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20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grpSp>
        <p:nvGrpSpPr>
          <p:cNvPr id="11" name="Group 10">
            <a:extLst>
              <a:ext uri="{FF2B5EF4-FFF2-40B4-BE49-F238E27FC236}">
                <a16:creationId xmlns:a16="http://schemas.microsoft.com/office/drawing/2014/main" id="{C263F0DD-A38B-64B8-7412-087B487E6D47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2068464" cy="6857998"/>
            <a:chOff x="123536" y="2"/>
            <a:chExt cx="12068464" cy="6857998"/>
          </a:xfrm>
        </p:grpSpPr>
        <p:sp>
          <p:nvSpPr>
            <p:cNvPr id="12" name="Freeform: Shape 9">
              <a:extLst>
                <a:ext uri="{FF2B5EF4-FFF2-40B4-BE49-F238E27FC236}">
                  <a16:creationId xmlns:a16="http://schemas.microsoft.com/office/drawing/2014/main" id="{44CE2FB7-A856-E3C3-9798-73AAFB7901B8}"/>
                </a:ext>
              </a:extLst>
            </p:cNvPr>
            <p:cNvSpPr/>
            <p:nvPr userDrawn="1"/>
          </p:nvSpPr>
          <p:spPr>
            <a:xfrm>
              <a:off x="5671336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5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0">
              <a:extLst>
                <a:ext uri="{FF2B5EF4-FFF2-40B4-BE49-F238E27FC236}">
                  <a16:creationId xmlns:a16="http://schemas.microsoft.com/office/drawing/2014/main" id="{47ED62E5-894A-A8F9-A6DC-4A5C147CDE78}"/>
                </a:ext>
              </a:extLst>
            </p:cNvPr>
            <p:cNvSpPr/>
            <p:nvPr userDrawn="1"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4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4" name="Freeform: Shape 11">
              <a:extLst>
                <a:ext uri="{FF2B5EF4-FFF2-40B4-BE49-F238E27FC236}">
                  <a16:creationId xmlns:a16="http://schemas.microsoft.com/office/drawing/2014/main" id="{5C181CD4-C69B-2826-AF23-060D677248A9}"/>
                </a:ext>
              </a:extLst>
            </p:cNvPr>
            <p:cNvSpPr/>
            <p:nvPr userDrawn="1"/>
          </p:nvSpPr>
          <p:spPr>
            <a:xfrm rot="5400000">
              <a:off x="11328915" y="3872201"/>
              <a:ext cx="1214656" cy="511514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2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505290787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Two Content 2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/>
          <a:p>
            <a:r>
              <a:rPr lang="en-US" dirty="0"/>
              <a:t>Click to add title</a:t>
            </a:r>
          </a:p>
        </p:txBody>
      </p:sp>
      <p:sp>
        <p:nvSpPr>
          <p:cNvPr id="11" name="Content Placeholder 2">
            <a:extLst>
              <a:ext uri="{FF2B5EF4-FFF2-40B4-BE49-F238E27FC236}">
                <a16:creationId xmlns:a16="http://schemas.microsoft.com/office/drawing/2014/main" id="{60538251-2B75-FA20-0F29-FB58583E6125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1" y="1825625"/>
            <a:ext cx="3108958" cy="4297680"/>
          </a:xfrm>
        </p:spPr>
        <p:txBody>
          <a:bodyPr>
            <a:normAutofit/>
          </a:bodyPr>
          <a:lstStyle>
            <a:lvl1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1pPr>
            <a:lvl2pPr marL="2857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65151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92583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12" name="Content Placeholder 2">
            <a:extLst>
              <a:ext uri="{FF2B5EF4-FFF2-40B4-BE49-F238E27FC236}">
                <a16:creationId xmlns:a16="http://schemas.microsoft.com/office/drawing/2014/main" id="{A06C49DD-8C29-93EA-04F4-22F84080DF5C}"/>
              </a:ext>
            </a:extLst>
          </p:cNvPr>
          <p:cNvSpPr>
            <a:spLocks noGrp="1"/>
          </p:cNvSpPr>
          <p:nvPr>
            <p:ph sz="half" idx="15" hasCustomPrompt="1"/>
          </p:nvPr>
        </p:nvSpPr>
        <p:spPr>
          <a:xfrm>
            <a:off x="4661820" y="1816916"/>
            <a:ext cx="6698156" cy="4297680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2286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2pPr>
            <a:lvl3pPr marL="59436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3pPr>
            <a:lvl4pPr marL="86868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4pPr>
            <a:lvl5pPr marL="1143000" indent="-22860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8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  <p:sp>
        <p:nvSpPr>
          <p:cNvPr id="8" name="Freeform: Shape 11">
            <a:extLst>
              <a:ext uri="{FF2B5EF4-FFF2-40B4-BE49-F238E27FC236}">
                <a16:creationId xmlns:a16="http://schemas.microsoft.com/office/drawing/2014/main" id="{1E75594D-82D2-74F6-56EC-46FCD28CBE68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>
            <a:off x="9994966" y="0"/>
            <a:ext cx="1214656" cy="511514"/>
          </a:xfrm>
          <a:custGeom>
            <a:avLst/>
            <a:gdLst>
              <a:gd name="connsiteX0" fmla="*/ 0 w 1135066"/>
              <a:gd name="connsiteY0" fmla="*/ 0 h 477997"/>
              <a:gd name="connsiteX1" fmla="*/ 1135066 w 1135066"/>
              <a:gd name="connsiteY1" fmla="*/ 0 h 477997"/>
              <a:gd name="connsiteX2" fmla="*/ 1133370 w 1135066"/>
              <a:gd name="connsiteY2" fmla="*/ 16827 h 477997"/>
              <a:gd name="connsiteX3" fmla="*/ 567533 w 1135066"/>
              <a:gd name="connsiteY3" fmla="*/ 477997 h 477997"/>
              <a:gd name="connsiteX4" fmla="*/ 1696 w 1135066"/>
              <a:gd name="connsiteY4" fmla="*/ 16827 h 477997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</a:cxnLst>
            <a:rect l="l" t="t" r="r" b="b"/>
            <a:pathLst>
              <a:path w="1135066" h="477997">
                <a:moveTo>
                  <a:pt x="0" y="0"/>
                </a:moveTo>
                <a:lnTo>
                  <a:pt x="1135066" y="0"/>
                </a:lnTo>
                <a:lnTo>
                  <a:pt x="1133370" y="16827"/>
                </a:lnTo>
                <a:cubicBezTo>
                  <a:pt x="1079514" y="280016"/>
                  <a:pt x="846644" y="477997"/>
                  <a:pt x="567533" y="477997"/>
                </a:cubicBezTo>
                <a:cubicBezTo>
                  <a:pt x="288422" y="477997"/>
                  <a:pt x="55552" y="280016"/>
                  <a:pt x="1696" y="16827"/>
                </a:cubicBezTo>
                <a:close/>
              </a:path>
            </a:pathLst>
          </a:custGeom>
          <a:solidFill>
            <a:schemeClr val="accent2"/>
          </a:solidFill>
          <a:ln>
            <a:noFill/>
          </a:ln>
        </p:spPr>
        <p:style>
          <a:lnRef idx="2">
            <a:schemeClr val="accent1">
              <a:shade val="50000"/>
            </a:schemeClr>
          </a:lnRef>
          <a:fillRef idx="1">
            <a:schemeClr val="accent1"/>
          </a:fillRef>
          <a:effectRef idx="0">
            <a:schemeClr val="accent1"/>
          </a:effectRef>
          <a:fontRef idx="minor">
            <a:schemeClr val="lt1"/>
          </a:fontRef>
        </p:style>
        <p:txBody>
          <a:bodyPr wrap="square" rtlCol="0" anchor="ctr">
            <a:noAutofit/>
          </a:bodyPr>
          <a:lstStyle/>
          <a:p>
            <a:pPr marL="0" marR="0" lvl="0" indent="0" algn="ctr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white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sp>
        <p:nvSpPr>
          <p:cNvPr id="9" name="Freeform: Shape 13">
            <a:extLst>
              <a:ext uri="{FF2B5EF4-FFF2-40B4-BE49-F238E27FC236}">
                <a16:creationId xmlns:a16="http://schemas.microsoft.com/office/drawing/2014/main" id="{FF4E0F5B-0892-2688-EFD3-284369DA50CD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SpPr/>
          <p:nvPr userDrawn="1"/>
        </p:nvSpPr>
        <p:spPr>
          <a:xfrm rot="10800000">
            <a:off x="8097530" y="5590215"/>
            <a:ext cx="2279742" cy="1267785"/>
          </a:xfrm>
          <a:custGeom>
            <a:avLst/>
            <a:gdLst>
              <a:gd name="connsiteX0" fmla="*/ 0 w 2279742"/>
              <a:gd name="connsiteY0" fmla="*/ 0 h 1267785"/>
              <a:gd name="connsiteX1" fmla="*/ 138700 w 2279742"/>
              <a:gd name="connsiteY1" fmla="*/ 0 h 1267785"/>
              <a:gd name="connsiteX2" fmla="*/ 138700 w 2279742"/>
              <a:gd name="connsiteY2" fmla="*/ 1078193 h 1267785"/>
              <a:gd name="connsiteX3" fmla="*/ 2002733 w 2279742"/>
              <a:gd name="connsiteY3" fmla="*/ 0 h 1267785"/>
              <a:gd name="connsiteX4" fmla="*/ 2279742 w 2279742"/>
              <a:gd name="connsiteY4" fmla="*/ 0 h 1267785"/>
              <a:gd name="connsiteX5" fmla="*/ 104026 w 2279742"/>
              <a:gd name="connsiteY5" fmla="*/ 1258503 h 1267785"/>
              <a:gd name="connsiteX6" fmla="*/ 69351 w 2279742"/>
              <a:gd name="connsiteY6" fmla="*/ 1267785 h 1267785"/>
              <a:gd name="connsiteX7" fmla="*/ 0 w 2279742"/>
              <a:gd name="connsiteY7" fmla="*/ 1198436 h 1267785"/>
            </a:gdLst>
            <a:ahLst/>
            <a:cxnLst>
              <a:cxn ang="0">
                <a:pos x="connsiteX0" y="connsiteY0"/>
              </a:cxn>
              <a:cxn ang="0">
                <a:pos x="connsiteX1" y="connsiteY1"/>
              </a:cxn>
              <a:cxn ang="0">
                <a:pos x="connsiteX2" y="connsiteY2"/>
              </a:cxn>
              <a:cxn ang="0">
                <a:pos x="connsiteX3" y="connsiteY3"/>
              </a:cxn>
              <a:cxn ang="0">
                <a:pos x="connsiteX4" y="connsiteY4"/>
              </a:cxn>
              <a:cxn ang="0">
                <a:pos x="connsiteX5" y="connsiteY5"/>
              </a:cxn>
              <a:cxn ang="0">
                <a:pos x="connsiteX6" y="connsiteY6"/>
              </a:cxn>
              <a:cxn ang="0">
                <a:pos x="connsiteX7" y="connsiteY7"/>
              </a:cxn>
            </a:cxnLst>
            <a:rect l="l" t="t" r="r" b="b"/>
            <a:pathLst>
              <a:path w="2279742" h="1267785">
                <a:moveTo>
                  <a:pt x="0" y="0"/>
                </a:moveTo>
                <a:lnTo>
                  <a:pt x="138700" y="0"/>
                </a:lnTo>
                <a:lnTo>
                  <a:pt x="138700" y="1078193"/>
                </a:lnTo>
                <a:lnTo>
                  <a:pt x="2002733" y="0"/>
                </a:lnTo>
                <a:lnTo>
                  <a:pt x="2279742" y="0"/>
                </a:lnTo>
                <a:lnTo>
                  <a:pt x="104026" y="1258503"/>
                </a:lnTo>
                <a:cubicBezTo>
                  <a:pt x="93484" y="1264595"/>
                  <a:pt x="81523" y="1267796"/>
                  <a:pt x="69351" y="1267785"/>
                </a:cubicBezTo>
                <a:cubicBezTo>
                  <a:pt x="31049" y="1267785"/>
                  <a:pt x="0" y="1236737"/>
                  <a:pt x="0" y="1198436"/>
                </a:cubicBezTo>
                <a:close/>
              </a:path>
            </a:pathLst>
          </a:custGeom>
          <a:solidFill>
            <a:schemeClr val="accent6"/>
          </a:solidFill>
          <a:ln w="9525" cap="flat">
            <a:noFill/>
            <a:prstDash val="solid"/>
            <a:miter/>
          </a:ln>
        </p:spPr>
        <p:txBody>
          <a:bodyPr rtlCol="0" anchor="ctr"/>
          <a:lstStyle/>
          <a:p>
            <a:pPr marL="0" marR="0" lvl="0" indent="0" algn="l" defTabSz="914400" rtl="0" eaLnBrk="1" fontAlgn="auto" latinLnBrk="0" hangingPunct="1">
              <a:lnSpc>
                <a:spcPct val="100000"/>
              </a:lnSpc>
              <a:spcBef>
                <a:spcPts val="0"/>
              </a:spcBef>
              <a:spcAft>
                <a:spcPts val="0"/>
              </a:spcAft>
              <a:buClrTx/>
              <a:buSzTx/>
              <a:buFontTx/>
              <a:buNone/>
              <a:tabLst/>
              <a:defRPr/>
            </a:pPr>
            <a:endParaRPr kumimoji="0" lang="en-US" sz="1800" b="0" i="0" u="none" strike="noStrike" kern="1200" cap="none" spc="0" normalizeH="0" baseline="0" noProof="0" dirty="0">
              <a:ln>
                <a:noFill/>
              </a:ln>
              <a:solidFill>
                <a:prstClr val="black"/>
              </a:solidFill>
              <a:effectLst/>
              <a:uLnTx/>
              <a:uFillTx/>
              <a:latin typeface="Calibri" panose="020F0502020204030204"/>
              <a:ea typeface="+mn-ea"/>
              <a:cs typeface="+mn-cs"/>
            </a:endParaRPr>
          </a:p>
        </p:txBody>
      </p:sp>
      <p:cxnSp>
        <p:nvCxnSpPr>
          <p:cNvPr id="10" name="Straight Connector 9">
            <a:extLst>
              <a:ext uri="{FF2B5EF4-FFF2-40B4-BE49-F238E27FC236}">
                <a16:creationId xmlns:a16="http://schemas.microsoft.com/office/drawing/2014/main" id="{71D8715A-3067-732D-C410-868C7CCCF75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CxnSpPr>
            <a:cxnSpLocks/>
          </p:cNvCxnSpPr>
          <p:nvPr userDrawn="1"/>
        </p:nvCxnSpPr>
        <p:spPr>
          <a:xfrm rot="16200000">
            <a:off x="982378" y="5512123"/>
            <a:ext cx="0" cy="1597708"/>
          </a:xfrm>
          <a:prstGeom prst="line">
            <a:avLst/>
          </a:prstGeom>
          <a:ln w="127000" cap="rnd">
            <a:solidFill>
              <a:schemeClr val="accent4"/>
            </a:solidFill>
            <a:prstDash val="dash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657852692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Pictur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4" name="Group 3">
            <a:extLst>
              <a:ext uri="{FF2B5EF4-FFF2-40B4-BE49-F238E27FC236}">
                <a16:creationId xmlns:a16="http://schemas.microsoft.com/office/drawing/2014/main" id="{5807BCF9-2F5B-200E-2E6C-E177DB56ECB0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0" y="7458"/>
            <a:ext cx="7083733" cy="6182202"/>
            <a:chOff x="0" y="7460"/>
            <a:chExt cx="7083733" cy="6182202"/>
          </a:xfrm>
        </p:grpSpPr>
        <p:sp>
          <p:nvSpPr>
            <p:cNvPr id="9" name="Freeform: Shape 14">
              <a:extLst>
                <a:ext uri="{FF2B5EF4-FFF2-40B4-BE49-F238E27FC236}">
                  <a16:creationId xmlns:a16="http://schemas.microsoft.com/office/drawing/2014/main" id="{7A624B2B-50FD-9351-987F-2E5A5472CAB6}"/>
                </a:ext>
              </a:extLst>
            </p:cNvPr>
            <p:cNvSpPr/>
            <p:nvPr userDrawn="1"/>
          </p:nvSpPr>
          <p:spPr>
            <a:xfrm rot="16200000">
              <a:off x="-388933" y="4841194"/>
              <a:ext cx="1737401" cy="959536"/>
            </a:xfrm>
            <a:custGeom>
              <a:avLst/>
              <a:gdLst>
                <a:gd name="connsiteX0" fmla="*/ 0 w 1737401"/>
                <a:gd name="connsiteY0" fmla="*/ 0 h 959536"/>
                <a:gd name="connsiteX1" fmla="*/ 123825 w 1737401"/>
                <a:gd name="connsiteY1" fmla="*/ 0 h 959536"/>
                <a:gd name="connsiteX2" fmla="*/ 123825 w 1737401"/>
                <a:gd name="connsiteY2" fmla="*/ 790277 h 959536"/>
                <a:gd name="connsiteX3" fmla="*/ 1490095 w 1737401"/>
                <a:gd name="connsiteY3" fmla="*/ 0 h 959536"/>
                <a:gd name="connsiteX4" fmla="*/ 1737401 w 1737401"/>
                <a:gd name="connsiteY4" fmla="*/ 0 h 959536"/>
                <a:gd name="connsiteX5" fmla="*/ 92869 w 1737401"/>
                <a:gd name="connsiteY5" fmla="*/ 951249 h 959536"/>
                <a:gd name="connsiteX6" fmla="*/ 61913 w 1737401"/>
                <a:gd name="connsiteY6" fmla="*/ 959536 h 959536"/>
                <a:gd name="connsiteX7" fmla="*/ 0 w 1737401"/>
                <a:gd name="connsiteY7" fmla="*/ 897624 h 959536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</a:cxnLst>
              <a:rect l="l" t="t" r="r" b="b"/>
              <a:pathLst>
                <a:path w="1737401" h="959536">
                  <a:moveTo>
                    <a:pt x="0" y="0"/>
                  </a:moveTo>
                  <a:lnTo>
                    <a:pt x="123825" y="0"/>
                  </a:lnTo>
                  <a:lnTo>
                    <a:pt x="123825" y="790277"/>
                  </a:lnTo>
                  <a:lnTo>
                    <a:pt x="1490095" y="0"/>
                  </a:lnTo>
                  <a:lnTo>
                    <a:pt x="1737401" y="0"/>
                  </a:lnTo>
                  <a:lnTo>
                    <a:pt x="92869" y="951249"/>
                  </a:lnTo>
                  <a:cubicBezTo>
                    <a:pt x="83458" y="956688"/>
                    <a:pt x="72780" y="959546"/>
                    <a:pt x="61913" y="959536"/>
                  </a:cubicBezTo>
                  <a:cubicBezTo>
                    <a:pt x="27719" y="959536"/>
                    <a:pt x="0" y="931818"/>
                    <a:pt x="0" y="897624"/>
                  </a:cubicBezTo>
                  <a:close/>
                </a:path>
              </a:pathLst>
            </a:custGeom>
            <a:solidFill>
              <a:schemeClr val="accent6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0" name="Freeform: Shape 13">
              <a:extLst>
                <a:ext uri="{FF2B5EF4-FFF2-40B4-BE49-F238E27FC236}">
                  <a16:creationId xmlns:a16="http://schemas.microsoft.com/office/drawing/2014/main" id="{51E534EE-E0F1-2BD9-9A82-7656B90A2D9D}"/>
                </a:ext>
              </a:extLst>
            </p:cNvPr>
            <p:cNvSpPr/>
            <p:nvPr userDrawn="1"/>
          </p:nvSpPr>
          <p:spPr>
            <a:xfrm>
              <a:off x="6234405" y="7460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198437"/>
            <a:ext cx="5257800" cy="2324046"/>
          </a:xfrm>
        </p:spPr>
        <p:txBody>
          <a:bodyPr anchor="b" anchorCtr="0">
            <a:noAutofit/>
          </a:bodyPr>
          <a:lstStyle>
            <a:lvl1pPr>
              <a:defRPr/>
            </a:lvl1pPr>
          </a:lstStyle>
          <a:p>
            <a:endParaRPr lang="en-US" dirty="0"/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2657316"/>
            <a:ext cx="5257800" cy="336985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Picture Placeholder 7">
            <a:extLst>
              <a:ext uri="{FF2B5EF4-FFF2-40B4-BE49-F238E27FC236}">
                <a16:creationId xmlns:a16="http://schemas.microsoft.com/office/drawing/2014/main" id="{BC013AD6-0EF3-2B25-DDBD-2DF706123AEE}"/>
              </a:ext>
            </a:extLst>
          </p:cNvPr>
          <p:cNvSpPr>
            <a:spLocks noGrp="1"/>
          </p:cNvSpPr>
          <p:nvPr>
            <p:ph type="pic" sz="quarter" idx="13"/>
          </p:nvPr>
        </p:nvSpPr>
        <p:spPr>
          <a:xfrm>
            <a:off x="6413114" y="845068"/>
            <a:ext cx="5193792" cy="5193792"/>
          </a:xfrm>
          <a:prstGeom prst="ellipse">
            <a:avLst/>
          </a:prstGeom>
        </p:spPr>
        <p:txBody>
          <a:bodyPr/>
          <a:lstStyle>
            <a:lvl1pPr marL="0" indent="0" algn="ctr">
              <a:buNone/>
              <a:defRPr/>
            </a:lvl1pPr>
          </a:lstStyle>
          <a:p>
            <a:r>
              <a:rPr lang="en-US" dirty="0"/>
              <a:t>Click icon to add picture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45438103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preserve="1" userDrawn="1">
  <p:cSld name="Content and Tabl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grpSp>
        <p:nvGrpSpPr>
          <p:cNvPr id="11" name="Group 10">
            <a:extLst>
              <a:ext uri="{FF2B5EF4-FFF2-40B4-BE49-F238E27FC236}">
                <a16:creationId xmlns:a16="http://schemas.microsoft.com/office/drawing/2014/main" id="{521BD3DB-6F51-C1AE-FF0E-D0BDCB55F30B}"/>
              </a:ext>
              <a:ext uri="{C183D7F6-B498-43B3-948B-1728B52AA6E4}">
                <adec:decorative xmlns:adec="http://schemas.microsoft.com/office/drawing/2017/decorative" val="1"/>
              </a:ext>
            </a:extLst>
          </p:cNvPr>
          <p:cNvGrpSpPr/>
          <p:nvPr userDrawn="1"/>
        </p:nvGrpSpPr>
        <p:grpSpPr>
          <a:xfrm>
            <a:off x="123536" y="2"/>
            <a:ext cx="11220225" cy="6857998"/>
            <a:chOff x="123536" y="2"/>
            <a:chExt cx="11220225" cy="6857998"/>
          </a:xfrm>
        </p:grpSpPr>
        <p:sp>
          <p:nvSpPr>
            <p:cNvPr id="12" name="Freeform: Shape 7">
              <a:extLst>
                <a:ext uri="{FF2B5EF4-FFF2-40B4-BE49-F238E27FC236}">
                  <a16:creationId xmlns:a16="http://schemas.microsoft.com/office/drawing/2014/main" id="{59903C17-0733-BE0C-7392-283FEC2E98B0}"/>
                </a:ext>
              </a:extLst>
            </p:cNvPr>
            <p:cNvSpPr/>
            <p:nvPr/>
          </p:nvSpPr>
          <p:spPr>
            <a:xfrm flipH="1">
              <a:off x="123536" y="5717905"/>
              <a:ext cx="1771609" cy="1140095"/>
            </a:xfrm>
            <a:custGeom>
              <a:avLst/>
              <a:gdLst>
                <a:gd name="connsiteX0" fmla="*/ 1561721 w 1771609"/>
                <a:gd name="connsiteY0" fmla="*/ 763041 h 1140095"/>
                <a:gd name="connsiteX1" fmla="*/ 1623024 w 1771609"/>
                <a:gd name="connsiteY1" fmla="*/ 792810 h 1140095"/>
                <a:gd name="connsiteX2" fmla="*/ 1711735 w 1771609"/>
                <a:gd name="connsiteY2" fmla="*/ 970132 h 1140095"/>
                <a:gd name="connsiteX3" fmla="*/ 1771609 w 1771609"/>
                <a:gd name="connsiteY3" fmla="*/ 1140095 h 1140095"/>
                <a:gd name="connsiteX4" fmla="*/ 1637225 w 1771609"/>
                <a:gd name="connsiteY4" fmla="*/ 1140095 h 1140095"/>
                <a:gd name="connsiteX5" fmla="*/ 1594820 w 1771609"/>
                <a:gd name="connsiteY5" fmla="*/ 1019711 h 1140095"/>
                <a:gd name="connsiteX6" fmla="*/ 1513200 w 1771609"/>
                <a:gd name="connsiteY6" fmla="*/ 856627 h 1140095"/>
                <a:gd name="connsiteX7" fmla="*/ 1538499 w 1771609"/>
                <a:gd name="connsiteY7" fmla="*/ 770415 h 1140095"/>
                <a:gd name="connsiteX8" fmla="*/ 1561721 w 1771609"/>
                <a:gd name="connsiteY8" fmla="*/ 763041 h 1140095"/>
                <a:gd name="connsiteX9" fmla="*/ 933455 w 1771609"/>
                <a:gd name="connsiteY9" fmla="*/ 161309 h 1140095"/>
                <a:gd name="connsiteX10" fmla="*/ 957797 w 1771609"/>
                <a:gd name="connsiteY10" fmla="*/ 167970 h 1140095"/>
                <a:gd name="connsiteX11" fmla="*/ 1286982 w 1771609"/>
                <a:gd name="connsiteY11" fmla="*/ 387616 h 1140095"/>
                <a:gd name="connsiteX12" fmla="*/ 1293725 w 1771609"/>
                <a:gd name="connsiteY12" fmla="*/ 477075 h 1140095"/>
                <a:gd name="connsiteX13" fmla="*/ 1245453 w 1771609"/>
                <a:gd name="connsiteY13" fmla="*/ 499154 h 1140095"/>
                <a:gd name="connsiteX14" fmla="*/ 1245167 w 1771609"/>
                <a:gd name="connsiteY14" fmla="*/ 499154 h 1140095"/>
                <a:gd name="connsiteX15" fmla="*/ 1203638 w 1771609"/>
                <a:gd name="connsiteY15" fmla="*/ 484104 h 1140095"/>
                <a:gd name="connsiteX16" fmla="*/ 900647 w 1771609"/>
                <a:gd name="connsiteY16" fmla="*/ 281508 h 1140095"/>
                <a:gd name="connsiteX17" fmla="*/ 872454 w 1771609"/>
                <a:gd name="connsiteY17" fmla="*/ 196164 h 1140095"/>
                <a:gd name="connsiteX18" fmla="*/ 933455 w 1771609"/>
                <a:gd name="connsiteY18" fmla="*/ 161309 h 1140095"/>
                <a:gd name="connsiteX19" fmla="*/ 256260 w 1771609"/>
                <a:gd name="connsiteY19" fmla="*/ 29 h 1140095"/>
                <a:gd name="connsiteX20" fmla="*/ 454020 w 1771609"/>
                <a:gd name="connsiteY20" fmla="*/ 13474 h 1140095"/>
                <a:gd name="connsiteX21" fmla="*/ 509236 w 1771609"/>
                <a:gd name="connsiteY21" fmla="*/ 84182 h 1140095"/>
                <a:gd name="connsiteX22" fmla="*/ 445829 w 1771609"/>
                <a:gd name="connsiteY22" fmla="*/ 139871 h 1140095"/>
                <a:gd name="connsiteX23" fmla="*/ 437447 w 1771609"/>
                <a:gd name="connsiteY23" fmla="*/ 139395 h 1140095"/>
                <a:gd name="connsiteX24" fmla="*/ 73211 w 1771609"/>
                <a:gd name="connsiteY24" fmla="*/ 137204 h 1140095"/>
                <a:gd name="connsiteX25" fmla="*/ 749 w 1771609"/>
                <a:gd name="connsiteY25" fmla="*/ 84082 h 1140095"/>
                <a:gd name="connsiteX26" fmla="*/ 53871 w 1771609"/>
                <a:gd name="connsiteY26" fmla="*/ 11621 h 1140095"/>
                <a:gd name="connsiteX27" fmla="*/ 58352 w 1771609"/>
                <a:gd name="connsiteY27" fmla="*/ 11093 h 1140095"/>
                <a:gd name="connsiteX28" fmla="*/ 256260 w 1771609"/>
                <a:gd name="connsiteY28" fmla="*/ 29 h 1140095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  <a:cxn ang="0">
                  <a:pos x="connsiteX5" y="connsiteY5"/>
                </a:cxn>
                <a:cxn ang="0">
                  <a:pos x="connsiteX6" y="connsiteY6"/>
                </a:cxn>
                <a:cxn ang="0">
                  <a:pos x="connsiteX7" y="connsiteY7"/>
                </a:cxn>
                <a:cxn ang="0">
                  <a:pos x="connsiteX8" y="connsiteY8"/>
                </a:cxn>
                <a:cxn ang="0">
                  <a:pos x="connsiteX9" y="connsiteY9"/>
                </a:cxn>
                <a:cxn ang="0">
                  <a:pos x="connsiteX10" y="connsiteY10"/>
                </a:cxn>
                <a:cxn ang="0">
                  <a:pos x="connsiteX11" y="connsiteY11"/>
                </a:cxn>
                <a:cxn ang="0">
                  <a:pos x="connsiteX12" y="connsiteY12"/>
                </a:cxn>
                <a:cxn ang="0">
                  <a:pos x="connsiteX13" y="connsiteY13"/>
                </a:cxn>
                <a:cxn ang="0">
                  <a:pos x="connsiteX14" y="connsiteY14"/>
                </a:cxn>
                <a:cxn ang="0">
                  <a:pos x="connsiteX15" y="connsiteY15"/>
                </a:cxn>
                <a:cxn ang="0">
                  <a:pos x="connsiteX16" y="connsiteY16"/>
                </a:cxn>
                <a:cxn ang="0">
                  <a:pos x="connsiteX17" y="connsiteY17"/>
                </a:cxn>
                <a:cxn ang="0">
                  <a:pos x="connsiteX18" y="connsiteY18"/>
                </a:cxn>
                <a:cxn ang="0">
                  <a:pos x="connsiteX19" y="connsiteY19"/>
                </a:cxn>
                <a:cxn ang="0">
                  <a:pos x="connsiteX20" y="connsiteY20"/>
                </a:cxn>
                <a:cxn ang="0">
                  <a:pos x="connsiteX21" y="connsiteY21"/>
                </a:cxn>
                <a:cxn ang="0">
                  <a:pos x="connsiteX22" y="connsiteY22"/>
                </a:cxn>
                <a:cxn ang="0">
                  <a:pos x="connsiteX23" y="connsiteY23"/>
                </a:cxn>
                <a:cxn ang="0">
                  <a:pos x="connsiteX24" y="connsiteY24"/>
                </a:cxn>
                <a:cxn ang="0">
                  <a:pos x="connsiteX25" y="connsiteY25"/>
                </a:cxn>
                <a:cxn ang="0">
                  <a:pos x="connsiteX26" y="connsiteY26"/>
                </a:cxn>
                <a:cxn ang="0">
                  <a:pos x="connsiteX27" y="connsiteY27"/>
                </a:cxn>
                <a:cxn ang="0">
                  <a:pos x="connsiteX28" y="connsiteY28"/>
                </a:cxn>
              </a:cxnLst>
              <a:rect l="l" t="t" r="r" b="b"/>
              <a:pathLst>
                <a:path w="1771609" h="1140095">
                  <a:moveTo>
                    <a:pt x="1561721" y="763041"/>
                  </a:moveTo>
                  <a:cubicBezTo>
                    <a:pt x="1585506" y="760324"/>
                    <a:pt x="1609722" y="771249"/>
                    <a:pt x="1623024" y="792810"/>
                  </a:cubicBezTo>
                  <a:cubicBezTo>
                    <a:pt x="1656300" y="850065"/>
                    <a:pt x="1685920" y="909291"/>
                    <a:pt x="1711735" y="970132"/>
                  </a:cubicBezTo>
                  <a:lnTo>
                    <a:pt x="1771609" y="1140095"/>
                  </a:lnTo>
                  <a:lnTo>
                    <a:pt x="1637225" y="1140095"/>
                  </a:lnTo>
                  <a:lnTo>
                    <a:pt x="1594820" y="1019711"/>
                  </a:lnTo>
                  <a:cubicBezTo>
                    <a:pt x="1571072" y="963753"/>
                    <a:pt x="1543818" y="909282"/>
                    <a:pt x="1513200" y="856627"/>
                  </a:cubicBezTo>
                  <a:cubicBezTo>
                    <a:pt x="1496379" y="825834"/>
                    <a:pt x="1507704" y="787236"/>
                    <a:pt x="1538499" y="770415"/>
                  </a:cubicBezTo>
                  <a:cubicBezTo>
                    <a:pt x="1545912" y="766367"/>
                    <a:pt x="1553792" y="763946"/>
                    <a:pt x="1561721" y="763041"/>
                  </a:cubicBezTo>
                  <a:close/>
                  <a:moveTo>
                    <a:pt x="933455" y="161309"/>
                  </a:moveTo>
                  <a:cubicBezTo>
                    <a:pt x="941693" y="161855"/>
                    <a:pt x="949959" y="164025"/>
                    <a:pt x="957797" y="167970"/>
                  </a:cubicBezTo>
                  <a:cubicBezTo>
                    <a:pt x="1076184" y="227289"/>
                    <a:pt x="1186759" y="301068"/>
                    <a:pt x="1286982" y="387616"/>
                  </a:cubicBezTo>
                  <a:cubicBezTo>
                    <a:pt x="1313547" y="410457"/>
                    <a:pt x="1316566" y="450510"/>
                    <a:pt x="1293725" y="477075"/>
                  </a:cubicBezTo>
                  <a:cubicBezTo>
                    <a:pt x="1281638" y="491137"/>
                    <a:pt x="1263998" y="499204"/>
                    <a:pt x="1245453" y="499154"/>
                  </a:cubicBezTo>
                  <a:lnTo>
                    <a:pt x="1245167" y="499154"/>
                  </a:lnTo>
                  <a:cubicBezTo>
                    <a:pt x="1229965" y="499301"/>
                    <a:pt x="1215220" y="493956"/>
                    <a:pt x="1203638" y="484104"/>
                  </a:cubicBezTo>
                  <a:cubicBezTo>
                    <a:pt x="1111407" y="404300"/>
                    <a:pt x="1009633" y="336248"/>
                    <a:pt x="900647" y="281508"/>
                  </a:cubicBezTo>
                  <a:cubicBezTo>
                    <a:pt x="869295" y="265726"/>
                    <a:pt x="856672" y="227516"/>
                    <a:pt x="872454" y="196164"/>
                  </a:cubicBezTo>
                  <a:cubicBezTo>
                    <a:pt x="884290" y="172650"/>
                    <a:pt x="908742" y="159670"/>
                    <a:pt x="933455" y="161309"/>
                  </a:cubicBezTo>
                  <a:close/>
                  <a:moveTo>
                    <a:pt x="256260" y="29"/>
                  </a:moveTo>
                  <a:cubicBezTo>
                    <a:pt x="322331" y="427"/>
                    <a:pt x="388378" y="4909"/>
                    <a:pt x="454020" y="13474"/>
                  </a:cubicBezTo>
                  <a:cubicBezTo>
                    <a:pt x="488793" y="17752"/>
                    <a:pt x="513514" y="49409"/>
                    <a:pt x="509236" y="84182"/>
                  </a:cubicBezTo>
                  <a:cubicBezTo>
                    <a:pt x="505303" y="116151"/>
                    <a:pt x="478038" y="140098"/>
                    <a:pt x="445829" y="139871"/>
                  </a:cubicBezTo>
                  <a:cubicBezTo>
                    <a:pt x="443027" y="139899"/>
                    <a:pt x="440227" y="139740"/>
                    <a:pt x="437447" y="139395"/>
                  </a:cubicBezTo>
                  <a:cubicBezTo>
                    <a:pt x="316592" y="123615"/>
                    <a:pt x="194247" y="122878"/>
                    <a:pt x="73211" y="137204"/>
                  </a:cubicBezTo>
                  <a:cubicBezTo>
                    <a:pt x="38532" y="142545"/>
                    <a:pt x="6090" y="118762"/>
                    <a:pt x="749" y="84082"/>
                  </a:cubicBezTo>
                  <a:cubicBezTo>
                    <a:pt x="-4591" y="49403"/>
                    <a:pt x="19192" y="16961"/>
                    <a:pt x="53871" y="11621"/>
                  </a:cubicBezTo>
                  <a:cubicBezTo>
                    <a:pt x="55358" y="11392"/>
                    <a:pt x="56852" y="11216"/>
                    <a:pt x="58352" y="11093"/>
                  </a:cubicBezTo>
                  <a:cubicBezTo>
                    <a:pt x="124093" y="3319"/>
                    <a:pt x="190189" y="-369"/>
                    <a:pt x="256260" y="29"/>
                  </a:cubicBezTo>
                  <a:close/>
                </a:path>
              </a:pathLst>
            </a:custGeom>
            <a:solidFill>
              <a:schemeClr val="accent5"/>
            </a:solidFill>
            <a:ln w="9525" cap="flat">
              <a:noFill/>
              <a:prstDash val="solid"/>
              <a:miter/>
            </a:ln>
          </p:spPr>
          <p:txBody>
            <a:bodyPr rtlCol="0" anchor="ctr"/>
            <a:lstStyle/>
            <a:p>
              <a:pPr marL="0" marR="0" lvl="0" indent="0" algn="l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black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  <p:sp>
          <p:nvSpPr>
            <p:cNvPr id="13" name="Freeform: Shape 1">
              <a:extLst>
                <a:ext uri="{FF2B5EF4-FFF2-40B4-BE49-F238E27FC236}">
                  <a16:creationId xmlns:a16="http://schemas.microsoft.com/office/drawing/2014/main" id="{898A3450-9C87-13ED-79CC-F4F65D14FF72}"/>
                </a:ext>
              </a:extLst>
            </p:cNvPr>
            <p:cNvSpPr/>
            <p:nvPr userDrawn="1"/>
          </p:nvSpPr>
          <p:spPr>
            <a:xfrm>
              <a:off x="10494433" y="2"/>
              <a:ext cx="849328" cy="357668"/>
            </a:xfrm>
            <a:custGeom>
              <a:avLst/>
              <a:gdLst>
                <a:gd name="connsiteX0" fmla="*/ 0 w 1135066"/>
                <a:gd name="connsiteY0" fmla="*/ 0 h 477997"/>
                <a:gd name="connsiteX1" fmla="*/ 1135066 w 1135066"/>
                <a:gd name="connsiteY1" fmla="*/ 0 h 477997"/>
                <a:gd name="connsiteX2" fmla="*/ 1133370 w 1135066"/>
                <a:gd name="connsiteY2" fmla="*/ 16827 h 477997"/>
                <a:gd name="connsiteX3" fmla="*/ 567533 w 1135066"/>
                <a:gd name="connsiteY3" fmla="*/ 477997 h 477997"/>
                <a:gd name="connsiteX4" fmla="*/ 1696 w 1135066"/>
                <a:gd name="connsiteY4" fmla="*/ 16827 h 477997"/>
              </a:gdLst>
              <a:ahLst/>
              <a:cxnLst>
                <a:cxn ang="0">
                  <a:pos x="connsiteX0" y="connsiteY0"/>
                </a:cxn>
                <a:cxn ang="0">
                  <a:pos x="connsiteX1" y="connsiteY1"/>
                </a:cxn>
                <a:cxn ang="0">
                  <a:pos x="connsiteX2" y="connsiteY2"/>
                </a:cxn>
                <a:cxn ang="0">
                  <a:pos x="connsiteX3" y="connsiteY3"/>
                </a:cxn>
                <a:cxn ang="0">
                  <a:pos x="connsiteX4" y="connsiteY4"/>
                </a:cxn>
              </a:cxnLst>
              <a:rect l="l" t="t" r="r" b="b"/>
              <a:pathLst>
                <a:path w="1135066" h="477997">
                  <a:moveTo>
                    <a:pt x="0" y="0"/>
                  </a:moveTo>
                  <a:lnTo>
                    <a:pt x="1135066" y="0"/>
                  </a:lnTo>
                  <a:lnTo>
                    <a:pt x="1133370" y="16827"/>
                  </a:lnTo>
                  <a:cubicBezTo>
                    <a:pt x="1079514" y="280016"/>
                    <a:pt x="846644" y="477997"/>
                    <a:pt x="567533" y="477997"/>
                  </a:cubicBezTo>
                  <a:cubicBezTo>
                    <a:pt x="288422" y="477997"/>
                    <a:pt x="55552" y="280016"/>
                    <a:pt x="1696" y="16827"/>
                  </a:cubicBezTo>
                  <a:close/>
                </a:path>
              </a:pathLst>
            </a:custGeom>
            <a:solidFill>
              <a:schemeClr val="accent4"/>
            </a:solidFill>
            <a:ln>
              <a:noFill/>
            </a:ln>
          </p:spPr>
          <p:style>
            <a:lnRef idx="2">
              <a:schemeClr val="accent1">
                <a:shade val="50000"/>
              </a:schemeClr>
            </a:lnRef>
            <a:fillRef idx="1">
              <a:schemeClr val="accent1"/>
            </a:fillRef>
            <a:effectRef idx="0">
              <a:schemeClr val="accent1"/>
            </a:effectRef>
            <a:fontRef idx="minor">
              <a:schemeClr val="lt1"/>
            </a:fontRef>
          </p:style>
          <p:txBody>
            <a:bodyPr wrap="square" rtlCol="0" anchor="ctr">
              <a:noAutofit/>
            </a:bodyPr>
            <a:lstStyle/>
            <a:p>
              <a:pPr marL="0" marR="0" lvl="0" indent="0" algn="ctr" defTabSz="914400" rtl="0" eaLnBrk="1" fontAlgn="auto" latinLnBrk="0" hangingPunct="1">
                <a:lnSpc>
                  <a:spcPct val="100000"/>
                </a:lnSpc>
                <a:spcBef>
                  <a:spcPts val="0"/>
                </a:spcBef>
                <a:spcAft>
                  <a:spcPts val="0"/>
                </a:spcAft>
                <a:buClrTx/>
                <a:buSzTx/>
                <a:buFontTx/>
                <a:buNone/>
                <a:tabLst/>
                <a:defRPr/>
              </a:pPr>
              <a:endParaRPr kumimoji="0" lang="en-US" sz="1800" b="0" i="0" u="none" strike="noStrike" kern="1200" cap="none" spc="0" normalizeH="0" baseline="0" noProof="0" dirty="0">
                <a:ln>
                  <a:noFill/>
                </a:ln>
                <a:solidFill>
                  <a:prstClr val="white"/>
                </a:solidFill>
                <a:effectLst/>
                <a:uLnTx/>
                <a:uFillTx/>
                <a:latin typeface="Calibri" panose="020F0502020204030204"/>
                <a:ea typeface="+mn-ea"/>
                <a:cs typeface="+mn-cs"/>
              </a:endParaRPr>
            </a:p>
          </p:txBody>
        </p:sp>
      </p:grpSp>
      <p:sp>
        <p:nvSpPr>
          <p:cNvPr id="2" name="Title 1">
            <a:extLst>
              <a:ext uri="{FF2B5EF4-FFF2-40B4-BE49-F238E27FC236}">
                <a16:creationId xmlns:a16="http://schemas.microsoft.com/office/drawing/2014/main" id="{0C40C44A-93E6-6C58-5E88-AFDC594EC27A}"/>
              </a:ext>
            </a:extLst>
          </p:cNvPr>
          <p:cNvSpPr>
            <a:spLocks noGrp="1"/>
          </p:cNvSpPr>
          <p:nvPr>
            <p:ph type="title" hasCustomPrompt="1"/>
          </p:nvPr>
        </p:nvSpPr>
        <p:spPr/>
        <p:txBody>
          <a:bodyPr anchor="ctr" anchorCtr="0">
            <a:noAutofit/>
          </a:bodyPr>
          <a:lstStyle>
            <a:lvl1pPr>
              <a:defRPr/>
            </a:lvl1pPr>
          </a:lstStyle>
          <a:p>
            <a:r>
              <a:rPr lang="en-US" dirty="0"/>
              <a:t>Click to add title</a:t>
            </a:r>
          </a:p>
        </p:txBody>
      </p:sp>
      <p:sp>
        <p:nvSpPr>
          <p:cNvPr id="3" name="Content Placeholder 2">
            <a:extLst>
              <a:ext uri="{FF2B5EF4-FFF2-40B4-BE49-F238E27FC236}">
                <a16:creationId xmlns:a16="http://schemas.microsoft.com/office/drawing/2014/main" id="{0C813049-5F46-053E-6279-8183259649A6}"/>
              </a:ext>
            </a:extLst>
          </p:cNvPr>
          <p:cNvSpPr>
            <a:spLocks noGrp="1"/>
          </p:cNvSpPr>
          <p:nvPr>
            <p:ph sz="half" idx="1" hasCustomPrompt="1"/>
          </p:nvPr>
        </p:nvSpPr>
        <p:spPr>
          <a:xfrm>
            <a:off x="838200" y="1825625"/>
            <a:ext cx="2882462" cy="4297678"/>
          </a:xfrm>
        </p:spPr>
        <p:txBody>
          <a:bodyPr>
            <a:normAutofit/>
          </a:bodyPr>
          <a:lstStyle>
            <a:lvl1pPr marL="0" indent="0">
              <a:spcBef>
                <a:spcPts val="1000"/>
              </a:spcBef>
              <a:spcAft>
                <a:spcPts val="800"/>
              </a:spcAft>
              <a:buNone/>
              <a:defRPr sz="1800"/>
            </a:lvl1pPr>
            <a:lvl2pPr marL="7429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600"/>
            </a:lvl2pPr>
            <a:lvl3pPr marL="1200150" indent="-2857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400"/>
            </a:lvl3pPr>
            <a:lvl4pPr marL="15430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4pPr>
            <a:lvl5pPr marL="2000250" indent="-171450">
              <a:spcBef>
                <a:spcPts val="1000"/>
              </a:spcBef>
              <a:spcAft>
                <a:spcPts val="800"/>
              </a:spcAft>
              <a:buClr>
                <a:schemeClr val="accent2"/>
              </a:buClr>
              <a:buFont typeface="Arial" panose="020B0604020202020204" pitchFamily="34" charset="0"/>
              <a:buChar char="•"/>
              <a:defRPr sz="1200"/>
            </a:lvl5pPr>
          </a:lstStyle>
          <a:p>
            <a:pPr lvl="0"/>
            <a:r>
              <a:rPr lang="en-US" dirty="0"/>
              <a:t>Click to add content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8" name="Table Placeholder 7">
            <a:extLst>
              <a:ext uri="{FF2B5EF4-FFF2-40B4-BE49-F238E27FC236}">
                <a16:creationId xmlns:a16="http://schemas.microsoft.com/office/drawing/2014/main" id="{423FEB60-8FB5-7F10-EDD7-8AB4B3139EF6}"/>
              </a:ext>
            </a:extLst>
          </p:cNvPr>
          <p:cNvSpPr>
            <a:spLocks noGrp="1"/>
          </p:cNvSpPr>
          <p:nvPr>
            <p:ph type="tbl" sz="quarter" idx="13"/>
          </p:nvPr>
        </p:nvSpPr>
        <p:spPr>
          <a:xfrm>
            <a:off x="4038599" y="1825625"/>
            <a:ext cx="7315199" cy="4297680"/>
          </a:xfrm>
        </p:spPr>
        <p:txBody>
          <a:bodyPr>
            <a:normAutofit/>
          </a:bodyPr>
          <a:lstStyle>
            <a:lvl1pPr marL="0" indent="0">
              <a:buNone/>
              <a:defRPr sz="2400"/>
            </a:lvl1pPr>
          </a:lstStyle>
          <a:p>
            <a:r>
              <a:rPr lang="en-US" dirty="0"/>
              <a:t>Click icon to add table</a:t>
            </a:r>
          </a:p>
        </p:txBody>
      </p:sp>
      <p:sp>
        <p:nvSpPr>
          <p:cNvPr id="5" name="Date Placeholder 4">
            <a:extLst>
              <a:ext uri="{FF2B5EF4-FFF2-40B4-BE49-F238E27FC236}">
                <a16:creationId xmlns:a16="http://schemas.microsoft.com/office/drawing/2014/main" id="{C6CFCEB5-4092-FD13-478E-51CD74FDB82E}"/>
              </a:ext>
            </a:extLst>
          </p:cNvPr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D6D8061D-18C3-4F4F-85EF-561633F5875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6" name="Footer Placeholder 5">
            <a:extLst>
              <a:ext uri="{FF2B5EF4-FFF2-40B4-BE49-F238E27FC236}">
                <a16:creationId xmlns:a16="http://schemas.microsoft.com/office/drawing/2014/main" id="{5D077A4D-E7C0-912D-293F-D93F0CB5CA49}"/>
              </a:ext>
            </a:extLst>
          </p:cNvPr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en-US" dirty="0"/>
          </a:p>
        </p:txBody>
      </p:sp>
      <p:sp>
        <p:nvSpPr>
          <p:cNvPr id="7" name="Slide Number Placeholder 6">
            <a:extLst>
              <a:ext uri="{FF2B5EF4-FFF2-40B4-BE49-F238E27FC236}">
                <a16:creationId xmlns:a16="http://schemas.microsoft.com/office/drawing/2014/main" id="{CA6AA9E1-334B-5F8F-8A92-67DD095F7838}"/>
              </a:ext>
            </a:extLst>
          </p:cNvPr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280815037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13" Type="http://schemas.openxmlformats.org/officeDocument/2006/relationships/theme" Target="../theme/theme1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slideLayout" Target="../slideLayouts/slideLayout12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>
            <a:extLst>
              <a:ext uri="{FF2B5EF4-FFF2-40B4-BE49-F238E27FC236}">
                <a16:creationId xmlns:a16="http://schemas.microsoft.com/office/drawing/2014/main" id="{4FD97564-C310-6E8C-8689-CE18881B4A17}"/>
              </a:ext>
            </a:extLst>
          </p:cNvPr>
          <p:cNvSpPr>
            <a:spLocks noGrp="1"/>
          </p:cNvSpPr>
          <p:nvPr>
            <p:ph type="title"/>
          </p:nvPr>
        </p:nvSpPr>
        <p:spPr>
          <a:xfrm>
            <a:off x="838200" y="365125"/>
            <a:ext cx="10515600" cy="1325563"/>
          </a:xfrm>
          <a:prstGeom prst="rect">
            <a:avLst/>
          </a:prstGeom>
        </p:spPr>
        <p:txBody>
          <a:bodyPr vert="horz" lIns="91440" tIns="45720" rIns="91440" bIns="45720" rtlCol="0" anchor="ctr">
            <a:normAutofit/>
          </a:bodyPr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>
            <a:extLst>
              <a:ext uri="{FF2B5EF4-FFF2-40B4-BE49-F238E27FC236}">
                <a16:creationId xmlns:a16="http://schemas.microsoft.com/office/drawing/2014/main" id="{0FAD99FA-26D9-873B-BE7F-26FEC5C233A2}"/>
              </a:ext>
            </a:extLst>
          </p:cNvPr>
          <p:cNvSpPr>
            <a:spLocks noGrp="1"/>
          </p:cNvSpPr>
          <p:nvPr>
            <p:ph type="body" idx="1"/>
          </p:nvPr>
        </p:nvSpPr>
        <p:spPr>
          <a:xfrm>
            <a:off x="838200" y="1825625"/>
            <a:ext cx="10515600" cy="4351338"/>
          </a:xfrm>
          <a:prstGeom prst="rect">
            <a:avLst/>
          </a:prstGeom>
        </p:spPr>
        <p:txBody>
          <a:bodyPr vert="horz" lIns="91440" tIns="45720" rIns="91440" bIns="45720" rtlCol="0">
            <a:normAutofit/>
          </a:bodyPr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>
            <a:extLst>
              <a:ext uri="{FF2B5EF4-FFF2-40B4-BE49-F238E27FC236}">
                <a16:creationId xmlns:a16="http://schemas.microsoft.com/office/drawing/2014/main" id="{C319819E-0266-97DD-DFD1-BAAA06AE3236}"/>
              </a:ext>
            </a:extLst>
          </p:cNvPr>
          <p:cNvSpPr>
            <a:spLocks noGrp="1"/>
          </p:cNvSpPr>
          <p:nvPr>
            <p:ph type="dt" sz="half" idx="2"/>
          </p:nvPr>
        </p:nvSpPr>
        <p:spPr>
          <a:xfrm>
            <a:off x="8382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l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D6D8061D-18C3-4F4F-85EF-561633F58754}" type="datetimeFigureOut">
              <a:rPr lang="en-US" smtClean="0"/>
              <a:t>8/23/2025</a:t>
            </a:fld>
            <a:endParaRPr lang="en-US" dirty="0"/>
          </a:p>
        </p:txBody>
      </p:sp>
      <p:sp>
        <p:nvSpPr>
          <p:cNvPr id="5" name="Footer Placeholder 4">
            <a:extLst>
              <a:ext uri="{FF2B5EF4-FFF2-40B4-BE49-F238E27FC236}">
                <a16:creationId xmlns:a16="http://schemas.microsoft.com/office/drawing/2014/main" id="{2BFD19C9-01CE-9E2A-CDA5-C15940F055F7}"/>
              </a:ext>
            </a:extLst>
          </p:cNvPr>
          <p:cNvSpPr>
            <a:spLocks noGrp="1"/>
          </p:cNvSpPr>
          <p:nvPr>
            <p:ph type="ftr" sz="quarter" idx="3"/>
          </p:nvPr>
        </p:nvSpPr>
        <p:spPr>
          <a:xfrm>
            <a:off x="4038600" y="6356350"/>
            <a:ext cx="41148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ct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endParaRPr lang="en-US" dirty="0"/>
          </a:p>
        </p:txBody>
      </p:sp>
      <p:sp>
        <p:nvSpPr>
          <p:cNvPr id="6" name="Slide Number Placeholder 5">
            <a:extLst>
              <a:ext uri="{FF2B5EF4-FFF2-40B4-BE49-F238E27FC236}">
                <a16:creationId xmlns:a16="http://schemas.microsoft.com/office/drawing/2014/main" id="{A1801085-7B28-048D-E3D3-9C3614268DA7}"/>
              </a:ext>
            </a:extLst>
          </p:cNvPr>
          <p:cNvSpPr>
            <a:spLocks noGrp="1"/>
          </p:cNvSpPr>
          <p:nvPr>
            <p:ph type="sldNum" sz="quarter" idx="4"/>
          </p:nvPr>
        </p:nvSpPr>
        <p:spPr>
          <a:xfrm>
            <a:off x="8610600" y="6356350"/>
            <a:ext cx="2743200" cy="365125"/>
          </a:xfrm>
          <a:prstGeom prst="rect">
            <a:avLst/>
          </a:prstGeom>
        </p:spPr>
        <p:txBody>
          <a:bodyPr vert="horz" lIns="91440" tIns="45720" rIns="91440" bIns="45720" rtlCol="0" anchor="ctr"/>
          <a:lstStyle>
            <a:lvl1pPr algn="r">
              <a:defRPr sz="1200">
                <a:solidFill>
                  <a:schemeClr val="tx1">
                    <a:tint val="82000"/>
                  </a:schemeClr>
                </a:solidFill>
              </a:defRPr>
            </a:lvl1pPr>
          </a:lstStyle>
          <a:p>
            <a:fld id="{CBD12358-51D2-46B3-9BDE-DF29528B9454}" type="slidenum">
              <a:rPr lang="en-US" smtClean="0"/>
              <a:t>‹#›</a:t>
            </a:fld>
            <a:endParaRPr lang="en-US" dirty="0"/>
          </a:p>
        </p:txBody>
      </p:sp>
    </p:spTree>
    <p:extLst>
      <p:ext uri="{BB962C8B-B14F-4D97-AF65-F5344CB8AC3E}">
        <p14:creationId xmlns:p14="http://schemas.microsoft.com/office/powerpoint/2010/main" val="196593465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654" r:id="rId1"/>
    <p:sldLayoutId id="2147483660" r:id="rId2"/>
    <p:sldLayoutId id="2147483658" r:id="rId3"/>
    <p:sldLayoutId id="2147483650" r:id="rId4"/>
    <p:sldLayoutId id="2147483649" r:id="rId5"/>
    <p:sldLayoutId id="2147483662" r:id="rId6"/>
    <p:sldLayoutId id="2147483663" r:id="rId7"/>
    <p:sldLayoutId id="2147483652" r:id="rId8"/>
    <p:sldLayoutId id="2147483666" r:id="rId9"/>
    <p:sldLayoutId id="2147483664" r:id="rId10"/>
    <p:sldLayoutId id="2147483665" r:id="rId11"/>
    <p:sldLayoutId id="2147483661" r:id="rId12"/>
  </p:sldLayoutIdLst>
  <p:txStyles>
    <p:titleStyle>
      <a:lvl1pPr algn="l" defTabSz="914400" rtl="0" eaLnBrk="1" latinLnBrk="0" hangingPunct="1">
        <a:lnSpc>
          <a:spcPct val="90000"/>
        </a:lnSpc>
        <a:spcBef>
          <a:spcPct val="0"/>
        </a:spcBef>
        <a:buNone/>
        <a:defRPr sz="44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228600" indent="-228600" algn="l" defTabSz="914400" rtl="0" eaLnBrk="1" latinLnBrk="0" hangingPunct="1">
        <a:lnSpc>
          <a:spcPct val="90000"/>
        </a:lnSpc>
        <a:spcBef>
          <a:spcPts val="1000"/>
        </a:spcBef>
        <a:buFont typeface="Arial" panose="020B0604020202020204" pitchFamily="34" charset="0"/>
        <a:buChar char="•"/>
        <a:defRPr sz="2800" kern="1200">
          <a:solidFill>
            <a:schemeClr val="tx1"/>
          </a:solidFill>
          <a:latin typeface="+mn-lt"/>
          <a:ea typeface="+mn-ea"/>
          <a:cs typeface="+mn-cs"/>
        </a:defRPr>
      </a:lvl1pPr>
      <a:lvl2pPr marL="685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400" kern="1200">
          <a:solidFill>
            <a:schemeClr val="tx1"/>
          </a:solidFill>
          <a:latin typeface="+mn-lt"/>
          <a:ea typeface="+mn-ea"/>
          <a:cs typeface="+mn-cs"/>
        </a:defRPr>
      </a:lvl2pPr>
      <a:lvl3pPr marL="1143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2000" kern="1200">
          <a:solidFill>
            <a:schemeClr val="tx1"/>
          </a:solidFill>
          <a:latin typeface="+mn-lt"/>
          <a:ea typeface="+mn-ea"/>
          <a:cs typeface="+mn-cs"/>
        </a:defRPr>
      </a:lvl3pPr>
      <a:lvl4pPr marL="1600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20574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5146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9718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4290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886200" indent="-228600" algn="l" defTabSz="914400" rtl="0" eaLnBrk="1" latinLnBrk="0" hangingPunct="1">
        <a:lnSpc>
          <a:spcPct val="90000"/>
        </a:lnSpc>
        <a:spcBef>
          <a:spcPts val="500"/>
        </a:spcBef>
        <a:buFont typeface="Arial" panose="020B0604020202020204" pitchFamily="34" charset="0"/>
        <a:buChar char="•"/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1pPr>
      <a:lvl2pPr marL="457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2pPr>
      <a:lvl3pPr marL="914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3pPr>
      <a:lvl4pPr marL="1371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4pPr>
      <a:lvl5pPr marL="18288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5pPr>
      <a:lvl6pPr marL="22860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6pPr>
      <a:lvl7pPr marL="27432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7pPr>
      <a:lvl8pPr marL="32004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8pPr>
      <a:lvl9pPr marL="3657600" algn="l" defTabSz="914400" rtl="0" eaLnBrk="1" latinLnBrk="0" hangingPunct="1">
        <a:defRPr sz="18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theme/theme1.xml><?xml version="1.0" encoding="utf-8"?>
<a:theme xmlns:a="http://schemas.openxmlformats.org/drawingml/2006/main" name="Custom">
  <a:themeElements>
    <a:clrScheme name="TM78504181">
      <a:dk1>
        <a:srgbClr val="000000"/>
      </a:dk1>
      <a:lt1>
        <a:srgbClr val="FFFFFF"/>
      </a:lt1>
      <a:dk2>
        <a:srgbClr val="FFF8F4"/>
      </a:dk2>
      <a:lt2>
        <a:srgbClr val="E8E8E8"/>
      </a:lt2>
      <a:accent1>
        <a:srgbClr val="EE7660"/>
      </a:accent1>
      <a:accent2>
        <a:srgbClr val="4D90EF"/>
      </a:accent2>
      <a:accent3>
        <a:srgbClr val="5B5160"/>
      </a:accent3>
      <a:accent4>
        <a:srgbClr val="2BC2B4"/>
      </a:accent4>
      <a:accent5>
        <a:srgbClr val="C097F8"/>
      </a:accent5>
      <a:accent6>
        <a:srgbClr val="FF9413"/>
      </a:accent6>
      <a:hlink>
        <a:srgbClr val="467886"/>
      </a:hlink>
      <a:folHlink>
        <a:srgbClr val="96607D"/>
      </a:folHlink>
    </a:clrScheme>
    <a:fontScheme name="Custom 49">
      <a:majorFont>
        <a:latin typeface="Tw Cen MT"/>
        <a:ea typeface=""/>
        <a:cs typeface=""/>
      </a:majorFont>
      <a:minorFont>
        <a:latin typeface="Avenir Next LT Pro Light"/>
        <a:ea typeface=""/>
        <a:cs typeface="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TM78504181_Win32_SL_V11" id="{D9600F65-346D-4C25-A611-673E5C44A142}" vid="{299F2556-E258-444F-A1E6-FA759CE22851}"/>
    </a:ext>
  </a:extLst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4472C4"/>
      </a:accent1>
      <a:accent2>
        <a:srgbClr val="ED7D31"/>
      </a:accent2>
      <a:accent3>
        <a:srgbClr val="A5A5A5"/>
      </a:accent3>
      <a:accent4>
        <a:srgbClr val="FFC000"/>
      </a:accent4>
      <a:accent5>
        <a:srgbClr val="5B9BD5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Calibri" panose="020F050202020403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3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0E2841"/>
      </a:dk2>
      <a:lt2>
        <a:srgbClr val="E8E8E8"/>
      </a:lt2>
      <a:accent1>
        <a:srgbClr val="156082"/>
      </a:accent1>
      <a:accent2>
        <a:srgbClr val="E97132"/>
      </a:accent2>
      <a:accent3>
        <a:srgbClr val="196B24"/>
      </a:accent3>
      <a:accent4>
        <a:srgbClr val="0F9ED5"/>
      </a:accent4>
      <a:accent5>
        <a:srgbClr val="A02B93"/>
      </a:accent5>
      <a:accent6>
        <a:srgbClr val="4EA72E"/>
      </a:accent6>
      <a:hlink>
        <a:srgbClr val="467886"/>
      </a:hlink>
      <a:folHlink>
        <a:srgbClr val="96607D"/>
      </a:folHlink>
    </a:clrScheme>
    <a:fontScheme name="Office">
      <a:majorFont>
        <a:latin typeface="Aptos Display" panose="02110004020202020204"/>
        <a:ea typeface=""/>
        <a:cs typeface=""/>
        <a:font script="Jpan" typeface="游ゴシック Light"/>
        <a:font script="Hang" typeface="맑은 고딕"/>
        <a:font script="Hans" typeface="等线 Light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ajorFont>
      <a:minorFont>
        <a:latin typeface="Aptos" panose="02110004020202020204"/>
        <a:ea typeface=""/>
        <a:cs typeface=""/>
        <a:font script="Jpan" typeface="游ゴシック"/>
        <a:font script="Hang" typeface="맑은 고딕"/>
        <a:font script="Hans" typeface="等线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  <a:font script="Armn" typeface="Arial"/>
        <a:font script="Bugi" typeface="Leelawadee UI"/>
        <a:font script="Bopo" typeface="Microsoft JhengHei"/>
        <a:font script="Java" typeface="Javanese Text"/>
        <a:font script="Lisu" typeface="Segoe UI"/>
        <a:font script="Mymr" typeface="Myanmar Text"/>
        <a:font script="Nkoo" typeface="Ebrima"/>
        <a:font script="Olck" typeface="Nirmala UI"/>
        <a:font script="Osma" typeface="Ebrima"/>
        <a:font script="Phag" typeface="Phagspa"/>
        <a:font script="Syrn" typeface="Estrangelo Edessa"/>
        <a:font script="Syrj" typeface="Estrangelo Edessa"/>
        <a:font script="Syre" typeface="Estrangelo Edessa"/>
        <a:font script="Sora" typeface="Nirmala UI"/>
        <a:font script="Tale" typeface="Microsoft Tai Le"/>
        <a:font script="Talu" typeface="Microsoft New Tai Lue"/>
        <a:font script="Tfng" typeface="Ebrima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  <a:ln w="2540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  <a:extLst>
    <a:ext uri="{05A4C25C-085E-4340-85A3-A5531E510DB2}">
      <thm15:themeFamily xmlns:thm15="http://schemas.microsoft.com/office/thememl/2012/main" name="Office Theme" id="{2E142A2C-CD16-42D6-873A-C26D2A0506FA}" vid="{1BDDFF52-6CD6-40A5-AB3C-68EB2F1E4D0A}"/>
    </a:ext>
  </a:extLst>
</a:theme>
</file>

<file path=customXml/_rels/item1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1.xml"/></Relationships>
</file>

<file path=customXml/_rels/item2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2.xml"/></Relationships>
</file>

<file path=customXml/_rels/item3.xml.rels><?xml version="1.0" encoding="UTF-8" standalone="yes"?>
<Relationships xmlns="http://schemas.openxmlformats.org/package/2006/relationships"><Relationship Id="rId1" Type="http://schemas.openxmlformats.org/officeDocument/2006/relationships/customXmlProps" Target="itemProps3.xml"/></Relationships>
</file>

<file path=customXml/item1.xml><?xml version="1.0" encoding="utf-8"?>
<p:properties xmlns:p="http://schemas.microsoft.com/office/2006/metadata/properties" xmlns:xsi="http://www.w3.org/2001/XMLSchema-instance" xmlns:pc="http://schemas.microsoft.com/office/infopath/2007/PartnerControls">
  <documentManagement>
    <_ip_UnifiedCompliancePolicyUIAction xmlns="http://schemas.microsoft.com/sharepoint/v3" xsi:nil="true"/>
    <Image xmlns="71af3243-3dd4-4a8d-8c0d-dd76da1f02a5">
      <Url xsi:nil="true"/>
      <Description xsi:nil="true"/>
    </Image>
    <Status xmlns="71af3243-3dd4-4a8d-8c0d-dd76da1f02a5">Not started</Status>
    <Background xmlns="71af3243-3dd4-4a8d-8c0d-dd76da1f02a5">false</Background>
    <_ip_UnifiedCompliancePolicyProperties xmlns="http://schemas.microsoft.com/sharepoint/v3" xsi:nil="true"/>
    <ImageTagsTaxHTField xmlns="71af3243-3dd4-4a8d-8c0d-dd76da1f02a5">
      <Terms xmlns="http://schemas.microsoft.com/office/infopath/2007/PartnerControls"/>
    </ImageTagsTaxHTField>
    <TaxCatchAll xmlns="230e9df3-be65-4c73-a93b-d1236ebd677e" xsi:nil="true"/>
    <MediaServiceKeyPoints xmlns="71af3243-3dd4-4a8d-8c0d-dd76da1f02a5" xsi:nil="true"/>
  </documentManagement>
</p:properties>
</file>

<file path=customXml/item2.xml><?xml version="1.0" encoding="utf-8"?>
<?mso-contentType ?>
<FormTemplates xmlns="http://schemas.microsoft.com/sharepoint/v3/contenttype/forms">
  <Display>DocumentLibraryForm</Display>
  <Edit>DocumentLibraryForm</Edit>
  <New>DocumentLibraryForm</New>
</FormTemplates>
</file>

<file path=customXml/item3.xml><?xml version="1.0" encoding="utf-8"?>
<ct:contentTypeSchema xmlns:ct="http://schemas.microsoft.com/office/2006/metadata/contentType" xmlns:ma="http://schemas.microsoft.com/office/2006/metadata/properties/metaAttributes" ct:_="" ma:_="" ma:contentTypeName="Document" ma:contentTypeID="0x01010079F111ED35F8CC479449609E8A0923A6" ma:contentTypeVersion="28" ma:contentTypeDescription="Create a new document." ma:contentTypeScope="" ma:versionID="60f5a4f2d2b0abadcf532d48ebf9cb71">
  <xsd:schema xmlns:xsd="http://www.w3.org/2001/XMLSchema" xmlns:xs="http://www.w3.org/2001/XMLSchema" xmlns:p="http://schemas.microsoft.com/office/2006/metadata/properties" xmlns:ns1="http://schemas.microsoft.com/sharepoint/v3" xmlns:ns2="71af3243-3dd4-4a8d-8c0d-dd76da1f02a5" xmlns:ns3="16c05727-aa75-4e4a-9b5f-8a80a1165891" xmlns:ns4="230e9df3-be65-4c73-a93b-d1236ebd677e" targetNamespace="http://schemas.microsoft.com/office/2006/metadata/properties" ma:root="true" ma:fieldsID="7dd78129e6a1811f84807ad11c651531" ns1:_="" ns2:_="" ns3:_="" ns4:_="">
    <xsd:import namespace="http://schemas.microsoft.com/sharepoint/v3"/>
    <xsd:import namespace="71af3243-3dd4-4a8d-8c0d-dd76da1f02a5"/>
    <xsd:import namespace="16c05727-aa75-4e4a-9b5f-8a80a1165891"/>
    <xsd:import namespace="230e9df3-be65-4c73-a93b-d1236ebd677e"/>
    <xsd:element name="properties">
      <xsd:complexType>
        <xsd:sequence>
          <xsd:element name="documentManagement">
            <xsd:complexType>
              <xsd:all>
                <xsd:element ref="ns2:Status" minOccurs="0"/>
                <xsd:element ref="ns2:Image" minOccurs="0"/>
                <xsd:element ref="ns2:MediaServiceMetadata" minOccurs="0"/>
                <xsd:element ref="ns2:MediaServiceFastMetadata" minOccurs="0"/>
                <xsd:element ref="ns2:MediaServiceOCR" minOccurs="0"/>
                <xsd:element ref="ns2:MediaServiceAutoTags" minOccurs="0"/>
                <xsd:element ref="ns2:MediaServiceEventHashCode" minOccurs="0"/>
                <xsd:element ref="ns2:MediaServiceGenerationTime" minOccurs="0"/>
                <xsd:element ref="ns3:SharedWithUsers" minOccurs="0"/>
                <xsd:element ref="ns3:SharedWithDetails" minOccurs="0"/>
                <xsd:element ref="ns2:MediaServiceAutoKeyPoints" minOccurs="0"/>
                <xsd:element ref="ns2:MediaServiceKeyPoints" minOccurs="0"/>
                <xsd:element ref="ns2:MediaServiceDateTaken" minOccurs="0"/>
                <xsd:element ref="ns1:_ip_UnifiedCompliancePolicyProperties" minOccurs="0"/>
                <xsd:element ref="ns1:_ip_UnifiedCompliancePolicyUIAction" minOccurs="0"/>
                <xsd:element ref="ns4:TaxCatchAll" minOccurs="0"/>
                <xsd:element ref="ns2:ImageTagsTaxHTField" minOccurs="0"/>
                <xsd:element ref="ns2:MediaServiceLocation" minOccurs="0"/>
                <xsd:element ref="ns2:MediaLengthInSeconds" minOccurs="0"/>
                <xsd:element ref="ns2:Background" minOccurs="0"/>
                <xsd:element ref="ns2:MediaServiceSearchProperties" minOccurs="0"/>
                <xsd:element ref="ns2:MediaServiceDocTags" minOccurs="0"/>
                <xsd:element ref="ns2:MediaServiceObjectDetectorVersions" minOccurs="0"/>
                <xsd:element ref="ns2:MediaServiceSystemTags" minOccurs="0"/>
              </xsd:all>
            </xsd:complexType>
          </xsd:element>
        </xsd:sequence>
      </xsd:complex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http://schemas.microsoft.com/sharepoint/v3" elementFormDefault="qualified">
    <xsd:import namespace="http://schemas.microsoft.com/office/2006/documentManagement/types"/>
    <xsd:import namespace="http://schemas.microsoft.com/office/infopath/2007/PartnerControls"/>
    <xsd:element name="_ip_UnifiedCompliancePolicyProperties" ma:index="20" nillable="true" ma:displayName="Unified Compliance Policy Properties" ma:hidden="true" ma:internalName="_ip_UnifiedCompliancePolicyProperties" ma:readOnly="false">
      <xsd:simpleType>
        <xsd:restriction base="dms:Note"/>
      </xsd:simpleType>
    </xsd:element>
    <xsd:element name="_ip_UnifiedCompliancePolicyUIAction" ma:index="21" nillable="true" ma:displayName="Unified Compliance Policy UI Action" ma:hidden="true" ma:internalName="_ip_UnifiedCompliancePolicyUIAction" ma:readOnly="false">
      <xsd:simpleType>
        <xsd:restriction base="dms:Text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71af3243-3dd4-4a8d-8c0d-dd76da1f02a5" elementFormDefault="qualified">
    <xsd:import namespace="http://schemas.microsoft.com/office/2006/documentManagement/types"/>
    <xsd:import namespace="http://schemas.microsoft.com/office/infopath/2007/PartnerControls"/>
    <xsd:element name="Status" ma:index="2" nillable="true" ma:displayName="Status" ma:default="Not started" ma:format="Dropdown" ma:internalName="Status" ma:readOnly="false">
      <xsd:simpleType>
        <xsd:restriction base="dms:Choice">
          <xsd:enumeration value="Not started"/>
          <xsd:enumeration value="In Progress"/>
          <xsd:enumeration value="Completed"/>
        </xsd:restriction>
      </xsd:simpleType>
    </xsd:element>
    <xsd:element name="Image" ma:index="3" nillable="true" ma:displayName="Image" ma:format="Image" ma:internalName="Image" ma:readOnly="false">
      <xsd:complexType>
        <xsd:complexContent>
          <xsd:extension base="dms:URL">
            <xsd:sequence>
              <xsd:element name="Url" type="dms:ValidUrl" minOccurs="0" nillable="true"/>
              <xsd:element name="Description" type="xsd:string" nillable="true"/>
            </xsd:sequence>
          </xsd:extension>
        </xsd:complexContent>
      </xsd:complexType>
    </xsd:element>
    <xsd:element name="MediaServiceMetadata" ma:index="8" nillable="true" ma:displayName="MediaServiceMetadata" ma:hidden="true" ma:internalName="MediaServiceMetadata" ma:readOnly="true">
      <xsd:simpleType>
        <xsd:restriction base="dms:Note"/>
      </xsd:simpleType>
    </xsd:element>
    <xsd:element name="MediaServiceFastMetadata" ma:index="9" nillable="true" ma:displayName="MediaServiceFastMetadata" ma:hidden="true" ma:internalName="MediaServiceFastMetadata" ma:readOnly="true">
      <xsd:simpleType>
        <xsd:restriction base="dms:Note"/>
      </xsd:simpleType>
    </xsd:element>
    <xsd:element name="MediaServiceOCR" ma:index="10" nillable="true" ma:displayName="MediaServiceOCR" ma:hidden="true" ma:internalName="MediaServiceOCR" ma:readOnly="true">
      <xsd:simpleType>
        <xsd:restriction base="dms:Note"/>
      </xsd:simpleType>
    </xsd:element>
    <xsd:element name="MediaServiceAutoTags" ma:index="11" nillable="true" ma:displayName="MediaServiceAutoTags" ma:hidden="true" ma:internalName="MediaServiceAutoTags" ma:readOnly="true">
      <xsd:simpleType>
        <xsd:restriction base="dms:Text"/>
      </xsd:simpleType>
    </xsd:element>
    <xsd:element name="MediaServiceEventHashCode" ma:index="12" nillable="true" ma:displayName="MediaServiceEventHashCode" ma:hidden="true" ma:internalName="MediaServiceEventHashCode" ma:readOnly="true">
      <xsd:simpleType>
        <xsd:restriction base="dms:Text"/>
      </xsd:simpleType>
    </xsd:element>
    <xsd:element name="MediaServiceGenerationTime" ma:index="13" nillable="true" ma:displayName="MediaServiceGenerationTime" ma:hidden="true" ma:internalName="MediaServiceGenerationTime" ma:readOnly="true">
      <xsd:simpleType>
        <xsd:restriction base="dms:Text"/>
      </xsd:simpleType>
    </xsd:element>
    <xsd:element name="MediaServiceAutoKeyPoints" ma:index="16" nillable="true" ma:displayName="MediaServiceAutoKeyPoints" ma:hidden="true" ma:internalName="MediaServiceAutoKeyPoints" ma:readOnly="true">
      <xsd:simpleType>
        <xsd:restriction base="dms:Note"/>
      </xsd:simpleType>
    </xsd:element>
    <xsd:element name="MediaServiceKeyPoints" ma:index="17" nillable="true" ma:displayName="KeyPoints" ma:hidden="true" ma:internalName="MediaServiceKeyPoints" ma:readOnly="false">
      <xsd:simpleType>
        <xsd:restriction base="dms:Note"/>
      </xsd:simpleType>
    </xsd:element>
    <xsd:element name="MediaServiceDateTaken" ma:index="18" nillable="true" ma:displayName="MediaServiceDateTaken" ma:hidden="true" ma:internalName="MediaServiceDateTaken" ma:readOnly="true">
      <xsd:simpleType>
        <xsd:restriction base="dms:Text"/>
      </xsd:simpleType>
    </xsd:element>
    <xsd:element name="ImageTagsTaxHTField" ma:index="25" nillable="true" ma:taxonomy="true" ma:internalName="ImageTagsTaxHTField" ma:taxonomyFieldName="MediaServiceImageTags" ma:displayName="Image Tags" ma:readOnly="false" ma:fieldId="{5cf76f15-5ced-4ddc-b409-7134ff3c332f}" ma:taxonomyMulti="true" ma:sspId="e385fb40-52d4-4fae-9c5b-3e8ff8a5878e" ma:termSetId="09814cd3-568e-fe90-9814-8d621ff8fb84" ma:anchorId="fba54fb3-c3e1-fe81-a776-ca4b69148c4d" ma:open="true" ma:isKeyword="false">
      <xsd:complexType>
        <xsd:sequence>
          <xsd:element ref="pc:Terms" minOccurs="0" maxOccurs="1"/>
        </xsd:sequence>
      </xsd:complexType>
    </xsd:element>
    <xsd:element name="MediaServiceLocation" ma:index="26" nillable="true" ma:displayName="Location" ma:hidden="true" ma:internalName="MediaServiceLocation" ma:readOnly="true">
      <xsd:simpleType>
        <xsd:restriction base="dms:Text"/>
      </xsd:simpleType>
    </xsd:element>
    <xsd:element name="MediaLengthInSeconds" ma:index="27" nillable="true" ma:displayName="MediaLengthInSeconds" ma:hidden="true" ma:internalName="MediaLengthInSeconds" ma:readOnly="true">
      <xsd:simpleType>
        <xsd:restriction base="dms:Unknown"/>
      </xsd:simpleType>
    </xsd:element>
    <xsd:element name="Background" ma:index="28" nillable="true" ma:displayName="Background" ma:default="0" ma:format="Dropdown" ma:internalName="Background">
      <xsd:simpleType>
        <xsd:restriction base="dms:Boolean"/>
      </xsd:simpleType>
    </xsd:element>
    <xsd:element name="MediaServiceSearchProperties" ma:index="29" nillable="true" ma:displayName="MediaServiceSearchProperties" ma:hidden="true" ma:internalName="MediaServiceSearchProperties" ma:readOnly="true">
      <xsd:simpleType>
        <xsd:restriction base="dms:Note"/>
      </xsd:simpleType>
    </xsd:element>
    <xsd:element name="MediaServiceDocTags" ma:index="30" nillable="true" ma:displayName="MediaServiceDocTags" ma:hidden="true" ma:internalName="MediaServiceDocTags" ma:readOnly="true">
      <xsd:simpleType>
        <xsd:restriction base="dms:Note"/>
      </xsd:simpleType>
    </xsd:element>
    <xsd:element name="MediaServiceObjectDetectorVersions" ma:index="31" nillable="true" ma:displayName="MediaServiceObjectDetectorVersions" ma:description="" ma:hidden="true" ma:indexed="true" ma:internalName="MediaServiceObjectDetectorVersions" ma:readOnly="true">
      <xsd:simpleType>
        <xsd:restriction base="dms:Text"/>
      </xsd:simpleType>
    </xsd:element>
    <xsd:element name="MediaServiceSystemTags" ma:index="32" nillable="true" ma:displayName="MediaServiceSystemTags" ma:hidden="true" ma:internalName="MediaServiceSystemTag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16c05727-aa75-4e4a-9b5f-8a80a1165891" elementFormDefault="qualified">
    <xsd:import namespace="http://schemas.microsoft.com/office/2006/documentManagement/types"/>
    <xsd:import namespace="http://schemas.microsoft.com/office/infopath/2007/PartnerControls"/>
    <xsd:element name="SharedWithUsers" ma:index="14" nillable="true" ma:displayName="Shared With" ma:hidden="true" ma:internalName="SharedWithUsers" ma:readOnly="true">
      <xsd:complexType>
        <xsd:complexContent>
          <xsd:extension base="dms:UserMulti">
            <xsd:sequence>
              <xsd:element name="UserInfo" minOccurs="0" maxOccurs="unbounded">
                <xsd:complexType>
                  <xsd:sequence>
                    <xsd:element name="DisplayName" type="xsd:string" minOccurs="0"/>
                    <xsd:element name="AccountId" type="dms:UserId" minOccurs="0" nillable="true"/>
                    <xsd:element name="AccountType" type="xsd:string" minOccurs="0"/>
                  </xsd:sequence>
                </xsd:complexType>
              </xsd:element>
            </xsd:sequence>
          </xsd:extension>
        </xsd:complexContent>
      </xsd:complexType>
    </xsd:element>
    <xsd:element name="SharedWithDetails" ma:index="15" nillable="true" ma:displayName="Shared With Details" ma:hidden="true" ma:internalName="SharedWithDetails" ma:readOnly="true">
      <xsd:simpleType>
        <xsd:restriction base="dms:Note"/>
      </xsd:simpleType>
    </xsd:element>
  </xsd:schema>
  <xsd:schema xmlns:xsd="http://www.w3.org/2001/XMLSchema" xmlns:xs="http://www.w3.org/2001/XMLSchema" xmlns:dms="http://schemas.microsoft.com/office/2006/documentManagement/types" xmlns:pc="http://schemas.microsoft.com/office/infopath/2007/PartnerControls" targetNamespace="230e9df3-be65-4c73-a93b-d1236ebd677e" elementFormDefault="qualified">
    <xsd:import namespace="http://schemas.microsoft.com/office/2006/documentManagement/types"/>
    <xsd:import namespace="http://schemas.microsoft.com/office/infopath/2007/PartnerControls"/>
    <xsd:element name="TaxCatchAll" ma:index="23" nillable="true" ma:displayName="Taxonomy Catch All Column" ma:hidden="true" ma:list="{3f6bfcbc-3db3-4ae6-bd76-326f0798ad28}" ma:internalName="TaxCatchAll" ma:readOnly="false" ma:showField="CatchAllData" ma:web="16c05727-aa75-4e4a-9b5f-8a80a1165891">
      <xsd:complexType>
        <xsd:complexContent>
          <xsd:extension base="dms:MultiChoiceLookup">
            <xsd:sequence>
              <xsd:element name="Value" type="dms:Lookup" maxOccurs="unbounded" minOccurs="0" nillable="true"/>
            </xsd:sequence>
          </xsd:extension>
        </xsd:complexContent>
      </xsd:complexType>
    </xsd:element>
  </xsd:schema>
  <xsd:schema xmlns="http://schemas.openxmlformats.org/package/2006/metadata/core-properties" xmlns:xsd="http://www.w3.org/2001/XMLSchema" xmlns:xsi="http://www.w3.org/2001/XMLSchema-instance" xmlns:dc="http://purl.org/dc/elements/1.1/" xmlns:dcterms="http://purl.org/dc/terms/" xmlns:odoc="http://schemas.microsoft.com/internal/obd" targetNamespace="http://schemas.openxmlformats.org/package/2006/metadata/core-properties" elementFormDefault="qualified" attributeFormDefault="unqualified" blockDefault="#all">
    <xsd:import namespace="http://purl.org/dc/elements/1.1/" schemaLocation="http://dublincore.org/schemas/xmls/qdc/2003/04/02/dc.xsd"/>
    <xsd:import namespace="http://purl.org/dc/terms/" schemaLocation="http://dublincore.org/schemas/xmls/qdc/2003/04/02/dcterms.xsd"/>
    <xsd:element name="coreProperties" type="CT_coreProperties"/>
    <xsd:complexType name="CT_coreProperties">
      <xsd:all>
        <xsd:element ref="dc:creator" minOccurs="0" maxOccurs="1"/>
        <xsd:element ref="dcterms:created" minOccurs="0" maxOccurs="1"/>
        <xsd:element ref="dc:identifier" minOccurs="0" maxOccurs="1"/>
        <xsd:element name="contentType" minOccurs="0" maxOccurs="1" type="xsd:string" ma:displayName="Content Type"/>
        <xsd:element ref="dc:title" minOccurs="0" maxOccurs="1" ma:index="1" ma:displayName="Title"/>
        <xsd:element ref="dc:subject" minOccurs="0" maxOccurs="1"/>
        <xsd:element ref="dc:description" minOccurs="0" maxOccurs="1"/>
        <xsd:element name="keywords" minOccurs="0" maxOccurs="1" type="xsd:string"/>
        <xsd:element ref="dc:language" minOccurs="0" maxOccurs="1"/>
        <xsd:element name="category" minOccurs="0" maxOccurs="1" type="xsd:string"/>
        <xsd:element name="version" minOccurs="0" maxOccurs="1" type="xsd:string"/>
        <xsd:element name="revision" minOccurs="0" maxOccurs="1" type="xsd:string">
          <xsd:annotation>
            <xsd:documentation>
                        This value indicates the number of saves or revisions. The application is responsible for updating this value after each revision.
                    </xsd:documentation>
          </xsd:annotation>
        </xsd:element>
        <xsd:element name="lastModifiedBy" minOccurs="0" maxOccurs="1" type="xsd:string"/>
        <xsd:element ref="dcterms:modified" minOccurs="0" maxOccurs="1"/>
        <xsd:element name="contentStatus" minOccurs="0" maxOccurs="1" type="xsd:string"/>
      </xsd:all>
    </xsd:complexType>
  </xsd:schema>
  <xs:schema xmlns:pc="http://schemas.microsoft.com/office/infopath/2007/PartnerControls" xmlns:xs="http://www.w3.org/2001/XMLSchema" targetNamespace="http://schemas.microsoft.com/office/infopath/2007/PartnerControls" elementFormDefault="qualified" attributeFormDefault="unqualified">
    <xs:element name="Person">
      <xs:complexType>
        <xs:sequence>
          <xs:element ref="pc:DisplayName" minOccurs="0"/>
          <xs:element ref="pc:AccountId" minOccurs="0"/>
          <xs:element ref="pc:AccountType" minOccurs="0"/>
        </xs:sequence>
      </xs:complexType>
    </xs:element>
    <xs:element name="DisplayName" type="xs:string"/>
    <xs:element name="AccountId" type="xs:string"/>
    <xs:element name="AccountType" type="xs:string"/>
    <xs:element name="BDCAssociatedEntity">
      <xs:complexType>
        <xs:sequence>
          <xs:element ref="pc:BDCEntity" minOccurs="0" maxOccurs="unbounded"/>
        </xs:sequence>
        <xs:attribute ref="pc:EntityNamespace"/>
        <xs:attribute ref="pc:EntityName"/>
        <xs:attribute ref="pc:SystemInstanceName"/>
        <xs:attribute ref="pc:AssociationName"/>
      </xs:complexType>
    </xs:element>
    <xs:attribute name="EntityNamespace" type="xs:string"/>
    <xs:attribute name="EntityName" type="xs:string"/>
    <xs:attribute name="SystemInstanceName" type="xs:string"/>
    <xs:attribute name="AssociationName" type="xs:string"/>
    <xs:element name="BDCEntity">
      <xs:complexType>
        <xs:sequence>
          <xs:element ref="pc:EntityDisplayName" minOccurs="0"/>
          <xs:element ref="pc:EntityInstanceReference" minOccurs="0"/>
          <xs:element ref="pc:EntityId1" minOccurs="0"/>
          <xs:element ref="pc:EntityId2" minOccurs="0"/>
          <xs:element ref="pc:EntityId3" minOccurs="0"/>
          <xs:element ref="pc:EntityId4" minOccurs="0"/>
          <xs:element ref="pc:EntityId5" minOccurs="0"/>
        </xs:sequence>
      </xs:complexType>
    </xs:element>
    <xs:element name="EntityDisplayName" type="xs:string"/>
    <xs:element name="EntityInstanceReference" type="xs:string"/>
    <xs:element name="EntityId1" type="xs:string"/>
    <xs:element name="EntityId2" type="xs:string"/>
    <xs:element name="EntityId3" type="xs:string"/>
    <xs:element name="EntityId4" type="xs:string"/>
    <xs:element name="EntityId5" type="xs:string"/>
    <xs:element name="Terms">
      <xs:complexType>
        <xs:sequence>
          <xs:element ref="pc:TermInfo" minOccurs="0" maxOccurs="unbounded"/>
        </xs:sequence>
      </xs:complexType>
    </xs:element>
    <xs:element name="TermInfo">
      <xs:complexType>
        <xs:sequence>
          <xs:element ref="pc:TermName" minOccurs="0"/>
          <xs:element ref="pc:TermId" minOccurs="0"/>
        </xs:sequence>
      </xs:complexType>
    </xs:element>
    <xs:element name="TermName" type="xs:string"/>
    <xs:element name="TermId" type="xs:string"/>
  </xs:schema>
</ct:contentTypeSchema>
</file>

<file path=customXml/itemProps1.xml><?xml version="1.0" encoding="utf-8"?>
<ds:datastoreItem xmlns:ds="http://schemas.openxmlformats.org/officeDocument/2006/customXml" ds:itemID="{A3165DE6-2DCE-44FC-94B7-A499559DBF88}">
  <ds:schemaRefs>
    <ds:schemaRef ds:uri="http://schemas.microsoft.com/office/2006/metadata/properties"/>
    <ds:schemaRef ds:uri="http://schemas.microsoft.com/office/infopath/2007/PartnerControls"/>
    <ds:schemaRef ds:uri="http://schemas.microsoft.com/sharepoint/v3"/>
    <ds:schemaRef ds:uri="71af3243-3dd4-4a8d-8c0d-dd76da1f02a5"/>
    <ds:schemaRef ds:uri="230e9df3-be65-4c73-a93b-d1236ebd677e"/>
  </ds:schemaRefs>
</ds:datastoreItem>
</file>

<file path=customXml/itemProps2.xml><?xml version="1.0" encoding="utf-8"?>
<ds:datastoreItem xmlns:ds="http://schemas.openxmlformats.org/officeDocument/2006/customXml" ds:itemID="{67FFD73E-D96B-4428-99CD-717A4897D3B4}">
  <ds:schemaRefs>
    <ds:schemaRef ds:uri="http://schemas.microsoft.com/sharepoint/v3/contenttype/forms"/>
  </ds:schemaRefs>
</ds:datastoreItem>
</file>

<file path=customXml/itemProps3.xml><?xml version="1.0" encoding="utf-8"?>
<ds:datastoreItem xmlns:ds="http://schemas.openxmlformats.org/officeDocument/2006/customXml" ds:itemID="{1285E733-8340-4FDD-A6FC-B22F1B75E4E2}">
  <ds:schemaRefs>
    <ds:schemaRef ds:uri="http://schemas.microsoft.com/office/2006/metadata/contentType"/>
    <ds:schemaRef ds:uri="http://schemas.microsoft.com/office/2006/metadata/properties/metaAttributes"/>
    <ds:schemaRef ds:uri="http://www.w3.org/2001/XMLSchema"/>
    <ds:schemaRef ds:uri="http://schemas.microsoft.com/office/2006/metadata/properties"/>
    <ds:schemaRef ds:uri="http://schemas.microsoft.com/sharepoint/v3"/>
    <ds:schemaRef ds:uri="71af3243-3dd4-4a8d-8c0d-dd76da1f02a5"/>
    <ds:schemaRef ds:uri="16c05727-aa75-4e4a-9b5f-8a80a1165891"/>
    <ds:schemaRef ds:uri="230e9df3-be65-4c73-a93b-d1236ebd677e"/>
    <ds:schemaRef ds:uri="http://schemas.microsoft.com/office/2006/documentManagement/types"/>
    <ds:schemaRef ds:uri="http://schemas.microsoft.com/office/infopath/2007/PartnerControls"/>
    <ds:schemaRef ds:uri="http://schemas.openxmlformats.org/package/2006/metadata/core-properties"/>
    <ds:schemaRef ds:uri="http://purl.org/dc/elements/1.1/"/>
    <ds:schemaRef ds:uri="http://purl.org/dc/terms/"/>
    <ds:schemaRef ds:uri="http://schemas.microsoft.com/internal/obd"/>
  </ds:schemaRefs>
</ds:datastoreItem>
</file>

<file path=docMetadata/LabelInfo.xml><?xml version="1.0" encoding="utf-8"?>
<clbl:labelList xmlns:clbl="http://schemas.microsoft.com/office/2020/mipLabelMetadata"/>
</file>

<file path=docProps/app.xml><?xml version="1.0" encoding="utf-8"?>
<Properties xmlns="http://schemas.openxmlformats.org/officeDocument/2006/extended-properties" xmlns:vt="http://schemas.openxmlformats.org/officeDocument/2006/docPropsVTypes">
  <Template/>
  <TotalTime>0</TotalTime>
  <Words>0</Words>
  <Application>Microsoft Office PowerPoint</Application>
  <PresentationFormat>Widescreen</PresentationFormat>
  <Paragraphs>0</Paragraphs>
  <Slides>0</Slides>
  <Notes>0</Notes>
  <HiddenSlides>0</HiddenSlides>
  <MMClips>0</MMClips>
  <ScaleCrop>false</ScaleCrop>
  <HeadingPairs>
    <vt:vector size="6" baseType="variant">
      <vt:variant>
        <vt:lpstr>Fonts Used</vt:lpstr>
      </vt:variant>
      <vt:variant>
        <vt:i4>6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0</vt:i4>
      </vt:variant>
    </vt:vector>
  </HeadingPairs>
  <TitlesOfParts>
    <vt:vector size="7" baseType="lpstr">
      <vt:lpstr>Aptos</vt:lpstr>
      <vt:lpstr>Arial</vt:lpstr>
      <vt:lpstr>Avenir Next LT Pro</vt:lpstr>
      <vt:lpstr>Avenir Next LT Pro Light</vt:lpstr>
      <vt:lpstr>Calibri</vt:lpstr>
      <vt:lpstr>Tw Cen MT</vt:lpstr>
      <vt:lpstr>Custom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Basic presentation</dc:title>
  <cp:lastModifiedBy>Bhaumil Panchal</cp:lastModifiedBy>
  <cp:revision>1</cp:revision>
  <dcterms:created xsi:type="dcterms:W3CDTF">2024-01-11T14:50:00Z</dcterms:created>
  <dcterms:modified xsi:type="dcterms:W3CDTF">2025-08-23T05:47:06Z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ContentTypeId">
    <vt:lpwstr>0x01010079F111ED35F8CC479449609E8A0923A6</vt:lpwstr>
  </property>
</Properties>
</file>