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5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864" y="53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458E52-C9AB-45CD-90E2-A592FBC3F2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14FD5-A096-4D90-927F-14121C040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Arial Black</vt:lpstr>
      <vt:lpstr>Calibri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Bhaumil Panchal</cp:lastModifiedBy>
  <cp:revision>1</cp:revision>
  <dcterms:created xsi:type="dcterms:W3CDTF">2024-01-03T23:14:54Z</dcterms:created>
  <dcterms:modified xsi:type="dcterms:W3CDTF">2025-08-23T05:47:51Z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