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98" autoAdjust="0"/>
    <p:restoredTop sz="96327" autoAdjust="0"/>
  </p:normalViewPr>
  <p:slideViewPr>
    <p:cSldViewPr snapToGrid="0">
      <p:cViewPr varScale="1">
        <p:scale>
          <a:sx n="89" d="100"/>
          <a:sy n="89" d="100"/>
        </p:scale>
        <p:origin x="355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8/10/relationships/authors" Target="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Arial</vt:lpstr>
      <vt:lpstr>Calibri</vt:lpstr>
      <vt:lpstr>Franklin Gothic Book</vt:lpstr>
      <vt:lpstr>Franklin Gothic Demi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Bhaumil Panchal</cp:lastModifiedBy>
  <cp:revision>1</cp:revision>
  <dcterms:created xsi:type="dcterms:W3CDTF">2023-12-20T08:12:12Z</dcterms:created>
  <dcterms:modified xsi:type="dcterms:W3CDTF">2025-08-23T05:49:36Z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