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7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3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11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087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5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32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4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4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88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57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1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91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3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25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3A8166-1077-47AF-B8A6-6D71F8459BF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B2FC-7D6F-42E0-A5B1-345388197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13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Wingdings 3</vt:lpstr>
      <vt:lpstr>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2025-01-31T17:06:27Z</dcterms:created>
  <dcterms:modified xsi:type="dcterms:W3CDTF">2025-01-31T17:06:37Z</dcterms:modified>
</cp:coreProperties>
</file>