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1665C-AA5C-4F1A-8D15-9B8748110A30}" v="10" dt="2025-03-10T05:40:44.674"/>
    <p1510:client id="{F52CD605-F728-4666-8C1C-F5D84665F8AB}" v="14" dt="2025-03-10T04:23:40.187"/>
    <p1510:client id="{F54EE26B-2BE5-C743-8686-519B796E06AF}" v="84" dt="2025-03-10T04:00:45.483"/>
    <p1510:client id="{F6F9A9B9-7701-4CFE-9E74-7AEAE7534537}" v="669" dt="2025-03-10T06:30:17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216" y="7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566548"/>
            <a:ext cx="7336917" cy="3635797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73553"/>
            <a:ext cx="6655522" cy="154533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B904C-8777-90E1-93E3-D21CB5CEDA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2665" y="5715676"/>
            <a:ext cx="2401888" cy="3032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21BDE2-7C18-5353-2229-C7EFFF78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8D39B4-49E9-7496-BA2F-2BA04BDA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1AB9F8-6500-CA50-36B1-ABF00631910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: Shape 2">
            <a:extLst>
              <a:ext uri="{FF2B5EF4-FFF2-40B4-BE49-F238E27FC236}">
                <a16:creationId xmlns:a16="http://schemas.microsoft.com/office/drawing/2014/main" id="{CDFE2D54-C7B4-C4ED-3199-F80F6B79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510522" y="893826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C10A3C26-EC11-A41B-3F86-D24065443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04348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3">
            <a:extLst>
              <a:ext uri="{FF2B5EF4-FFF2-40B4-BE49-F238E27FC236}">
                <a16:creationId xmlns:a16="http://schemas.microsoft.com/office/drawing/2014/main" id="{F56993FA-CA32-C406-BEF9-4438E713F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616696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24">
            <a:extLst>
              <a:ext uri="{FF2B5EF4-FFF2-40B4-BE49-F238E27FC236}">
                <a16:creationId xmlns:a16="http://schemas.microsoft.com/office/drawing/2014/main" id="{53033142-7561-E784-0B0A-431225E63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6782F90-89F4-9EB9-A3BD-2D3F986C0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9401979" y="2921586"/>
            <a:ext cx="1005379" cy="1005379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2BE7CCFC-783E-018B-234C-AAD0E471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298174" y="4820791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9204846B-5D3F-14AE-9E15-4B927B1A4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04348" y="392696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FF3A4CFE-B12E-8C64-0F57-0BD00F898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3033139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: Shape 14">
            <a:extLst>
              <a:ext uri="{FF2B5EF4-FFF2-40B4-BE49-F238E27FC236}">
                <a16:creationId xmlns:a16="http://schemas.microsoft.com/office/drawing/2014/main" id="{B0660EFA-411E-E1AC-8C08-2CBE5603D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348137" y="1849888"/>
            <a:ext cx="1129845" cy="1005380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92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E82FC51-1DCE-FEF0-0E76-4A5CF729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9FFABEB-FB9A-B26B-2F46-59C0E669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ABB04F56-D4FC-37BC-4A8D-8EAFC7B9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A59B2-DDF4-BB46-5311-D5FDBE27B3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25" y="299828"/>
            <a:ext cx="10858738" cy="165108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5FDA-5D77-A44A-AA5D-B3B0AFE6E1C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6987" y="2075688"/>
            <a:ext cx="10858738" cy="3950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8B023-288E-5EC9-1940-4036A38EE8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0F29BF-C8A7-F7F6-BD42-795E1AC69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477470-5251-95E3-E518-826E94FB61D2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74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5E82FC51-1DCE-FEF0-0E76-4A5CF729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A9FFABEB-FB9A-B26B-2F46-59C0E669A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ABB04F56-D4FC-37BC-4A8D-8EAFC7B9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B6BC41-003F-5073-8A9F-46389F55C7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0165" y="299828"/>
            <a:ext cx="6757536" cy="1651082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B80D779-0EDD-E20A-FF16-90A0493BA3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4000" y="831780"/>
            <a:ext cx="3765550" cy="51943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3471DD26-72BA-4DE6-809B-57A9706118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60165" y="2090366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4F1D455-2D31-F487-D32A-8C3DD7AC16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3983" y="2090365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1">
            <a:extLst>
              <a:ext uri="{FF2B5EF4-FFF2-40B4-BE49-F238E27FC236}">
                <a16:creationId xmlns:a16="http://schemas.microsoft.com/office/drawing/2014/main" id="{444E9B0D-660E-5E81-039C-B1C066D8DB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60165" y="3156925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743383F4-76CB-515E-5F19-CEAB4FBE66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83983" y="3156924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1">
            <a:extLst>
              <a:ext uri="{FF2B5EF4-FFF2-40B4-BE49-F238E27FC236}">
                <a16:creationId xmlns:a16="http://schemas.microsoft.com/office/drawing/2014/main" id="{9450BF16-B771-DE2A-3166-A829A9F045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60165" y="4223484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2" name="Text Placeholder 31">
            <a:extLst>
              <a:ext uri="{FF2B5EF4-FFF2-40B4-BE49-F238E27FC236}">
                <a16:creationId xmlns:a16="http://schemas.microsoft.com/office/drawing/2014/main" id="{929A263F-5BBB-02F3-E7F5-8E5341C5F9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83983" y="4223483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1">
            <a:extLst>
              <a:ext uri="{FF2B5EF4-FFF2-40B4-BE49-F238E27FC236}">
                <a16:creationId xmlns:a16="http://schemas.microsoft.com/office/drawing/2014/main" id="{353D6AB3-9721-494D-7B10-3A21334114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960165" y="5286341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46" name="Text Placeholder 31">
            <a:extLst>
              <a:ext uri="{FF2B5EF4-FFF2-40B4-BE49-F238E27FC236}">
                <a16:creationId xmlns:a16="http://schemas.microsoft.com/office/drawing/2014/main" id="{39663CA6-B6B3-52D5-500D-DC9A4FFC78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83983" y="5286340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1">
            <a:extLst>
              <a:ext uri="{FF2B5EF4-FFF2-40B4-BE49-F238E27FC236}">
                <a16:creationId xmlns:a16="http://schemas.microsoft.com/office/drawing/2014/main" id="{7DE93FA1-D65F-0D07-E2D1-7947FC057A9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68815" y="2090366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8" name="Text Placeholder 31">
            <a:extLst>
              <a:ext uri="{FF2B5EF4-FFF2-40B4-BE49-F238E27FC236}">
                <a16:creationId xmlns:a16="http://schemas.microsoft.com/office/drawing/2014/main" id="{F8BE6A83-0A68-659D-7198-FAA093242E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92633" y="2090365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1">
            <a:extLst>
              <a:ext uri="{FF2B5EF4-FFF2-40B4-BE49-F238E27FC236}">
                <a16:creationId xmlns:a16="http://schemas.microsoft.com/office/drawing/2014/main" id="{39254CDD-A36B-00EE-565C-1E798195EF8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68815" y="3156925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50" name="Text Placeholder 31">
            <a:extLst>
              <a:ext uri="{FF2B5EF4-FFF2-40B4-BE49-F238E27FC236}">
                <a16:creationId xmlns:a16="http://schemas.microsoft.com/office/drawing/2014/main" id="{6EF46F87-B099-5D0E-1157-89F5B9E2E72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992633" y="3156924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1">
            <a:extLst>
              <a:ext uri="{FF2B5EF4-FFF2-40B4-BE49-F238E27FC236}">
                <a16:creationId xmlns:a16="http://schemas.microsoft.com/office/drawing/2014/main" id="{6AE05A6C-4664-CBD3-1CA4-6E8DE994AEB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68815" y="4223484"/>
            <a:ext cx="373835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 altLang="zh-CN"/>
              <a:t>07</a:t>
            </a:r>
            <a:endParaRPr lang="zh-CN" altLang="en-US"/>
          </a:p>
        </p:txBody>
      </p:sp>
      <p:sp>
        <p:nvSpPr>
          <p:cNvPr id="52" name="Text Placeholder 31">
            <a:extLst>
              <a:ext uri="{FF2B5EF4-FFF2-40B4-BE49-F238E27FC236}">
                <a16:creationId xmlns:a16="http://schemas.microsoft.com/office/drawing/2014/main" id="{1F752960-111B-A2A5-D0AE-30A754086C0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92633" y="4223483"/>
            <a:ext cx="2693217" cy="92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98B023-288E-5EC9-1940-4036A38EE81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C0F29BF-C8A7-F7F6-BD42-795E1AC694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477470-5251-95E3-E518-826E94FB61D2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337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4314709B-2DE9-50FE-2702-8B4AD718F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409E9F1-7770-9BE6-3E1C-E34FEE7D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">
            <a:extLst>
              <a:ext uri="{FF2B5EF4-FFF2-40B4-BE49-F238E27FC236}">
                <a16:creationId xmlns:a16="http://schemas.microsoft.com/office/drawing/2014/main" id="{9F2862DB-BD0A-E377-E37E-2DEE6B3F6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889A5-5B0A-74F0-1069-745E92BB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2CC3D4-39E1-BC5B-6398-3215A368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866820-403A-97DB-39BA-2627EE8B167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989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6BD00E-0347-A237-F879-E98C21FC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6D96B-DDC7-88FE-3748-7FAE59C8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6980A-22A9-EE82-E5F4-C5F254A9DB8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57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4C76448A-8DA9-FA9B-1755-98D0447D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80F81ED3-7B52-CF83-878A-E1327A7AB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5EF3862D-2654-F772-B0A9-E3507877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4">
            <a:extLst>
              <a:ext uri="{FF2B5EF4-FFF2-40B4-BE49-F238E27FC236}">
                <a16:creationId xmlns:a16="http://schemas.microsoft.com/office/drawing/2014/main" id="{8AAA57E6-B70E-6432-E937-1F43F631B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AB789D6-45AD-0337-D46C-D4235508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087776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7F634E0C-3675-54AA-7D4F-2ABE8D55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2A3B027-376E-B297-A66B-84EFEE79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8606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ECB706B-E13F-3465-1A99-2AA0F61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5212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7F04D89-0C0A-F759-7ED4-4E922EA04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2E34DB-911D-92D7-9E88-5658F1E4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5" y="1109587"/>
            <a:ext cx="7322118" cy="2210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475" y="3493618"/>
            <a:ext cx="7322118" cy="24344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485DC-46D9-E9B9-F0A9-B8CA73A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BCC51-D59D-766B-AD59-7E29F36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F75A-64F0-8394-21F3-6155712DEF7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4980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2">
            <a:extLst>
              <a:ext uri="{FF2B5EF4-FFF2-40B4-BE49-F238E27FC236}">
                <a16:creationId xmlns:a16="http://schemas.microsoft.com/office/drawing/2014/main" id="{4C76448A-8DA9-FA9B-1755-98D0447D8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80F81ED3-7B52-CF83-878A-E1327A7AB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23">
            <a:extLst>
              <a:ext uri="{FF2B5EF4-FFF2-40B4-BE49-F238E27FC236}">
                <a16:creationId xmlns:a16="http://schemas.microsoft.com/office/drawing/2014/main" id="{5EF3862D-2654-F772-B0A9-E3507877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4">
            <a:extLst>
              <a:ext uri="{FF2B5EF4-FFF2-40B4-BE49-F238E27FC236}">
                <a16:creationId xmlns:a16="http://schemas.microsoft.com/office/drawing/2014/main" id="{8AAA57E6-B70E-6432-E937-1F43F631B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AB789D6-45AD-0337-D46C-D4235508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087776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8" name="Freeform: Shape 16">
            <a:extLst>
              <a:ext uri="{FF2B5EF4-FFF2-40B4-BE49-F238E27FC236}">
                <a16:creationId xmlns:a16="http://schemas.microsoft.com/office/drawing/2014/main" id="{7F634E0C-3675-54AA-7D4F-2ABE8D55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2">
            <a:extLst>
              <a:ext uri="{FF2B5EF4-FFF2-40B4-BE49-F238E27FC236}">
                <a16:creationId xmlns:a16="http://schemas.microsoft.com/office/drawing/2014/main" id="{A2A3B027-376E-B297-A66B-84EFEE79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8606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6ECB706B-E13F-3465-1A99-2AA0F61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5212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3">
            <a:extLst>
              <a:ext uri="{FF2B5EF4-FFF2-40B4-BE49-F238E27FC236}">
                <a16:creationId xmlns:a16="http://schemas.microsoft.com/office/drawing/2014/main" id="{A7F04D89-0C0A-F759-7ED4-4E922EA04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152E34DB-911D-92D7-9E88-5658F1E4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75" y="1109587"/>
            <a:ext cx="7322118" cy="22104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475" y="3493618"/>
            <a:ext cx="7322118" cy="24344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485DC-46D9-E9B9-F0A9-B8CA73A9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5BCC51-D59D-766B-AD59-7E29F36D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F75A-64F0-8394-21F3-6155712DEF7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55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080B6DB1-CB90-9090-7F23-46289DCAE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: Shape">
            <a:extLst>
              <a:ext uri="{FF2B5EF4-FFF2-40B4-BE49-F238E27FC236}">
                <a16:creationId xmlns:a16="http://schemas.microsoft.com/office/drawing/2014/main" id="{F2360D78-2F39-A359-A9EA-0AC779EF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3741D-35DA-D8D2-07F7-924A71C28D9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99AAE5-19EC-C30B-C61E-4C59092369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3C75-9B19-C652-0880-D0710A24E0B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561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7DA924AD-1C1D-D8F5-5CC3-C69EAF9F1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58341E08-3F36-8891-D020-872F03A54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1C45-94AB-0557-0899-5F18E80E5BE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F3974E5-F51A-C33D-465D-B3734455ACE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750A3-D819-9F29-38D0-6B4FBD3AD06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16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680897"/>
            <a:ext cx="10504000" cy="43451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8B4E25F-531D-DF2F-14F1-FE2C51D1A44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C6C434A-F6C6-2860-1422-B7155FAAAF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1038715-ED80-7D06-C0C4-93799D045D3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CAAEA972-5937-11B7-6547-BD195681A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6">
            <a:extLst>
              <a:ext uri="{FF2B5EF4-FFF2-40B4-BE49-F238E27FC236}">
                <a16:creationId xmlns:a16="http://schemas.microsoft.com/office/drawing/2014/main" id="{01327523-E3D2-FD30-B087-181CAAD0D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">
            <a:extLst>
              <a:ext uri="{FF2B5EF4-FFF2-40B4-BE49-F238E27FC236}">
                <a16:creationId xmlns:a16="http://schemas.microsoft.com/office/drawing/2014/main" id="{C0A093A6-4530-5807-B19B-AE1259AB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525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6096A36-8956-43CF-1D9D-107316EC6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25B02F4F-5EED-1D8C-B130-3FEC2D05F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98C7654-A5E2-D920-8DF1-37EE07203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4C724-2D66-6119-1281-64911C4117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24BE28-1C3E-B879-3FC0-BBD9449A5C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699EE-1F9A-A04A-5254-D5EE800AFBF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53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4617138"/>
            <a:ext cx="7375466" cy="101498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61A6B142-CCED-AEC5-DEFE-A7DA986DF8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7225" y="5783721"/>
            <a:ext cx="2401888" cy="303213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FAABF-824B-6D9F-5B9B-7AFEC527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456DF-D8F4-2F56-A4A6-D7E2BE54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B70E86-4A53-EFBF-CE9E-37AA1F6FA6D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Freeform: Shape 2">
            <a:extLst>
              <a:ext uri="{FF2B5EF4-FFF2-40B4-BE49-F238E27FC236}">
                <a16:creationId xmlns:a16="http://schemas.microsoft.com/office/drawing/2014/main" id="{D9CC9EB1-781F-EFE8-3725-AA5FDC641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510522" y="893826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54DE81F7-8C40-272F-7AEE-3359798A3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04348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23">
            <a:extLst>
              <a:ext uri="{FF2B5EF4-FFF2-40B4-BE49-F238E27FC236}">
                <a16:creationId xmlns:a16="http://schemas.microsoft.com/office/drawing/2014/main" id="{94BA27A9-D846-DDAB-5A26-729BB7D1E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616696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24">
            <a:extLst>
              <a:ext uri="{FF2B5EF4-FFF2-40B4-BE49-F238E27FC236}">
                <a16:creationId xmlns:a16="http://schemas.microsoft.com/office/drawing/2014/main" id="{9981E20C-3766-44A7-1B75-3EE1612D3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0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TextBox 14">
            <a:extLst>
              <a:ext uri="{FF2B5EF4-FFF2-40B4-BE49-F238E27FC236}">
                <a16:creationId xmlns:a16="http://schemas.microsoft.com/office/drawing/2014/main" id="{D2C6EF12-2853-278E-501C-3D465CA97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9401979" y="2921586"/>
            <a:ext cx="1005379" cy="1005379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4" name="Freeform: Shape 2">
            <a:extLst>
              <a:ext uri="{FF2B5EF4-FFF2-40B4-BE49-F238E27FC236}">
                <a16:creationId xmlns:a16="http://schemas.microsoft.com/office/drawing/2014/main" id="{1DECCF75-D066-917A-1538-2D867380D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298174" y="4820791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8FA04E66-213C-DDEB-0D3E-9A5129DDC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404348" y="392696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23">
            <a:extLst>
              <a:ext uri="{FF2B5EF4-FFF2-40B4-BE49-F238E27FC236}">
                <a16:creationId xmlns:a16="http://schemas.microsoft.com/office/drawing/2014/main" id="{835866C3-D93C-B420-0416-FD808068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8174" y="3033139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14">
            <a:extLst>
              <a:ext uri="{FF2B5EF4-FFF2-40B4-BE49-F238E27FC236}">
                <a16:creationId xmlns:a16="http://schemas.microsoft.com/office/drawing/2014/main" id="{F63896DF-D4AA-41AB-717A-9F3129049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348137" y="1849888"/>
            <a:ext cx="1129845" cy="1005380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18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7DDC21E-2F02-B9AE-BF7D-FAF0861FA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407995CC-1C02-9949-9BBA-84D9DE4E4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C23D2E0F-1F48-AA1E-E422-E0DF8D478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E283-7233-2046-616C-3F6C3B0D3E3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4D6145-E362-F48A-112F-56F956889D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49352-AD61-08A9-04A6-7D8FF2AD106E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719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B453C3FD-42F8-C547-D479-8C51B2EA6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A6A060C8-CA5E-1392-37A6-A26307E41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32678DBD-9675-9CA4-5C8A-C435E3DA8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97F4E59F-41B9-03A1-F2DD-0C7DB2BE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94557" y="831919"/>
            <a:ext cx="376554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B4D8D73-B2A1-85B1-40A3-2864721B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770" y="831918"/>
            <a:ext cx="5312223" cy="2488107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D17A4530-54D8-D4D1-C239-DA8BDA6F3A9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678770" y="3495902"/>
            <a:ext cx="5312223" cy="253017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D32E-52BC-B951-2E0B-DD987AB6C89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9DB8F-D326-6803-47D6-0C383F5355D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D46E1-E960-6BBB-4F3F-2138113CFB2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68393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7CD1964-633A-AA68-8AE3-BB86614AA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CA046651-D1FC-C1E2-72A0-09D26FFD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4CE45C70-75B5-E1B8-48EE-2A5A678E0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48" y="831918"/>
            <a:ext cx="10280304" cy="1567481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55848" y="2487400"/>
            <a:ext cx="10280304" cy="8806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5848" y="3429000"/>
            <a:ext cx="10280304" cy="24947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92A65F-0F25-F571-B08F-9E8C7C468B3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952688-6335-5666-783D-7C745231E2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75C39-1E49-7AEB-A0DE-7D86A8E9104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0334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9F542AAD-27AF-88A8-E23B-C8A39EAAF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1A731B5C-6572-4249-E9C9-1F8E854A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32974B2F-165B-D710-A958-4A88FDBCA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000" y="1917290"/>
            <a:ext cx="6858000" cy="4108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D38FF-453F-D930-A56E-AD38FF012A0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CC178-88FE-0C11-874D-CF573511A2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ED505-E83D-AA01-436E-30FA97693E1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775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890AE0F-BC31-BE24-7FC8-90C2F631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: Shape 6">
            <a:extLst>
              <a:ext uri="{FF2B5EF4-FFF2-40B4-BE49-F238E27FC236}">
                <a16:creationId xmlns:a16="http://schemas.microsoft.com/office/drawing/2014/main" id="{4163926E-5B7B-0BCF-84B1-5D74CB5DD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478426" y="-240086"/>
            <a:ext cx="473486" cy="95365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B800F649-83A4-A6D3-31C5-D24806B8C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6858000" cy="93268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E2EFBB43-B3C7-180D-E5F8-4117BD9909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1917290"/>
            <a:ext cx="6858000" cy="41087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831919"/>
            <a:ext cx="337403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1647-E125-B3DB-7D18-1F6164CC034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393347E-5402-340E-1225-8AF0C113936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DD95BBB-061D-2A15-5791-2E60160FED8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9917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39A53861-921E-AAFC-3B41-507A5FF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BD404F5D-325F-E26B-1540-1C6C9F3B5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28A14D60-233D-5025-383A-8044ACA1C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550" y="2572843"/>
            <a:ext cx="4362450" cy="3453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1911-625B-E640-3873-84B7845CED4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4FB9A-E605-1248-6040-E91D4BCAA33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41834-C5E6-4B61-493B-83480BC670E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660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4EF188B9-393E-AF60-02A8-0FB9B380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B019D70D-2029-0090-B7DF-08863708C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3F501994-8C2C-DEB1-67A9-1F7571AF3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564BFAF7-B56D-7E00-DFEF-4871CF9E70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72843"/>
            <a:ext cx="4362450" cy="34532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5307D-AC5F-DA78-2058-9C556FCD953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B862E-E2CF-4E7C-8A0F-1AC2F2BDD17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C0AC-3B6F-C900-D52E-7731F16A5CB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3253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071AB56A-6F2F-E78F-D8E4-AC1FD49F8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8C58656F-F161-2CC7-21A1-965CCA3DA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A05B4668-570C-589B-A4BD-6AD49B7B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B377-F03B-D1E7-2F3D-8952FF05580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BC0EA-DE7F-25E8-1BC9-59757984AAB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5E038-D6F2-FD29-8781-900CB36DAF0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3907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id="{220FB791-CF2B-475F-A743-1370A8A5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3BA7945C-58C9-1E50-DA1B-C6C26152D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2B3F5537-CE72-0B70-7EA5-F1EA18E2E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4CCF-6D77-7B49-677B-AFB4F91A680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935CA-10E8-C2B3-DA82-DF028728C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A8C53-BECC-EAEB-78BD-2CA398ED134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76267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397FE18B-53AF-D18E-3F2D-18407AF5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282072ED-9466-5653-3C3A-8DCDA644C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1A19B1AC-1158-AEB5-3EF8-AC65CC391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DCF1-16C2-3523-46D0-241D50D293A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EABD8E-BC7C-F57B-B759-0A9F1772C9F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42DB3-DC87-76FA-7D80-75C4FAD9F2A4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23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B4A13763-79CB-81C9-CAE9-62365DBE8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298174" y="5230305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BF9709BC-F72E-ED56-A2EE-CAEDA36F9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0" y="5230304"/>
            <a:ext cx="893826" cy="893826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F5BEF0AA-35E3-6EFD-2BB0-5D49CCEA0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0"/>
            <a:ext cx="733870" cy="733870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FD70C5D6-57DA-643C-F51A-5271E7F58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18632" y="-1"/>
            <a:ext cx="733870" cy="73387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81200" y="854239"/>
            <a:ext cx="8229600" cy="338121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81200" y="4380277"/>
            <a:ext cx="8229599" cy="862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C104A-A777-A7B0-D959-8CA1F822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8E63A04-3DDF-5524-535D-97054A4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6F5029C-529A-7C3E-DC71-92A38335595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Freeform: Shape 2">
            <a:extLst>
              <a:ext uri="{FF2B5EF4-FFF2-40B4-BE49-F238E27FC236}">
                <a16:creationId xmlns:a16="http://schemas.microsoft.com/office/drawing/2014/main" id="{BADFD317-16A6-BBB6-A296-CDE0C57C5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47375" y="722313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9" name="Freeform: Shape 6">
            <a:extLst>
              <a:ext uri="{FF2B5EF4-FFF2-40B4-BE49-F238E27FC236}">
                <a16:creationId xmlns:a16="http://schemas.microsoft.com/office/drawing/2014/main" id="{E3598211-F5AD-8F6E-6030-0A8794CC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747375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371B281B-C8D7-79E0-C4BD-CE77782E4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302750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B52DF987-F396-B4F9-680B-2C4FFB00F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469687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 20">
            <a:extLst>
              <a:ext uri="{FF2B5EF4-FFF2-40B4-BE49-F238E27FC236}">
                <a16:creationId xmlns:a16="http://schemas.microsoft.com/office/drawing/2014/main" id="{15F118BE-B483-7C7A-6164-E4D460CE0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1469687" y="1444625"/>
            <a:ext cx="722313" cy="722313"/>
          </a:xfrm>
          <a:custGeom>
            <a:avLst/>
            <a:gdLst>
              <a:gd name="connsiteX0" fmla="*/ 647700 w 647700"/>
              <a:gd name="connsiteY0" fmla="*/ 0 h 647700"/>
              <a:gd name="connsiteX1" fmla="*/ 647700 w 647700"/>
              <a:gd name="connsiteY1" fmla="*/ 647700 h 647700"/>
              <a:gd name="connsiteX2" fmla="*/ 0 w 647700"/>
              <a:gd name="connsiteY2" fmla="*/ 647700 h 647700"/>
              <a:gd name="connsiteX3" fmla="*/ 647700 w 647700"/>
              <a:gd name="connsiteY3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7700" h="647700">
                <a:moveTo>
                  <a:pt x="647700" y="0"/>
                </a:moveTo>
                <a:lnTo>
                  <a:pt x="647700" y="647700"/>
                </a:lnTo>
                <a:lnTo>
                  <a:pt x="0" y="647700"/>
                </a:ln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Freeform: Shape 23">
            <a:extLst>
              <a:ext uri="{FF2B5EF4-FFF2-40B4-BE49-F238E27FC236}">
                <a16:creationId xmlns:a16="http://schemas.microsoft.com/office/drawing/2014/main" id="{10A3EE84-5267-E69E-E8BA-A4D0595D1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25062" y="0"/>
            <a:ext cx="722313" cy="722313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827185-1655-7139-0EEA-8E50961F00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895055" y="5525610"/>
            <a:ext cx="2401888" cy="303213"/>
          </a:xfrm>
        </p:spPr>
        <p:txBody>
          <a:bodyPr>
            <a:norm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82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6">
            <a:extLst>
              <a:ext uri="{FF2B5EF4-FFF2-40B4-BE49-F238E27FC236}">
                <a16:creationId xmlns:a16="http://schemas.microsoft.com/office/drawing/2014/main" id="{A4D64205-4AAD-A5F3-3672-2C4AF7055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5203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7">
            <a:extLst>
              <a:ext uri="{FF2B5EF4-FFF2-40B4-BE49-F238E27FC236}">
                <a16:creationId xmlns:a16="http://schemas.microsoft.com/office/drawing/2014/main" id="{FB6B989A-D8AD-4FEC-959B-445D43A94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47378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C9D50BD8-90BF-2DFD-2851-A0873521D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39547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2BDE-E030-0E65-178A-ED1E7ADA14C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D2DEA-7545-67DE-D588-0516FEBCE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E956E-535C-B101-EDE2-5286E972BC1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452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19926A21-154B-66D3-AB99-3D353710C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FBD4BD74-F55D-59C7-3B2C-1B99564FB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FC6ACCC-3346-BC84-4FA9-F9DFD3FDB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64F93-D5E1-78DB-451E-20A2F3DEE64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ABA9D-79A1-3E8B-9907-CF03985326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02163-170E-54C9-96DE-681695B53BC3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8252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288CAFB0-B89D-3736-C1A2-001B0FB3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014FA549-03DD-35DA-8B1D-643E2AD34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EF3E73-037C-D1A2-7155-BF4F615A035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FF928-2D12-375D-F3A6-DE13153A6D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3D96F-6DDC-CDD9-CF2C-B33D2649DA6E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5923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C395CC92-89D2-1877-21D3-EC01991050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BCCC6755-3F26-8CC8-48A8-4028DD5BD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0A8DCA-1B38-2182-182A-3CD1B2EB644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D0CC1-DDED-0F98-544D-794B6C31A1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594E8-E858-2F75-B298-2EA742CCB5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9645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862E376D-102F-9AA4-230F-3E599205156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63D659C-BF61-D8D5-FD6B-0FC6BD5B07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1C53350-D17D-9265-0E5B-41F87CE511A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03794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">
            <a:extLst>
              <a:ext uri="{FF2B5EF4-FFF2-40B4-BE49-F238E27FC236}">
                <a16:creationId xmlns:a16="http://schemas.microsoft.com/office/drawing/2014/main" id="{E67800C3-F461-45C5-0F4A-6A8EC03A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4732903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3085DB2A-D67F-C3FD-C664-B70FEA66E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1621381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0573E-67AD-B86C-5E43-00CBB09DA8D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447B-C0E6-AC38-79AB-C5E44EC87F3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1E633A-C0E6-C3E6-25FE-F662A31AF44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35430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DCAA11E0-B11B-65C1-6C01-02D5A711C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A7911065-19BC-DCDB-84A7-42B4FA5E2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8E94FEE-AEC6-81E7-5D56-6B4BF0D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88F28-389C-38F4-56E5-92E509484E0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9896A-D359-019B-2B0C-ABB34CB0A6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E6180-42B6-0CDD-17B5-07096E5DC8D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4092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84C7299B-33B3-292A-A0D8-EF6FE13A7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17D06544-E1CA-463E-074F-9A0019DBA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6AC428A0-E5A1-5777-D188-5B5EE751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04C5B-0EDB-E8F8-3BA0-3A6C6F95110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4E993-20CB-FCBA-2DEB-CE5029CF1D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FB9E0-79CD-FED7-B242-0C593C9FCF4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9999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52B2DB08-B121-4868-1745-F5DD67AA4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4821D1DA-3BE9-3F8C-0F60-CF865B886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D053B1F-902F-5F6A-3272-7B8A00762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F1071-E281-C1B6-D2CE-4D856B1C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61053C-726D-4ECB-0C18-7623699CD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E359BE-9A8D-44D0-2D64-586901EDAEA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521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17317A40-8DAE-B452-2C7C-4F1BDF4E6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FBFB3BCE-7230-CF4C-FCE3-7BE4CC024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A1CDECED-EAF3-EBC3-A28E-2E8314045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A1E89-0726-7AE8-B473-CC1601D8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335BB-BB3B-64F0-9435-281177D2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8DAAC1-AAC5-8BA9-3530-888919CB8FD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6636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1999" cy="2971934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7" name="Freeform: Shape 2">
            <a:extLst>
              <a:ext uri="{FF2B5EF4-FFF2-40B4-BE49-F238E27FC236}">
                <a16:creationId xmlns:a16="http://schemas.microsoft.com/office/drawing/2014/main" id="{005B09C0-BC16-E11D-00A4-9B12C4C3C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569700" y="6235700"/>
            <a:ext cx="622300" cy="62230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" y="3086100"/>
            <a:ext cx="11460480" cy="2414521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C78526-D7FD-65CF-CC10-5ACA5072FD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60" y="5572493"/>
            <a:ext cx="8229599" cy="54904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9801-C736-06C4-DE80-18E32A0BB0B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6D894-38C4-3A9E-6F62-3FD23B9532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B1E4-0711-AA8E-4AC8-921C52FFA78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BA084642-FA12-0F65-2ECA-1D4A286C51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424352" y="5792853"/>
            <a:ext cx="2401888" cy="303213"/>
          </a:xfrm>
        </p:spPr>
        <p:txBody>
          <a:bodyPr>
            <a:normAutofit/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18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">
            <a:extLst>
              <a:ext uri="{FF2B5EF4-FFF2-40B4-BE49-F238E27FC236}">
                <a16:creationId xmlns:a16="http://schemas.microsoft.com/office/drawing/2014/main" id="{699A8CE9-133B-4DFE-81F6-2BA63F22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90FCC-3946-BBF5-86C2-35CD98569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E5BFE-B04D-D3EF-797A-7B999461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7E59E4-8E63-D807-6E38-7E3D0E58C9BA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0301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2">
            <a:extLst>
              <a:ext uri="{FF2B5EF4-FFF2-40B4-BE49-F238E27FC236}">
                <a16:creationId xmlns:a16="http://schemas.microsoft.com/office/drawing/2014/main" id="{11E94799-63BC-BCB8-1489-4D9D8D48B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71818" y="673395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6">
            <a:extLst>
              <a:ext uri="{FF2B5EF4-FFF2-40B4-BE49-F238E27FC236}">
                <a16:creationId xmlns:a16="http://schemas.microsoft.com/office/drawing/2014/main" id="{FD540DA1-B49D-A2EB-D2ED-EBC78B742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5212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 23">
            <a:extLst>
              <a:ext uri="{FF2B5EF4-FFF2-40B4-BE49-F238E27FC236}">
                <a16:creationId xmlns:a16="http://schemas.microsoft.com/office/drawing/2014/main" id="{2BCDBC09-2E11-64B7-0EB2-DCA58FFC0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9498424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24">
            <a:extLst>
              <a:ext uri="{FF2B5EF4-FFF2-40B4-BE49-F238E27FC236}">
                <a16:creationId xmlns:a16="http://schemas.microsoft.com/office/drawing/2014/main" id="{A4BC69EB-5FF9-6523-A063-44AE45A3F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1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342E6E36-8088-27A9-66B1-C52E2D129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084140" y="2201077"/>
            <a:ext cx="757436" cy="757436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B03F2498-911C-16C8-0113-EF4D3DD26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41576" y="1346789"/>
            <a:ext cx="755031" cy="854288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2">
            <a:extLst>
              <a:ext uri="{FF2B5EF4-FFF2-40B4-BE49-F238E27FC236}">
                <a16:creationId xmlns:a16="http://schemas.microsoft.com/office/drawing/2014/main" id="{D4FDC48E-302A-10B0-5F85-FCB1F784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1514970" y="3631907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: Shape 6">
            <a:extLst>
              <a:ext uri="{FF2B5EF4-FFF2-40B4-BE49-F238E27FC236}">
                <a16:creationId xmlns:a16="http://schemas.microsoft.com/office/drawing/2014/main" id="{A77E37BE-D4A9-251E-5386-368D3EF8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10841576" y="2958513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 23">
            <a:extLst>
              <a:ext uri="{FF2B5EF4-FFF2-40B4-BE49-F238E27FC236}">
                <a16:creationId xmlns:a16="http://schemas.microsoft.com/office/drawing/2014/main" id="{6BD0AAE6-DF1C-928D-37AD-EAF419C97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518606" y="2285119"/>
            <a:ext cx="673394" cy="67339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90337B1-9910-EDCF-BF96-335334F420E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2C8A281-6EF9-7F3C-80A8-D9840080DC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08D3C1A-BE62-4272-E866-C7EBB6B3FB1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1310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2">
            <a:extLst>
              <a:ext uri="{FF2B5EF4-FFF2-40B4-BE49-F238E27FC236}">
                <a16:creationId xmlns:a16="http://schemas.microsoft.com/office/drawing/2014/main" id="{3ACCA112-8869-1A0C-CDCC-224287B53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88341" y="501219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6540C8DC-A7FC-C521-0770-369CC46FD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189561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DD5F843F-8696-715C-7C44-1A1DAFFA6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187122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: Shape 24">
            <a:extLst>
              <a:ext uri="{FF2B5EF4-FFF2-40B4-BE49-F238E27FC236}">
                <a16:creationId xmlns:a16="http://schemas.microsoft.com/office/drawing/2014/main" id="{2775C91A-36F1-4FF1-92B9-70DE7C46B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690780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8E141CF9-AEBF-875F-BAAE-E8EDD3DA3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86854" y="1002438"/>
            <a:ext cx="561983" cy="635862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Freeform: Shape">
            <a:extLst>
              <a:ext uri="{FF2B5EF4-FFF2-40B4-BE49-F238E27FC236}">
                <a16:creationId xmlns:a16="http://schemas.microsoft.com/office/drawing/2014/main" id="{311181E6-B0BB-31AF-6611-4B5F34F72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97920"/>
            <a:ext cx="657225" cy="660080"/>
          </a:xfrm>
          <a:custGeom>
            <a:avLst/>
            <a:gdLst>
              <a:gd name="connsiteX0" fmla="*/ 0 w 657225"/>
              <a:gd name="connsiteY0" fmla="*/ 0 h 660080"/>
              <a:gd name="connsiteX1" fmla="*/ 129919 w 657225"/>
              <a:gd name="connsiteY1" fmla="*/ 13097 h 660080"/>
              <a:gd name="connsiteX2" fmla="*/ 657225 w 657225"/>
              <a:gd name="connsiteY2" fmla="*/ 660080 h 660080"/>
              <a:gd name="connsiteX3" fmla="*/ 0 w 657225"/>
              <a:gd name="connsiteY3" fmla="*/ 660080 h 66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7225" h="660080">
                <a:moveTo>
                  <a:pt x="0" y="0"/>
                </a:moveTo>
                <a:lnTo>
                  <a:pt x="129919" y="13097"/>
                </a:lnTo>
                <a:cubicBezTo>
                  <a:pt x="430852" y="74677"/>
                  <a:pt x="657225" y="340942"/>
                  <a:pt x="657225" y="660080"/>
                </a:cubicBezTo>
                <a:lnTo>
                  <a:pt x="0" y="660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90B3AF-9AC6-42D4-7274-EB8F4AA280C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58F4-4646-63A5-377A-469BF0AC0A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56835-400D-F626-4FAF-02CDB7A4792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50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">
            <a:extLst>
              <a:ext uri="{FF2B5EF4-FFF2-40B4-BE49-F238E27FC236}">
                <a16:creationId xmlns:a16="http://schemas.microsoft.com/office/drawing/2014/main" id="{6B94B59D-AF5F-A11A-E868-E1A06E6BD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88341" y="501219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B262959B-9742-05DD-A654-9E07F4D13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189561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3">
            <a:extLst>
              <a:ext uri="{FF2B5EF4-FFF2-40B4-BE49-F238E27FC236}">
                <a16:creationId xmlns:a16="http://schemas.microsoft.com/office/drawing/2014/main" id="{E02E743E-60C9-F1D4-B1CB-7D4687B18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187122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: Shape 24">
            <a:extLst>
              <a:ext uri="{FF2B5EF4-FFF2-40B4-BE49-F238E27FC236}">
                <a16:creationId xmlns:a16="http://schemas.microsoft.com/office/drawing/2014/main" id="{018C9B81-FC02-738C-3A43-389EB87F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690780" y="0"/>
            <a:ext cx="501219" cy="501219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494A4EFC-CDED-8817-BE64-ECEE99D73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86854" y="1002438"/>
            <a:ext cx="561983" cy="635862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70EC526-F027-711D-4365-8264C84A5C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219921E-3884-D43B-5CDB-91409E1209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16EB8F5-BCD2-6294-0212-2AC8A2E730F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749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9B966637-759F-AFA1-B5AD-5E298720F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F6ECEFC5-053D-B5F8-1E6D-3F19B350A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6B1DD-683F-1BC5-5E2E-F6774632C3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D71E9-A173-754C-0E2C-F8D5CDE5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3062D-DC09-FB0B-672C-D5702716768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686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CE233A9-D2C8-C8D4-FB29-7211B125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6" name="Freeform: Shape">
            <a:extLst>
              <a:ext uri="{FF2B5EF4-FFF2-40B4-BE49-F238E27FC236}">
                <a16:creationId xmlns:a16="http://schemas.microsoft.com/office/drawing/2014/main" id="{79421609-E199-83BD-196C-BBCC27C33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9F8164-45BA-245A-5547-A95DE88C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3DD3B0-95C7-AEA9-CA7B-A0741C91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9F29F-F9A2-019E-3956-CA67F0EC989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66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">
            <a:extLst>
              <a:ext uri="{FF2B5EF4-FFF2-40B4-BE49-F238E27FC236}">
                <a16:creationId xmlns:a16="http://schemas.microsoft.com/office/drawing/2014/main" id="{1CB9A6B0-94E5-BA11-E065-CB7130048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2" name="Freeform: Shape">
            <a:extLst>
              <a:ext uri="{FF2B5EF4-FFF2-40B4-BE49-F238E27FC236}">
                <a16:creationId xmlns:a16="http://schemas.microsoft.com/office/drawing/2014/main" id="{E8D96817-93AC-ABC2-5C78-BAB95DB40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CAE43-33A8-7370-9055-1A6AD37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AC1EB-1ECE-0340-6292-5FD7F868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D75A3-31B0-4FEA-DE48-34E3E3FB8F8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2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313F0B3F-7A6F-EA92-60D1-674CC2407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7514132B-627E-3726-3901-F20E3CEDA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FC19EA3F-F2F4-1850-B3C8-03949299E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D03EA-A980-F775-02A8-9D401E3DCCC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9EF67-8EEB-F663-ED63-2D94575BD4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9102A0-7224-693C-5F8D-4057436BFB2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5762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7">
            <a:extLst>
              <a:ext uri="{FF2B5EF4-FFF2-40B4-BE49-F238E27FC236}">
                <a16:creationId xmlns:a16="http://schemas.microsoft.com/office/drawing/2014/main" id="{B7D0B77B-519D-9081-8493-B1C16FDC3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 6">
            <a:extLst>
              <a:ext uri="{FF2B5EF4-FFF2-40B4-BE49-F238E27FC236}">
                <a16:creationId xmlns:a16="http://schemas.microsoft.com/office/drawing/2014/main" id="{BA2DC934-2FCA-5214-A4A1-286CEB80C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: Shape">
            <a:extLst>
              <a:ext uri="{FF2B5EF4-FFF2-40B4-BE49-F238E27FC236}">
                <a16:creationId xmlns:a16="http://schemas.microsoft.com/office/drawing/2014/main" id="{FA9352CF-3B97-99E2-2EC4-F11B66764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DFB5E-87F8-7979-78D3-D489F1922CE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130CD-8820-B1C5-B597-48DD8AB1EA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E05D5-86BA-0885-994C-F40F84589E9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7927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63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14">
            <a:extLst>
              <a:ext uri="{FF2B5EF4-FFF2-40B4-BE49-F238E27FC236}">
                <a16:creationId xmlns:a16="http://schemas.microsoft.com/office/drawing/2014/main" id="{DE6CD9B1-3C13-91D7-0B35-7210DDF15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10575273" y="3608134"/>
            <a:ext cx="1153853" cy="2619992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77E0A5-0331-62CB-180E-E34D972B9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575273" y="2459359"/>
            <a:ext cx="1153853" cy="115385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A28D47C3-6DEC-ACF5-0DD4-112B3DBDC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990"/>
            <a:ext cx="715963" cy="810083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ight Triangle 15">
            <a:extLst>
              <a:ext uri="{FF2B5EF4-FFF2-40B4-BE49-F238E27FC236}">
                <a16:creationId xmlns:a16="http://schemas.microsoft.com/office/drawing/2014/main" id="{F16C5736-7338-CB71-59DF-910D5C4F2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665022" y="787177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279ECC79-3B65-3DCB-5284-DA9AB0B5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7008523" y="787177"/>
            <a:ext cx="1351722" cy="910252"/>
          </a:xfrm>
          <a:prstGeom prst="rect">
            <a:avLst/>
          </a:prstGeom>
          <a:solidFill>
            <a:schemeClr val="accent3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4" name="Right Triangle 15">
            <a:extLst>
              <a:ext uri="{FF2B5EF4-FFF2-40B4-BE49-F238E27FC236}">
                <a16:creationId xmlns:a16="http://schemas.microsoft.com/office/drawing/2014/main" id="{734F53B5-B93F-DC84-C12D-B6CB414D6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008525" y="5417794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3CD137-451F-ADC5-EAAA-9B11E1A2C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60245" y="786125"/>
            <a:ext cx="910253" cy="910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867" y="624839"/>
            <a:ext cx="5328920" cy="397995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867" y="4731335"/>
            <a:ext cx="5328919" cy="118458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tabLst>
                <a:tab pos="628650" algn="l"/>
              </a:tabLst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7976631-804A-BD0F-F7AD-6B27B01A59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2867" y="6024833"/>
            <a:ext cx="2401888" cy="303213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8523" y="1696135"/>
            <a:ext cx="3568330" cy="372165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26" name="Picture Placeholder">
            <a:extLst>
              <a:ext uri="{FF2B5EF4-FFF2-40B4-BE49-F238E27FC236}">
                <a16:creationId xmlns:a16="http://schemas.microsoft.com/office/drawing/2014/main" id="{906F6FE7-7F47-E595-A1C0-07AD40CD4CF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682517" y="4186590"/>
            <a:ext cx="2046616" cy="2046616"/>
          </a:xfrm>
          <a:prstGeom prst="ellipse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7422-AA76-28CC-A312-829FF90355D3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990E-C531-8B14-201F-17A7ECA8B9F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7C8B8-A43B-EAD6-9ADB-9E71EDF0ED97}"/>
              </a:ext>
            </a:extLst>
          </p:cNvPr>
          <p:cNvSpPr>
            <a:spLocks noGrp="1"/>
          </p:cNvSpPr>
          <p:nvPr>
            <p:ph type="sldNum" sz="half" idx="24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7753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AB0742-8635-3770-8874-7E64ECDE9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7664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0D57A2B-6CBA-E3B3-B29B-333E64B6E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8372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532553-F584-B8AF-B32C-03A56A60B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28018" y="2195263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C9311A0-8BE3-5C93-D7F9-297698D06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848725" y="2195262"/>
            <a:ext cx="2475611" cy="3507037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143">
            <a:extLst>
              <a:ext uri="{FF2B5EF4-FFF2-40B4-BE49-F238E27FC236}">
                <a16:creationId xmlns:a16="http://schemas.microsoft.com/office/drawing/2014/main" id="{4E5FC174-1669-7D10-BFED-33C4672B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2082608" y="127236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4" name="Rectangle: Rounded Corners 143">
            <a:extLst>
              <a:ext uri="{FF2B5EF4-FFF2-40B4-BE49-F238E27FC236}">
                <a16:creationId xmlns:a16="http://schemas.microsoft.com/office/drawing/2014/main" id="{68BF75DF-0818-8BF4-637E-2745DB9F1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4742967" y="127236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14C7FE66-F9AA-D595-0B7C-D1CA8DBAA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7403320" y="1270293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6" name="Rectangle: Rounded Corners 143">
            <a:extLst>
              <a:ext uri="{FF2B5EF4-FFF2-40B4-BE49-F238E27FC236}">
                <a16:creationId xmlns:a16="http://schemas.microsoft.com/office/drawing/2014/main" id="{1BDA07C1-2399-C47E-5E35-8F6F178D5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10063671" y="1271731"/>
            <a:ext cx="45719" cy="209959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758046-7D44-E514-8EC7-DC63A47021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6590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A52A0DF-EFBD-D2E2-3700-A40DE2E4732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6590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7684EBA-B981-D662-0799-847E284537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16949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0AB6F218-5E5D-8C29-30F9-F74011BE07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16029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25B92E96-9DA2-5B62-C578-FD7B8BF1C0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75715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B127458F-BFCD-850F-9583-49EFE16974C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75715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067F14DA-7950-A3D8-A8AD-D75EAE5E12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37192" y="2595145"/>
            <a:ext cx="2098675" cy="105692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3990DF9C-0EBF-D85B-C1D2-BDF01855DF7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35154" y="3854450"/>
            <a:ext cx="2098675" cy="1427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044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">
            <a:extLst>
              <a:ext uri="{FF2B5EF4-FFF2-40B4-BE49-F238E27FC236}">
                <a16:creationId xmlns:a16="http://schemas.microsoft.com/office/drawing/2014/main" id="{7FD32445-BF37-D3D6-4B39-8006A8BD5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66903" y="-1986482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6D631D12-55CB-6657-9300-E15D4F0DE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098006" y="-5098004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4E73BA68-70AC-2A39-587B-AABBCC436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2117" y="4195297"/>
            <a:ext cx="10112819" cy="14017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3204ED10-93D9-9227-EF2A-55976A0C3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6405" y="2521925"/>
            <a:ext cx="10112819" cy="1401780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Rectangle: Rounded Corners 143">
            <a:extLst>
              <a:ext uri="{FF2B5EF4-FFF2-40B4-BE49-F238E27FC236}">
                <a16:creationId xmlns:a16="http://schemas.microsoft.com/office/drawing/2014/main" id="{21347851-5189-F855-AD50-2CF552F4A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25154" y="2689610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4A27F1D2-0184-0166-1E13-D39D4A8E1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25154" y="4362982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8E3E-3670-AB0E-0636-A0E21058D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4514" y="2684463"/>
            <a:ext cx="3070119" cy="1066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5F9F3292-0711-E6DF-EF80-539FAAB29F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97959" y="2684463"/>
            <a:ext cx="5183188" cy="10668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FEC1AB9-B053-2ACC-350C-C592524D83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44513" y="4358243"/>
            <a:ext cx="3070119" cy="1066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5F7C934-0F71-5588-8071-E6240A121D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97959" y="4358243"/>
            <a:ext cx="5183188" cy="106680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57565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6">
            <a:extLst>
              <a:ext uri="{FF2B5EF4-FFF2-40B4-BE49-F238E27FC236}">
                <a16:creationId xmlns:a16="http://schemas.microsoft.com/office/drawing/2014/main" id="{6AA8D35C-28A0-FCD3-1EB5-176F2013E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43758" y="2070747"/>
            <a:ext cx="3993356" cy="28363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B5D1F914-B8C1-879A-17B9-67360E194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519658" y="2070747"/>
            <a:ext cx="3993359" cy="283636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5" name="Rectangle: Rounded Corners 143">
            <a:extLst>
              <a:ext uri="{FF2B5EF4-FFF2-40B4-BE49-F238E27FC236}">
                <a16:creationId xmlns:a16="http://schemas.microsoft.com/office/drawing/2014/main" id="{7E48861E-70D6-A18A-43FE-42A5AC0EB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6490388" y="409865"/>
            <a:ext cx="51898" cy="238336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6" name="Rectangle: Rounded Corners 143">
            <a:extLst>
              <a:ext uri="{FF2B5EF4-FFF2-40B4-BE49-F238E27FC236}">
                <a16:creationId xmlns:a16="http://schemas.microsoft.com/office/drawing/2014/main" id="{5858692A-E42A-956D-E5B7-ACD17A5CC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9614486" y="409864"/>
            <a:ext cx="51898" cy="238336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2600" y="1694296"/>
            <a:ext cx="3468118" cy="3469409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49A9D1-E1F9-521F-247B-364BC152A7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24655" y="2234057"/>
            <a:ext cx="2382838" cy="9920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EA55ACA7-4BD6-2C67-10DF-0B8C9CFAEC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24655" y="3405509"/>
            <a:ext cx="2382838" cy="1674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E6DC78A8-A5F2-9BDE-AAD7-2B2CD7E330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48753" y="2246757"/>
            <a:ext cx="2382838" cy="99206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2E956515-5FFA-44DD-AB1C-68CEC3BAF8C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48753" y="3407418"/>
            <a:ext cx="2382838" cy="16748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34286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yc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Freeform: Shape">
            <a:extLst>
              <a:ext uri="{FF2B5EF4-FFF2-40B4-BE49-F238E27FC236}">
                <a16:creationId xmlns:a16="http://schemas.microsoft.com/office/drawing/2014/main" id="{CD4711B4-0346-52AD-7F52-36A9550E6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52256" y="2217724"/>
            <a:ext cx="2091183" cy="2465804"/>
          </a:xfrm>
          <a:custGeom>
            <a:avLst/>
            <a:gdLst>
              <a:gd name="connsiteX0" fmla="*/ 2114550 w 2114550"/>
              <a:gd name="connsiteY0" fmla="*/ 452438 h 2493359"/>
              <a:gd name="connsiteX1" fmla="*/ 1662113 w 2114550"/>
              <a:gd name="connsiteY1" fmla="*/ 904875 h 2493359"/>
              <a:gd name="connsiteX2" fmla="*/ 904875 w 2114550"/>
              <a:gd name="connsiteY2" fmla="*/ 1662113 h 2493359"/>
              <a:gd name="connsiteX3" fmla="*/ 1004507 w 2114550"/>
              <a:gd name="connsiteY3" fmla="*/ 2037779 h 2493359"/>
              <a:gd name="connsiteX4" fmla="*/ 388144 w 2114550"/>
              <a:gd name="connsiteY4" fmla="*/ 1875282 h 2493359"/>
              <a:gd name="connsiteX5" fmla="*/ 222504 w 2114550"/>
              <a:gd name="connsiteY5" fmla="*/ 2493359 h 2493359"/>
              <a:gd name="connsiteX6" fmla="*/ 0 w 2114550"/>
              <a:gd name="connsiteY6" fmla="*/ 1662113 h 2493359"/>
              <a:gd name="connsiteX7" fmla="*/ 1662113 w 2114550"/>
              <a:gd name="connsiteY7" fmla="*/ 0 h 2493359"/>
              <a:gd name="connsiteX8" fmla="*/ 2114550 w 2114550"/>
              <a:gd name="connsiteY8" fmla="*/ 452438 h 2493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14550" h="2493359">
                <a:moveTo>
                  <a:pt x="2114550" y="452438"/>
                </a:moveTo>
                <a:cubicBezTo>
                  <a:pt x="2114550" y="702278"/>
                  <a:pt x="1911953" y="904875"/>
                  <a:pt x="1662113" y="904875"/>
                </a:cubicBezTo>
                <a:cubicBezTo>
                  <a:pt x="1243870" y="904875"/>
                  <a:pt x="904875" y="1243870"/>
                  <a:pt x="904875" y="1662113"/>
                </a:cubicBezTo>
                <a:cubicBezTo>
                  <a:pt x="904875" y="1798796"/>
                  <a:pt x="941070" y="1927098"/>
                  <a:pt x="1004507" y="2037779"/>
                </a:cubicBezTo>
                <a:cubicBezTo>
                  <a:pt x="878681" y="1823752"/>
                  <a:pt x="603504" y="1750886"/>
                  <a:pt x="388144" y="1875282"/>
                </a:cubicBezTo>
                <a:cubicBezTo>
                  <a:pt x="171736" y="2000250"/>
                  <a:pt x="97536" y="2276951"/>
                  <a:pt x="222504" y="2493359"/>
                </a:cubicBezTo>
                <a:cubicBezTo>
                  <a:pt x="80963" y="2248853"/>
                  <a:pt x="0" y="1964912"/>
                  <a:pt x="0" y="1662113"/>
                </a:cubicBezTo>
                <a:cubicBezTo>
                  <a:pt x="0" y="744093"/>
                  <a:pt x="744188" y="0"/>
                  <a:pt x="1662113" y="0"/>
                </a:cubicBezTo>
                <a:cubicBezTo>
                  <a:pt x="1911953" y="0"/>
                  <a:pt x="2114550" y="202502"/>
                  <a:pt x="2114550" y="45243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3C9ADCC6-CE1B-4083-C834-C5A3C23F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2" y="2217724"/>
            <a:ext cx="1643745" cy="2689429"/>
          </a:xfrm>
          <a:custGeom>
            <a:avLst/>
            <a:gdLst>
              <a:gd name="connsiteX0" fmla="*/ 1662113 w 1662112"/>
              <a:gd name="connsiteY0" fmla="*/ 1662113 h 2719483"/>
              <a:gd name="connsiteX1" fmla="*/ 1439609 w 1662112"/>
              <a:gd name="connsiteY1" fmla="*/ 2493359 h 2719483"/>
              <a:gd name="connsiteX2" fmla="*/ 821436 w 1662112"/>
              <a:gd name="connsiteY2" fmla="*/ 2658713 h 2719483"/>
              <a:gd name="connsiteX3" fmla="*/ 654082 w 1662112"/>
              <a:gd name="connsiteY3" fmla="*/ 2043779 h 2719483"/>
              <a:gd name="connsiteX4" fmla="*/ 658368 w 1662112"/>
              <a:gd name="connsiteY4" fmla="*/ 2036445 h 2719483"/>
              <a:gd name="connsiteX5" fmla="*/ 757238 w 1662112"/>
              <a:gd name="connsiteY5" fmla="*/ 1662113 h 2719483"/>
              <a:gd name="connsiteX6" fmla="*/ 0 w 1662112"/>
              <a:gd name="connsiteY6" fmla="*/ 904875 h 2719483"/>
              <a:gd name="connsiteX7" fmla="*/ 452438 w 1662112"/>
              <a:gd name="connsiteY7" fmla="*/ 452438 h 2719483"/>
              <a:gd name="connsiteX8" fmla="*/ 0 w 1662112"/>
              <a:gd name="connsiteY8" fmla="*/ 0 h 2719483"/>
              <a:gd name="connsiteX9" fmla="*/ 1662113 w 1662112"/>
              <a:gd name="connsiteY9" fmla="*/ 1662113 h 271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62112" h="2719483">
                <a:moveTo>
                  <a:pt x="1662113" y="1662113"/>
                </a:moveTo>
                <a:cubicBezTo>
                  <a:pt x="1662113" y="1964912"/>
                  <a:pt x="1581150" y="2248853"/>
                  <a:pt x="1439609" y="2493359"/>
                </a:cubicBezTo>
                <a:cubicBezTo>
                  <a:pt x="1314640" y="2709767"/>
                  <a:pt x="1037749" y="2783681"/>
                  <a:pt x="821436" y="2658713"/>
                </a:cubicBezTo>
                <a:cubicBezTo>
                  <a:pt x="606076" y="2534412"/>
                  <a:pt x="531495" y="2259616"/>
                  <a:pt x="654082" y="2043779"/>
                </a:cubicBezTo>
                <a:cubicBezTo>
                  <a:pt x="655606" y="2041398"/>
                  <a:pt x="656939" y="2038922"/>
                  <a:pt x="658368" y="2036445"/>
                </a:cubicBezTo>
                <a:cubicBezTo>
                  <a:pt x="721328" y="1926050"/>
                  <a:pt x="757238" y="1798225"/>
                  <a:pt x="757238" y="1662113"/>
                </a:cubicBezTo>
                <a:cubicBezTo>
                  <a:pt x="757238" y="1243870"/>
                  <a:pt x="418243" y="904875"/>
                  <a:pt x="0" y="904875"/>
                </a:cubicBezTo>
                <a:cubicBezTo>
                  <a:pt x="249841" y="904875"/>
                  <a:pt x="452438" y="702278"/>
                  <a:pt x="452438" y="452438"/>
                </a:cubicBezTo>
                <a:cubicBezTo>
                  <a:pt x="452438" y="202597"/>
                  <a:pt x="249841" y="0"/>
                  <a:pt x="0" y="0"/>
                </a:cubicBezTo>
                <a:cubicBezTo>
                  <a:pt x="917924" y="0"/>
                  <a:pt x="1662113" y="744093"/>
                  <a:pt x="1662113" y="166211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5" name="Freeform: Shape">
            <a:extLst>
              <a:ext uri="{FF2B5EF4-FFF2-40B4-BE49-F238E27FC236}">
                <a16:creationId xmlns:a16="http://schemas.microsoft.com/office/drawing/2014/main" id="{0AE7CCB7-24EF-0E6D-D377-5F01DEB6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2275" y="4012230"/>
            <a:ext cx="2907427" cy="1492982"/>
          </a:xfrm>
          <a:custGeom>
            <a:avLst/>
            <a:gdLst>
              <a:gd name="connsiteX0" fmla="*/ 2939915 w 2939914"/>
              <a:gd name="connsiteY0" fmla="*/ 678800 h 1509666"/>
              <a:gd name="connsiteX1" fmla="*/ 1500306 w 2939914"/>
              <a:gd name="connsiteY1" fmla="*/ 1509666 h 1509666"/>
              <a:gd name="connsiteX2" fmla="*/ 60698 w 2939914"/>
              <a:gd name="connsiteY2" fmla="*/ 678800 h 1509666"/>
              <a:gd name="connsiteX3" fmla="*/ 226337 w 2939914"/>
              <a:gd name="connsiteY3" fmla="*/ 60723 h 1509666"/>
              <a:gd name="connsiteX4" fmla="*/ 842700 w 2939914"/>
              <a:gd name="connsiteY4" fmla="*/ 223220 h 1509666"/>
              <a:gd name="connsiteX5" fmla="*/ 844510 w 2939914"/>
              <a:gd name="connsiteY5" fmla="*/ 226268 h 1509666"/>
              <a:gd name="connsiteX6" fmla="*/ 845462 w 2939914"/>
              <a:gd name="connsiteY6" fmla="*/ 227982 h 1509666"/>
              <a:gd name="connsiteX7" fmla="*/ 1500306 w 2939914"/>
              <a:gd name="connsiteY7" fmla="*/ 604791 h 1509666"/>
              <a:gd name="connsiteX8" fmla="*/ 2154388 w 2939914"/>
              <a:gd name="connsiteY8" fmla="*/ 229221 h 1509666"/>
              <a:gd name="connsiteX9" fmla="*/ 2321742 w 2939914"/>
              <a:gd name="connsiteY9" fmla="*/ 844155 h 1509666"/>
              <a:gd name="connsiteX10" fmla="*/ 2939915 w 2939914"/>
              <a:gd name="connsiteY10" fmla="*/ 678800 h 150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39914" h="1509666">
                <a:moveTo>
                  <a:pt x="2939915" y="678800"/>
                </a:moveTo>
                <a:cubicBezTo>
                  <a:pt x="2652545" y="1175529"/>
                  <a:pt x="2115431" y="1509666"/>
                  <a:pt x="1500306" y="1509666"/>
                </a:cubicBezTo>
                <a:cubicBezTo>
                  <a:pt x="885182" y="1509666"/>
                  <a:pt x="348067" y="1175529"/>
                  <a:pt x="60698" y="678800"/>
                </a:cubicBezTo>
                <a:cubicBezTo>
                  <a:pt x="-64271" y="462393"/>
                  <a:pt x="9929" y="185691"/>
                  <a:pt x="226337" y="60723"/>
                </a:cubicBezTo>
                <a:cubicBezTo>
                  <a:pt x="441698" y="-63673"/>
                  <a:pt x="716875" y="9193"/>
                  <a:pt x="842700" y="223220"/>
                </a:cubicBezTo>
                <a:cubicBezTo>
                  <a:pt x="843271" y="224172"/>
                  <a:pt x="843938" y="225220"/>
                  <a:pt x="844510" y="226268"/>
                </a:cubicBezTo>
                <a:cubicBezTo>
                  <a:pt x="844796" y="226839"/>
                  <a:pt x="845177" y="227411"/>
                  <a:pt x="845462" y="227982"/>
                </a:cubicBezTo>
                <a:cubicBezTo>
                  <a:pt x="976621" y="453344"/>
                  <a:pt x="1220747" y="604791"/>
                  <a:pt x="1500306" y="604791"/>
                </a:cubicBezTo>
                <a:cubicBezTo>
                  <a:pt x="1779865" y="604791"/>
                  <a:pt x="2023133" y="453915"/>
                  <a:pt x="2154388" y="229221"/>
                </a:cubicBezTo>
                <a:cubicBezTo>
                  <a:pt x="2031801" y="445057"/>
                  <a:pt x="2106382" y="719853"/>
                  <a:pt x="2321742" y="844155"/>
                </a:cubicBezTo>
                <a:cubicBezTo>
                  <a:pt x="2538055" y="969123"/>
                  <a:pt x="2814947" y="895208"/>
                  <a:pt x="2939915" y="6788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778E432B-2D56-94B2-861E-7C94FA2515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62807" y="234971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1210209-69EB-CD8C-7FBF-D4C95A590A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1200" y="3106738"/>
            <a:ext cx="3314700" cy="8921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756B12D9-B69B-CB59-A280-44A6E663B41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808401" y="411708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C9843C3-A00F-F54E-DFF1-71492477DD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68273" y="3106738"/>
            <a:ext cx="3327400" cy="904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C7A1623A-1639-1346-E01F-893B1DE08E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40227" y="4159537"/>
            <a:ext cx="666384" cy="63580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EA92D0F-9FA8-7EB0-2389-4C9C28F1DF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001838" y="5710238"/>
            <a:ext cx="8188325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20135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">
            <a:extLst>
              <a:ext uri="{FF2B5EF4-FFF2-40B4-BE49-F238E27FC236}">
                <a16:creationId xmlns:a16="http://schemas.microsoft.com/office/drawing/2014/main" id="{DB528356-E065-15A4-5D05-7E88FBA0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66903" y="4732904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4" name="Freeform: Shape">
            <a:extLst>
              <a:ext uri="{FF2B5EF4-FFF2-40B4-BE49-F238E27FC236}">
                <a16:creationId xmlns:a16="http://schemas.microsoft.com/office/drawing/2014/main" id="{3F653A41-5042-267E-7DC5-6B5FA9895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098006" y="1621381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5" name="Rectangle: Rounded Corners 7">
            <a:extLst>
              <a:ext uri="{FF2B5EF4-FFF2-40B4-BE49-F238E27FC236}">
                <a16:creationId xmlns:a16="http://schemas.microsoft.com/office/drawing/2014/main" id="{FFFBB834-DE8D-3249-DE25-BF5E9383B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54686" y="241375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9" name="Rectangle: Rounded Corners 143">
            <a:extLst>
              <a:ext uri="{FF2B5EF4-FFF2-40B4-BE49-F238E27FC236}">
                <a16:creationId xmlns:a16="http://schemas.microsoft.com/office/drawing/2014/main" id="{2B4F2D96-335C-4955-7457-325916056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42993" y="256411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4C3E4442-6475-D4D6-03C7-656784A2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54686" y="392959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11" name="Rectangle: Rounded Corners 143">
            <a:extLst>
              <a:ext uri="{FF2B5EF4-FFF2-40B4-BE49-F238E27FC236}">
                <a16:creationId xmlns:a16="http://schemas.microsoft.com/office/drawing/2014/main" id="{76276E45-CE1B-B465-4E1B-5F487D318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42993" y="407995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2" name="Rectangle: Rounded Corners 7">
            <a:extLst>
              <a:ext uri="{FF2B5EF4-FFF2-40B4-BE49-F238E27FC236}">
                <a16:creationId xmlns:a16="http://schemas.microsoft.com/office/drawing/2014/main" id="{DFDD052D-D5A2-909C-F2B9-E1A87196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35150" y="241375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13" name="Rectangle: Rounded Corners 143">
            <a:extLst>
              <a:ext uri="{FF2B5EF4-FFF2-40B4-BE49-F238E27FC236}">
                <a16:creationId xmlns:a16="http://schemas.microsoft.com/office/drawing/2014/main" id="{994F72AA-406C-8C31-5FF0-5FAD64BA8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923457" y="256411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4" name="Rectangle: Rounded Corners 7">
            <a:extLst>
              <a:ext uri="{FF2B5EF4-FFF2-40B4-BE49-F238E27FC236}">
                <a16:creationId xmlns:a16="http://schemas.microsoft.com/office/drawing/2014/main" id="{9BF54881-6430-AF16-7FB4-BBE2FB2EF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35150" y="3929592"/>
            <a:ext cx="4089335" cy="1366307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2400">
              <a:latin typeface="+mj-lt"/>
            </a:endParaRPr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3FA62DDD-85B3-0D37-92CF-3FF6C8782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923457" y="407995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DAAD02-918D-5EE4-118B-7AB9C1448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65720" y="2474863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590BECB-FA85-C256-88D5-70A4C6533B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168894" y="3211513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56CD05-81FF-796F-DE9D-303D115B433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26039" y="2474863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232BC84D-A83C-77C8-F0BB-F6EF49F9398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26038" y="3211513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86A26C7F-0791-531C-2498-B20B5EBE9AB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165720" y="3976274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1D582182-4D00-3742-2AD2-208DB64B732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60801" y="4704351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3FAB427F-6F62-2EB3-4DB1-47FD27182CC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26039" y="3976274"/>
            <a:ext cx="3400425" cy="67786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5">
            <a:extLst>
              <a:ext uri="{FF2B5EF4-FFF2-40B4-BE49-F238E27FC236}">
                <a16:creationId xmlns:a16="http://schemas.microsoft.com/office/drawing/2014/main" id="{83EF6CB5-BC84-1717-2573-6D3181B1BB5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17945" y="4704351"/>
            <a:ext cx="3400425" cy="4714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01307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4238DDDF-8730-2405-74D9-03373A7C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01655" y="391506"/>
            <a:ext cx="393632" cy="39788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52BC228E-D226-17B8-9646-D7FA72E2E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405897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1C5358DE-7A7E-A893-E30C-87B057757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99529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F5E94-17C4-7E72-B223-8FC893F0B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2033" y="2289711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F0D87B70-E802-6427-5F77-BF806396B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71600" y="4079240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>
              <a:solidFill>
                <a:sysClr val="windowText" lastClr="000000"/>
              </a:solidFill>
              <a:ea typeface="+mn-lt"/>
              <a:cs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1E086E-825B-936F-539F-CA244AB98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6066" y="2288745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7A0C6FC8-156C-F9C3-4A96-6D42DAEFF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6066" y="4079240"/>
            <a:ext cx="4614334" cy="169418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7D03A79A-EB24-8C24-69C5-7E8A7D02E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3668596" y="257966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57460EFE-E486-5CC6-A35B-D4F14C9FA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8477685" y="267438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36AF759C-84EA-0E03-0DF8-E02B684B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8489505" y="2076614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3865A04C-CD36-CAB6-FA88-74681C524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3668595" y="2067078"/>
            <a:ext cx="45719" cy="4280773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50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F1B07909-1E7E-A53B-B109-E592D2B9C7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78132" y="2516188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9A0585C-FCE8-1DFF-76E1-08735B8AA83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477698" y="322733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4987139E-C125-B4FE-57EC-853894FA94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11901" y="2528710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:a16="http://schemas.microsoft.com/office/drawing/2014/main" id="{1FD74E7A-97DA-94A4-C098-347A4F6CDC4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11295" y="322733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A53E61A7-D107-D91E-D73A-17F3E0EBF1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477698" y="4304160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:a16="http://schemas.microsoft.com/office/drawing/2014/main" id="{EFE14463-2B1E-DEF8-8BAC-B72C52C6999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77698" y="504632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3D2B00C6-0381-B5BF-BC75-D5178821C4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11901" y="4316682"/>
            <a:ext cx="4402137" cy="6048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89A6400B-1A7A-C250-E892-B0D3B2B528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11295" y="5046324"/>
            <a:ext cx="4402137" cy="63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807303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5A86050-4178-5ED1-B0F7-9D0E28AFF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10998" y="2531567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EF3DFD7-5DA8-2B7B-F300-49F6C69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32354" y="2517902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7EE219A-EAFD-062C-CB93-F37B3786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35433" y="2517901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8F43B8E-65BD-0BD3-3968-19359E68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9911" y="2517903"/>
            <a:ext cx="2245284" cy="3016445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0000"/>
              </a:lnSpc>
            </a:pPr>
            <a:endParaRPr lang="en-US" altLang="zh-CN">
              <a:solidFill>
                <a:sysClr val="windowText" lastClr="000000"/>
              </a:solidFill>
            </a:endParaRPr>
          </a:p>
        </p:txBody>
      </p:sp>
      <p:sp>
        <p:nvSpPr>
          <p:cNvPr id="21" name="Rectangle: Rounded Corners 143">
            <a:extLst>
              <a:ext uri="{FF2B5EF4-FFF2-40B4-BE49-F238E27FC236}">
                <a16:creationId xmlns:a16="http://schemas.microsoft.com/office/drawing/2014/main" id="{387619F6-E444-B998-4609-BDD0554B1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2049693" y="1635749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2" name="Rectangle: Rounded Corners 143">
            <a:extLst>
              <a:ext uri="{FF2B5EF4-FFF2-40B4-BE49-F238E27FC236}">
                <a16:creationId xmlns:a16="http://schemas.microsoft.com/office/drawing/2014/main" id="{F68B126A-8B7B-FA64-FC37-D30CF1B50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4732137" y="1631517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86967428-787A-E870-D6D6-84A7682FF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7435216" y="1631518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1902EFBA-397A-EFA4-18CE-49C6354E7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10110781" y="1641187"/>
            <a:ext cx="45719" cy="194737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7209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55A786B-6609-8882-4995-95B0917E6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863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13A1886-0CA0-91FF-F716-380E1DD63D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98863" y="4016499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5">
            <a:extLst>
              <a:ext uri="{FF2B5EF4-FFF2-40B4-BE49-F238E27FC236}">
                <a16:creationId xmlns:a16="http://schemas.microsoft.com/office/drawing/2014/main" id="{A6C9298E-6980-0414-5025-B3D01A02B3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065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A90413A0-63E4-8A18-4AEB-5FBA3CB4ED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80824" y="4016499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86D25533-1594-7B5E-7010-9D12F3B643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70387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7">
            <a:extLst>
              <a:ext uri="{FF2B5EF4-FFF2-40B4-BE49-F238E27FC236}">
                <a16:creationId xmlns:a16="http://schemas.microsoft.com/office/drawing/2014/main" id="{87A5831E-675F-50BC-B664-9F6339D048E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77507" y="4041453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50DAD0FF-E790-C592-374B-C7CE535DBCD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59468" y="2853615"/>
            <a:ext cx="1947862" cy="10398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BC7E579D-4D7C-6C8B-8F0A-02386504926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59468" y="4041453"/>
            <a:ext cx="1947862" cy="1279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60899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">
            <a:extLst>
              <a:ext uri="{FF2B5EF4-FFF2-40B4-BE49-F238E27FC236}">
                <a16:creationId xmlns:a16="http://schemas.microsoft.com/office/drawing/2014/main" id="{EFE80FA0-BE87-D8ED-4A0D-D10EFBEB7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066903" y="4732903"/>
            <a:ext cx="138614" cy="4111578"/>
          </a:xfrm>
          <a:custGeom>
            <a:avLst/>
            <a:gdLst>
              <a:gd name="connsiteX0" fmla="*/ 0 w 138614"/>
              <a:gd name="connsiteY0" fmla="*/ 4111578 h 4111578"/>
              <a:gd name="connsiteX1" fmla="*/ 0 w 138614"/>
              <a:gd name="connsiteY1" fmla="*/ 0 h 4111578"/>
              <a:gd name="connsiteX2" fmla="*/ 138614 w 138614"/>
              <a:gd name="connsiteY2" fmla="*/ 0 h 4111578"/>
              <a:gd name="connsiteX3" fmla="*/ 138614 w 138614"/>
              <a:gd name="connsiteY3" fmla="*/ 4111578 h 41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4" h="4111578">
                <a:moveTo>
                  <a:pt x="0" y="4111578"/>
                </a:moveTo>
                <a:lnTo>
                  <a:pt x="0" y="0"/>
                </a:lnTo>
                <a:lnTo>
                  <a:pt x="138614" y="0"/>
                </a:lnTo>
                <a:lnTo>
                  <a:pt x="138614" y="4111578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433DEC4F-4FD3-7A15-81F5-8E39F8A08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098006" y="1621380"/>
            <a:ext cx="138615" cy="10334624"/>
          </a:xfrm>
          <a:custGeom>
            <a:avLst/>
            <a:gdLst>
              <a:gd name="connsiteX0" fmla="*/ 0 w 138615"/>
              <a:gd name="connsiteY0" fmla="*/ 10334624 h 10334624"/>
              <a:gd name="connsiteX1" fmla="*/ 0 w 138615"/>
              <a:gd name="connsiteY1" fmla="*/ 0 h 10334624"/>
              <a:gd name="connsiteX2" fmla="*/ 138615 w 138615"/>
              <a:gd name="connsiteY2" fmla="*/ 0 h 10334624"/>
              <a:gd name="connsiteX3" fmla="*/ 138615 w 138615"/>
              <a:gd name="connsiteY3" fmla="*/ 10334624 h 1033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615" h="10334624">
                <a:moveTo>
                  <a:pt x="0" y="10334624"/>
                </a:moveTo>
                <a:lnTo>
                  <a:pt x="0" y="0"/>
                </a:lnTo>
                <a:lnTo>
                  <a:pt x="138615" y="0"/>
                </a:lnTo>
                <a:lnTo>
                  <a:pt x="138615" y="10334624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3" name="Rectangle: Rounded Corners 119">
            <a:extLst>
              <a:ext uri="{FF2B5EF4-FFF2-40B4-BE49-F238E27FC236}">
                <a16:creationId xmlns:a16="http://schemas.microsoft.com/office/drawing/2014/main" id="{3294E270-813D-22E3-9DF1-5D0F71935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63893" y="3061256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: Rounded Corners 128">
            <a:extLst>
              <a:ext uri="{FF2B5EF4-FFF2-40B4-BE49-F238E27FC236}">
                <a16:creationId xmlns:a16="http://schemas.microsoft.com/office/drawing/2014/main" id="{6E666C9E-2A58-CF3B-D4A2-348716242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263893" y="453000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: Rounded Corners 140">
            <a:extLst>
              <a:ext uri="{FF2B5EF4-FFF2-40B4-BE49-F238E27FC236}">
                <a16:creationId xmlns:a16="http://schemas.microsoft.com/office/drawing/2014/main" id="{60108638-A3F8-62CA-7249-839F300C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05946" y="157747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144">
            <a:extLst>
              <a:ext uri="{FF2B5EF4-FFF2-40B4-BE49-F238E27FC236}">
                <a16:creationId xmlns:a16="http://schemas.microsoft.com/office/drawing/2014/main" id="{0599587A-5C20-7397-7784-E0F0AC323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05946" y="3061256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: Rounded Corners 148">
            <a:extLst>
              <a:ext uri="{FF2B5EF4-FFF2-40B4-BE49-F238E27FC236}">
                <a16:creationId xmlns:a16="http://schemas.microsoft.com/office/drawing/2014/main" id="{EA215DB0-5DDF-867C-037D-26C86FD5A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05946" y="4530004"/>
            <a:ext cx="4287735" cy="1251200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: Rounded Corners 143">
            <a:extLst>
              <a:ext uri="{FF2B5EF4-FFF2-40B4-BE49-F238E27FC236}">
                <a16:creationId xmlns:a16="http://schemas.microsoft.com/office/drawing/2014/main" id="{0847E79E-1907-494F-D400-57D93CFAA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345157" y="3122636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4" name="Rectangle: Rounded Corners 143">
            <a:extLst>
              <a:ext uri="{FF2B5EF4-FFF2-40B4-BE49-F238E27FC236}">
                <a16:creationId xmlns:a16="http://schemas.microsoft.com/office/drawing/2014/main" id="{99127C4B-D0CB-B779-E5CA-AC2787E1D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340773" y="462239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EF90E63B-B660-86B9-D655-74768B33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82826" y="462239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BAD431CB-4A7D-1EFC-3868-61D87DBCA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85176" y="3153651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7" name="Rectangle: Rounded Corners 143">
            <a:extLst>
              <a:ext uri="{FF2B5EF4-FFF2-40B4-BE49-F238E27FC236}">
                <a16:creationId xmlns:a16="http://schemas.microsoft.com/office/drawing/2014/main" id="{9A43084B-0F09-2CFD-5971-E7D53488C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82826" y="1669869"/>
            <a:ext cx="51196" cy="1066410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92" y="382748"/>
            <a:ext cx="4704729" cy="240109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D2D4FE9-4450-D975-68E5-67E546CA7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8145" y="3101017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E061859E-434C-8F7B-C40C-F4B8415CDA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58145" y="378467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3300A542-9100-69DD-1714-913F784321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58145" y="4569765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2">
            <a:extLst>
              <a:ext uri="{FF2B5EF4-FFF2-40B4-BE49-F238E27FC236}">
                <a16:creationId xmlns:a16="http://schemas.microsoft.com/office/drawing/2014/main" id="{2EDCF97B-488F-B342-9553-3233D8E5C02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558145" y="526220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F222655E-C50E-7691-5F03-85AFBEE6F5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1913" y="1620761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2">
            <a:extLst>
              <a:ext uri="{FF2B5EF4-FFF2-40B4-BE49-F238E27FC236}">
                <a16:creationId xmlns:a16="http://schemas.microsoft.com/office/drawing/2014/main" id="{00CBC18E-ADA3-7786-0820-2ED86ABFC1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0914" y="2304417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6" name="Text Placeholder 28">
            <a:extLst>
              <a:ext uri="{FF2B5EF4-FFF2-40B4-BE49-F238E27FC236}">
                <a16:creationId xmlns:a16="http://schemas.microsoft.com/office/drawing/2014/main" id="{F8918083-4608-1EF5-C131-8A8264BF733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02147" y="3101017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6" name="Text Placeholder 42">
            <a:extLst>
              <a:ext uri="{FF2B5EF4-FFF2-40B4-BE49-F238E27FC236}">
                <a16:creationId xmlns:a16="http://schemas.microsoft.com/office/drawing/2014/main" id="{9A9FBD1C-EC0C-035F-A05B-EAE7AB44875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0914" y="378467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2C62B574-10C2-F194-35A6-769A0034B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2030" y="4569765"/>
            <a:ext cx="3825875" cy="60483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5" name="Text Placeholder 42">
            <a:extLst>
              <a:ext uri="{FF2B5EF4-FFF2-40B4-BE49-F238E27FC236}">
                <a16:creationId xmlns:a16="http://schemas.microsoft.com/office/drawing/2014/main" id="{6F9EF558-6773-4297-3C72-32B47DD17F2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0914" y="5262203"/>
            <a:ext cx="3825875" cy="4968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89926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Straight Connector 163">
            <a:extLst>
              <a:ext uri="{FF2B5EF4-FFF2-40B4-BE49-F238E27FC236}">
                <a16:creationId xmlns:a16="http://schemas.microsoft.com/office/drawing/2014/main" id="{7AF7E496-3BA0-3128-7B1F-63AFF64E5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4000" y="3045427"/>
            <a:ext cx="10503678" cy="0"/>
          </a:xfrm>
          <a:prstGeom prst="line">
            <a:avLst/>
          </a:prstGeom>
          <a:ln w="254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112">
            <a:extLst>
              <a:ext uri="{FF2B5EF4-FFF2-40B4-BE49-F238E27FC236}">
                <a16:creationId xmlns:a16="http://schemas.microsoft.com/office/drawing/2014/main" id="{62F46980-73B5-2622-507A-417A0E98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78295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" name="Freeform: Shape 115">
            <a:extLst>
              <a:ext uri="{FF2B5EF4-FFF2-40B4-BE49-F238E27FC236}">
                <a16:creationId xmlns:a16="http://schemas.microsoft.com/office/drawing/2014/main" id="{D74D9D4F-1FC0-1EAE-45E7-71C955C6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15949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9" name="Freeform: Shape 118">
            <a:extLst>
              <a:ext uri="{FF2B5EF4-FFF2-40B4-BE49-F238E27FC236}">
                <a16:creationId xmlns:a16="http://schemas.microsoft.com/office/drawing/2014/main" id="{2C1B08B4-7DA6-8350-BA4E-5C576A5AA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53603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/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0" name="Freeform: Shape 121">
            <a:extLst>
              <a:ext uri="{FF2B5EF4-FFF2-40B4-BE49-F238E27FC236}">
                <a16:creationId xmlns:a16="http://schemas.microsoft.com/office/drawing/2014/main" id="{10C8011F-CA45-F98B-DE64-DB0CD28CA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91258" y="2950692"/>
            <a:ext cx="219738" cy="21973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38100" cap="sq">
            <a:solidFill>
              <a:srgbClr val="FFFFFF"/>
            </a:solidFill>
            <a:prstDash val="solid"/>
            <a:miter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2747"/>
            <a:ext cx="10515600" cy="112601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C92635A-06B6-52B7-7CC5-D58EFE92D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451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E889516-4338-56D8-CE45-F14F92DDD9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06450" y="4273341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708F7DCF-9E94-373D-9070-163831024A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10757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6">
            <a:extLst>
              <a:ext uri="{FF2B5EF4-FFF2-40B4-BE49-F238E27FC236}">
                <a16:creationId xmlns:a16="http://schemas.microsoft.com/office/drawing/2014/main" id="{BE751085-72B1-5889-D0A4-20DFC12FFB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10757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5079FA23-7F99-80CA-947C-7488305D86F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5065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E56E0638-343A-E4BC-2DF6-D08CEDEFE59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5064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8C5AB2C-6BC3-3C9C-613E-B5F138F83D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19373" y="3404978"/>
            <a:ext cx="2516187" cy="812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4C7309B8-4D72-DFFF-D966-C48EB04511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19371" y="4293787"/>
            <a:ext cx="2516188" cy="1443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13552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8068D6EF-A89A-F155-906B-B56E09496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11927" y="2363993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32FE256E-AF72-BCDA-5F87-72D9DECCA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11927" y="3701768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Rectangle: Rounded Corners 11">
            <a:extLst>
              <a:ext uri="{FF2B5EF4-FFF2-40B4-BE49-F238E27FC236}">
                <a16:creationId xmlns:a16="http://schemas.microsoft.com/office/drawing/2014/main" id="{E75ECF73-5701-02AD-0EE3-955A47F56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11927" y="5130922"/>
            <a:ext cx="3533713" cy="71039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Rectangle: Rounded Corners 143">
            <a:extLst>
              <a:ext uri="{FF2B5EF4-FFF2-40B4-BE49-F238E27FC236}">
                <a16:creationId xmlns:a16="http://schemas.microsoft.com/office/drawing/2014/main" id="{0111E41D-08D6-5217-A463-F19CC60AA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2013172" y="2429615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9" name="Rectangle: Rounded Corners 143">
            <a:extLst>
              <a:ext uri="{FF2B5EF4-FFF2-40B4-BE49-F238E27FC236}">
                <a16:creationId xmlns:a16="http://schemas.microsoft.com/office/drawing/2014/main" id="{72DD672D-A178-6E24-D84A-1F60B9932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2012732" y="3764208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AB68F590-2FCC-D6A9-6F97-A68CBD9E0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2006801" y="5196544"/>
            <a:ext cx="45719" cy="579148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0840"/>
            <a:ext cx="10515600" cy="113792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30B5A4-95F5-06BB-9151-378FC84B9F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7984" y="2358232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81A02A3-5974-0215-579C-F654A1FB5C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76938" y="2359025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C64AD21E-6E87-8139-C758-0BCEEEF6CC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59256" y="3703343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31E97897-2C59-DE1A-8C8D-B3384CBC5E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76938" y="3702548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51BE0C13-520E-6C9F-1389-B47B580B27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59256" y="5130922"/>
            <a:ext cx="3101975" cy="71039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F0C996FC-38EF-843A-3DDD-C686153853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6938" y="5130922"/>
            <a:ext cx="4202112" cy="709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57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4">
            <a:extLst>
              <a:ext uri="{FF2B5EF4-FFF2-40B4-BE49-F238E27FC236}">
                <a16:creationId xmlns:a16="http://schemas.microsoft.com/office/drawing/2014/main" id="{22DD92FE-0A42-159E-CE1B-B0280B193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0" y="0"/>
            <a:ext cx="510435" cy="510435"/>
          </a:xfrm>
          <a:prstGeom prst="rect">
            <a:avLst/>
          </a:prstGeom>
          <a:solidFill>
            <a:schemeClr val="accent4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5" name="Freeform: Shape 23">
            <a:extLst>
              <a:ext uri="{FF2B5EF4-FFF2-40B4-BE49-F238E27FC236}">
                <a16:creationId xmlns:a16="http://schemas.microsoft.com/office/drawing/2014/main" id="{E8F233C1-BEE9-77D3-AB1B-1D818118B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95405" y="-1"/>
            <a:ext cx="510435" cy="510435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60" y="624839"/>
            <a:ext cx="4654296" cy="3998469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52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9" y="4691634"/>
            <a:ext cx="4654295" cy="91073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91CC8F7-9409-A40C-679D-1CB5C59505D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65759" y="5769165"/>
            <a:ext cx="2401888" cy="303213"/>
          </a:xfrm>
        </p:spPr>
        <p:txBody>
          <a:bodyPr>
            <a:normAutofit/>
          </a:bodyPr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624839"/>
            <a:ext cx="6595872" cy="544753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5C5E9E-7D6B-F674-383A-D41C9E808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9783F3-50D7-87F6-543D-A56B968B9A9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ED12D94-DECC-F8F8-9DC6-A83C3A58D70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</p:spTree>
    <p:extLst>
      <p:ext uri="{BB962C8B-B14F-4D97-AF65-F5344CB8AC3E}">
        <p14:creationId xmlns:p14="http://schemas.microsoft.com/office/powerpoint/2010/main" val="4275749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9831D87-27BD-7F85-D434-FFC49F2B6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01655" y="391506"/>
            <a:ext cx="393632" cy="397884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266FB5FF-6FAB-340C-DBB2-8CACB2CC3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405897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: Shape 24">
            <a:extLst>
              <a:ext uri="{FF2B5EF4-FFF2-40B4-BE49-F238E27FC236}">
                <a16:creationId xmlns:a16="http://schemas.microsoft.com/office/drawing/2014/main" id="{26293625-D7F8-AA8F-3317-77906CD02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99529" y="0"/>
            <a:ext cx="393632" cy="393632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: Shape 7">
            <a:extLst>
              <a:ext uri="{FF2B5EF4-FFF2-40B4-BE49-F238E27FC236}">
                <a16:creationId xmlns:a16="http://schemas.microsoft.com/office/drawing/2014/main" id="{AFA05731-39C6-7259-8093-E945E299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4293" y="6195484"/>
            <a:ext cx="138223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: Shape 6">
            <a:extLst>
              <a:ext uri="{FF2B5EF4-FFF2-40B4-BE49-F238E27FC236}">
                <a16:creationId xmlns:a16="http://schemas.microsoft.com/office/drawing/2014/main" id="{EC4ACC28-88AB-7B5F-58D2-2CFC157A9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19642" y="6486945"/>
            <a:ext cx="138223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Isosceles Triangle 9">
            <a:extLst>
              <a:ext uri="{FF2B5EF4-FFF2-40B4-BE49-F238E27FC236}">
                <a16:creationId xmlns:a16="http://schemas.microsoft.com/office/drawing/2014/main" id="{3D7964A4-9E4F-C9B5-897D-F2E4A4EEA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455787" y="2207374"/>
            <a:ext cx="1299487" cy="1124056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6C9F4B19-AA9C-1602-55DA-BB39AE09E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960756" y="3378023"/>
            <a:ext cx="2289551" cy="818730"/>
          </a:xfrm>
          <a:custGeom>
            <a:avLst/>
            <a:gdLst/>
            <a:ahLst/>
            <a:cxnLst/>
            <a:rect l="l" t="t" r="r" b="b"/>
            <a:pathLst>
              <a:path w="3547958" h="1268730">
                <a:moveTo>
                  <a:pt x="735330" y="0"/>
                </a:moveTo>
                <a:lnTo>
                  <a:pt x="0" y="1268730"/>
                </a:lnTo>
                <a:lnTo>
                  <a:pt x="3547958" y="1268730"/>
                </a:lnTo>
                <a:lnTo>
                  <a:pt x="2812628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3" name="Freeform: Shape 13">
            <a:extLst>
              <a:ext uri="{FF2B5EF4-FFF2-40B4-BE49-F238E27FC236}">
                <a16:creationId xmlns:a16="http://schemas.microsoft.com/office/drawing/2014/main" id="{C304A6B6-86DC-813E-9B35-7972CD51A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451978" y="4246196"/>
            <a:ext cx="3307108" cy="818730"/>
          </a:xfrm>
          <a:custGeom>
            <a:avLst/>
            <a:gdLst/>
            <a:ahLst/>
            <a:cxnLst/>
            <a:rect l="l" t="t" r="r" b="b"/>
            <a:pathLst>
              <a:path w="5124796" h="1268730">
                <a:moveTo>
                  <a:pt x="735330" y="0"/>
                </a:moveTo>
                <a:lnTo>
                  <a:pt x="0" y="1268730"/>
                </a:lnTo>
                <a:lnTo>
                  <a:pt x="5124796" y="1268730"/>
                </a:lnTo>
                <a:lnTo>
                  <a:pt x="4389466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Freeform: Shape 4">
            <a:extLst>
              <a:ext uri="{FF2B5EF4-FFF2-40B4-BE49-F238E27FC236}">
                <a16:creationId xmlns:a16="http://schemas.microsoft.com/office/drawing/2014/main" id="{792B54D5-4EEB-697D-E677-7DA6244BF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949656" y="5116647"/>
            <a:ext cx="4311751" cy="818730"/>
          </a:xfrm>
          <a:custGeom>
            <a:avLst/>
            <a:gdLst/>
            <a:ahLst/>
            <a:cxnLst/>
            <a:rect l="l" t="t" r="r" b="b"/>
            <a:pathLst>
              <a:path w="6681620" h="1268730">
                <a:moveTo>
                  <a:pt x="735330" y="0"/>
                </a:moveTo>
                <a:lnTo>
                  <a:pt x="0" y="1268730"/>
                </a:lnTo>
                <a:lnTo>
                  <a:pt x="6681620" y="1268730"/>
                </a:lnTo>
                <a:lnTo>
                  <a:pt x="594629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2360DB1-3A78-A767-E799-14E056807C8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44690" y="2779392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D3E2ABB-1C67-BA81-88EC-7C0259E64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1529" y="2158238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C0E60718-0E3D-41CA-0198-A860310C5D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481528" y="2882900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11CEEE70-E86A-AD7E-D7B2-5384F9E066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44691" y="3618922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4CA469D6-07C5-E615-EAA4-8FD5A1B2422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09279" y="3022025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453C75BE-B8FC-DCC0-5708-AFC3709AD0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609278" y="3744822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F5581B5F-7326-AE49-E244-3B55DD65A3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44690" y="4493844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671B48D-C562-82E2-63C2-F1C2BD2857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0329" y="3922553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C87F322-A912-93A1-947D-463BE6AD027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0328" y="4662670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7CA9F481-EC39-13D5-7C5F-5C68AD06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35160" y="5350891"/>
            <a:ext cx="721680" cy="3234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F66A403A-3CB2-CF79-DDC2-C382C0FCAB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11804" y="4802727"/>
            <a:ext cx="3387725" cy="64369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67AD4C35-66C4-5D2A-43DC-8109B504E11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411804" y="5526009"/>
            <a:ext cx="3387725" cy="4222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52852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: Rounded Corners 11">
            <a:extLst>
              <a:ext uri="{FF2B5EF4-FFF2-40B4-BE49-F238E27FC236}">
                <a16:creationId xmlns:a16="http://schemas.microsoft.com/office/drawing/2014/main" id="{1340B563-641E-4E77-EE7D-CDA2F9E7D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1327" y="3331684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" name="Rectangle: Rounded Corners 11">
            <a:extLst>
              <a:ext uri="{FF2B5EF4-FFF2-40B4-BE49-F238E27FC236}">
                <a16:creationId xmlns:a16="http://schemas.microsoft.com/office/drawing/2014/main" id="{8EDBD4EC-B869-F140-F952-942BC67BE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1327" y="4684811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5" name="Rectangle: Rounded Corners 143">
            <a:extLst>
              <a:ext uri="{FF2B5EF4-FFF2-40B4-BE49-F238E27FC236}">
                <a16:creationId xmlns:a16="http://schemas.microsoft.com/office/drawing/2014/main" id="{2CA81AA9-90D4-76A6-404F-ECA4D5818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022572" y="4845328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9" name="Rectangle: Rounded Corners 11">
            <a:extLst>
              <a:ext uri="{FF2B5EF4-FFF2-40B4-BE49-F238E27FC236}">
                <a16:creationId xmlns:a16="http://schemas.microsoft.com/office/drawing/2014/main" id="{539350C0-72C1-AF99-D882-95CCA842E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1327" y="1974850"/>
            <a:ext cx="5174673" cy="122715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  <a:ln w="6350">
            <a:noFill/>
          </a:ln>
        </p:spPr>
        <p:txBody>
          <a:bodyPr vert="horz" lIns="0" tIns="0" rIns="0" bIns="0" rtlCol="0" anchor="ctr" anchorCtr="0"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0" name="Rectangle: Rounded Corners 143">
            <a:extLst>
              <a:ext uri="{FF2B5EF4-FFF2-40B4-BE49-F238E27FC236}">
                <a16:creationId xmlns:a16="http://schemas.microsoft.com/office/drawing/2014/main" id="{D5DD225F-2C92-E172-D03A-0ED724588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022572" y="2135367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FA7D5257-00CD-82C3-D72A-2ABFFDCCD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022572" y="3492201"/>
            <a:ext cx="45719" cy="963434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78287"/>
            <a:ext cx="10504000" cy="113225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BFB6A8-5603-1939-F8DB-2F9CE946AE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69314" y="2063750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1193D27E-DFF0-8236-1C53-45AA01CB61B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69313" y="2628900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CBE95DBE-3461-EBF6-2FBC-28B26C1F3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69314" y="3423382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0CAC4AD8-B278-F677-C095-22FC28EC11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69312" y="3985973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46C480D3-EAC8-10D5-894E-4B11BEF3B7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69314" y="4773712"/>
            <a:ext cx="3690937" cy="4730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40278D93-7353-B475-9298-9C40BE10F7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69312" y="5347446"/>
            <a:ext cx="3690937" cy="4699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E6572AF-11B5-F729-FE56-41518764CC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941225" y="1697038"/>
            <a:ext cx="3406775" cy="45386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7869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A2ACB77-3880-2E11-CF05-EE5223C6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81" y="6234019"/>
            <a:ext cx="311150" cy="314511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284A02F-0A0E-594F-9D08-08B07C4E4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10646" y="6546850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24">
            <a:extLst>
              <a:ext uri="{FF2B5EF4-FFF2-40B4-BE49-F238E27FC236}">
                <a16:creationId xmlns:a16="http://schemas.microsoft.com/office/drawing/2014/main" id="{5A6BD528-59A3-F66A-8065-FA562D8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0" y="6546850"/>
            <a:ext cx="311150" cy="31115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Rectangle: Rounded Corners 22">
            <a:extLst>
              <a:ext uri="{FF2B5EF4-FFF2-40B4-BE49-F238E27FC236}">
                <a16:creationId xmlns:a16="http://schemas.microsoft.com/office/drawing/2014/main" id="{4925411C-C42C-B9C0-D7E0-9925B6E3D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6259" y="1898574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3" name="Rectangle: Rounded Corners 22">
            <a:extLst>
              <a:ext uri="{FF2B5EF4-FFF2-40B4-BE49-F238E27FC236}">
                <a16:creationId xmlns:a16="http://schemas.microsoft.com/office/drawing/2014/main" id="{073FE5C1-20BE-C5D6-EFD9-21D992F11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6261" y="4100350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5" name="Rectangle: Rounded Corners 17">
            <a:extLst>
              <a:ext uri="{FF2B5EF4-FFF2-40B4-BE49-F238E27FC236}">
                <a16:creationId xmlns:a16="http://schemas.microsoft.com/office/drawing/2014/main" id="{E280A9A3-4908-B95E-1933-B4A16660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4778" y="1920764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6" name="Rectangle: Rounded Corners 17">
            <a:extLst>
              <a:ext uri="{FF2B5EF4-FFF2-40B4-BE49-F238E27FC236}">
                <a16:creationId xmlns:a16="http://schemas.microsoft.com/office/drawing/2014/main" id="{73C9DCB6-CED2-C0AF-769B-0ED8F3D7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14778" y="4100349"/>
            <a:ext cx="4890964" cy="1916882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5" name="Rectangle: Rounded Corners 143">
            <a:extLst>
              <a:ext uri="{FF2B5EF4-FFF2-40B4-BE49-F238E27FC236}">
                <a16:creationId xmlns:a16="http://schemas.microsoft.com/office/drawing/2014/main" id="{3FC160B3-981D-7378-EA49-B575788E6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186665" y="2089094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6" name="Rectangle: Rounded Corners 143">
            <a:extLst>
              <a:ext uri="{FF2B5EF4-FFF2-40B4-BE49-F238E27FC236}">
                <a16:creationId xmlns:a16="http://schemas.microsoft.com/office/drawing/2014/main" id="{4EC3AAB8-23CD-592B-0D2C-806FA2E5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1186665" y="4268679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7" name="Rectangle: Rounded Corners 143">
            <a:extLst>
              <a:ext uri="{FF2B5EF4-FFF2-40B4-BE49-F238E27FC236}">
                <a16:creationId xmlns:a16="http://schemas.microsoft.com/office/drawing/2014/main" id="{D5C22C78-6C50-8D27-C6A7-50B423F6F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17957" y="2089092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8" name="Rectangle: Rounded Corners 143">
            <a:extLst>
              <a:ext uri="{FF2B5EF4-FFF2-40B4-BE49-F238E27FC236}">
                <a16:creationId xmlns:a16="http://schemas.microsoft.com/office/drawing/2014/main" id="{BEE21FA6-468D-E771-AD7D-5D3740D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6317956" y="4268679"/>
            <a:ext cx="57935" cy="1580225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8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3229ECD-8805-D1D1-488D-A5FDB006B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261" y="2178050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F46028E-BBE2-4FC0-A1E0-3F36318AF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83261" y="2746215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152DA670-78AB-CBF6-1197-50A0CF775A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14553" y="2178050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7784DEEC-849A-0283-62BF-533242B109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553" y="2746215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AB8125F3-2588-9BE1-D9EC-641E8C425C2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83261" y="4325823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4D44707A-0C4F-C344-3717-752178D9CD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583261" y="4893988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C2916B5F-C470-85C4-B809-47286DE903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14553" y="4325823"/>
            <a:ext cx="3602038" cy="50466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F1BFDDF3-7ED5-0302-C00D-A34A2058A9B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14553" y="4893988"/>
            <a:ext cx="3602038" cy="8626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7352928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87CCFE2A-6626-6AE5-C453-D35DA310D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: Shape 6">
            <a:extLst>
              <a:ext uri="{FF2B5EF4-FFF2-40B4-BE49-F238E27FC236}">
                <a16:creationId xmlns:a16="http://schemas.microsoft.com/office/drawing/2014/main" id="{DCD2A433-747D-0C78-13C9-150DE55C9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">
            <a:extLst>
              <a:ext uri="{FF2B5EF4-FFF2-40B4-BE49-F238E27FC236}">
                <a16:creationId xmlns:a16="http://schemas.microsoft.com/office/drawing/2014/main" id="{2F042920-C42A-7041-E752-777E868A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1AEFC74-881B-9A9C-D4A0-8FEE87B40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951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6B9CD-CDCE-3DAE-1096-E42A3D736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04578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9185E4-B64F-D102-D753-318F5A73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0205" y="2495551"/>
            <a:ext cx="3606596" cy="251781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8" name="Rectangle: Rounded Corners 143">
            <a:extLst>
              <a:ext uri="{FF2B5EF4-FFF2-40B4-BE49-F238E27FC236}">
                <a16:creationId xmlns:a16="http://schemas.microsoft.com/office/drawing/2014/main" id="{F5D42F95-A294-554D-ECB2-B2E099A4F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2269390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19" name="Rectangle: Rounded Corners 143">
            <a:extLst>
              <a:ext uri="{FF2B5EF4-FFF2-40B4-BE49-F238E27FC236}">
                <a16:creationId xmlns:a16="http://schemas.microsoft.com/office/drawing/2014/main" id="{5BDE51AD-849D-734D-C53B-CB01854A3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6090795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0" name="Rectangle: Rounded Corners 143">
            <a:extLst>
              <a:ext uri="{FF2B5EF4-FFF2-40B4-BE49-F238E27FC236}">
                <a16:creationId xmlns:a16="http://schemas.microsoft.com/office/drawing/2014/main" id="{FD1CFB5D-5023-08E7-C54E-8D59DBE2B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 rot="5400000">
            <a:off x="9906422" y="983372"/>
            <a:ext cx="45719" cy="3252137"/>
          </a:xfrm>
          <a:prstGeom prst="rect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endParaRPr lang="zh-CN" alt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382744"/>
            <a:ext cx="10504000" cy="1132258"/>
          </a:xfrm>
          <a:prstGeom prst="rect">
            <a:avLst/>
          </a:prstGeom>
        </p:spPr>
        <p:txBody>
          <a:bodyPr/>
          <a:lstStyle>
            <a:lvl1pPr algn="ctr">
              <a:tabLst>
                <a:tab pos="4284663" algn="l"/>
              </a:tabLst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79E6D70-234C-B43F-0689-DA978FDC45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181" y="2894188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A5E087E-94A9-C71E-5291-39C6638BD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181" y="3737577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DFFAF77B-DC5E-D3F2-DD0F-B6B0DE2E33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6935" y="2902435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75E6CD7A-E04F-DA48-DFE7-15AD16F205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86935" y="3745824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A69C0A17-B8C0-CDE4-B1B4-4B9FC4AC8A4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3031" y="2902435"/>
            <a:ext cx="3252788" cy="74360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44986253-66AA-1A5A-93F0-09CA6D7377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3031" y="3745824"/>
            <a:ext cx="3252788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altLang="zh-CN"/>
              <a:t>Click to edit Master text styles</a:t>
            </a:r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91000C-5C42-5EFE-1724-E919C1AF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20EB96-9ED6-BCEB-D919-685C90D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564476-60E1-46C0-5035-F4C8EDB8738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96499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7439-C3B4-DEC8-C61E-A49A7EA3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0759D-5A18-780C-BAFE-FF5308C69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B2D00-3DC7-9097-2E42-EB77D3D3152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7838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9A52E019-72F8-20CD-333A-4BD26410F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EC6071E0-7034-EEAF-523D-EF5087E5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60D5C5F5-3B18-6490-BE68-D651EEC59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C5514E-39A6-9BC8-725B-C222BD0B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8A87490-CA58-467C-24E2-36E6253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E0A8E3-9314-85BD-7158-1F2CC7357B8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090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7">
            <a:extLst>
              <a:ext uri="{FF2B5EF4-FFF2-40B4-BE49-F238E27FC236}">
                <a16:creationId xmlns:a16="http://schemas.microsoft.com/office/drawing/2014/main" id="{C4D996C6-EC1D-2D63-D0A9-068AEEF70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C41512CB-4231-1D37-186F-434200476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: Shape">
            <a:extLst>
              <a:ext uri="{FF2B5EF4-FFF2-40B4-BE49-F238E27FC236}">
                <a16:creationId xmlns:a16="http://schemas.microsoft.com/office/drawing/2014/main" id="{911D4BBE-6595-C858-F3D6-C69A20B9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043512-E3FC-BB3F-A7DA-424BBECF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2FC3F80-10A8-391C-8DE7-05D529B7D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3FA3B5A-6578-3CED-DD1E-B78BDEB8D25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21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7C208FDA-2DC8-5E65-6234-52C46FF4A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B1767F46-6B37-E6B4-9B4A-AEA3412A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F62653D0-30FD-7426-CF86-FDDD77BD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91819-0893-D31C-BA35-5E41BCC0A27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2A0EA79-90D2-0FDA-2A6B-86DF5B18CD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2B032-0AB7-8447-DD7D-A992924581C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353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7">
            <a:extLst>
              <a:ext uri="{FF2B5EF4-FFF2-40B4-BE49-F238E27FC236}">
                <a16:creationId xmlns:a16="http://schemas.microsoft.com/office/drawing/2014/main" id="{C8D9ADD5-33B5-04DC-338A-82F5DAEE1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844791" y="-443490"/>
            <a:ext cx="299827" cy="1186810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7A7407F7-1464-2538-F9B5-ED8B3730CA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1740140" y="-152029"/>
            <a:ext cx="299827" cy="603887"/>
          </a:xfrm>
          <a:custGeom>
            <a:avLst/>
            <a:gdLst/>
            <a:ahLst/>
            <a:cxnLst/>
            <a:rect l="l" t="t" r="r" b="b"/>
            <a:pathLst>
              <a:path w="2097419" h="2097419">
                <a:moveTo>
                  <a:pt x="0" y="0"/>
                </a:moveTo>
                <a:lnTo>
                  <a:pt x="2097419" y="0"/>
                </a:lnTo>
                <a:lnTo>
                  <a:pt x="2097419" y="2097419"/>
                </a:lnTo>
                <a:lnTo>
                  <a:pt x="0" y="209741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: Shape">
            <a:extLst>
              <a:ext uri="{FF2B5EF4-FFF2-40B4-BE49-F238E27FC236}">
                <a16:creationId xmlns:a16="http://schemas.microsoft.com/office/drawing/2014/main" id="{69E69534-939A-6F73-B1B4-C6E8201C0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5550"/>
            <a:ext cx="552450" cy="552450"/>
          </a:xfrm>
          <a:custGeom>
            <a:avLst/>
            <a:gdLst>
              <a:gd name="connsiteX0" fmla="*/ 0 w 552450"/>
              <a:gd name="connsiteY0" fmla="*/ 0 h 552450"/>
              <a:gd name="connsiteX1" fmla="*/ 552450 w 552450"/>
              <a:gd name="connsiteY1" fmla="*/ 552450 h 552450"/>
              <a:gd name="connsiteX2" fmla="*/ 0 w 552450"/>
              <a:gd name="connsiteY2" fmla="*/ 552450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450" h="552450">
                <a:moveTo>
                  <a:pt x="0" y="0"/>
                </a:moveTo>
                <a:cubicBezTo>
                  <a:pt x="305110" y="0"/>
                  <a:pt x="552450" y="247340"/>
                  <a:pt x="552450" y="552450"/>
                </a:cubicBezTo>
                <a:lnTo>
                  <a:pt x="0" y="552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5A84B9-F72A-1BA8-9C60-71EA600DE1E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E627D-2009-C36B-D3C1-23C69EC058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363C2-0B63-B620-A9CF-5E9D433D0064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0009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DBD62705-983A-14CC-F765-E21152624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990"/>
            <a:ext cx="1005378" cy="1137544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extBox 14">
            <a:extLst>
              <a:ext uri="{FF2B5EF4-FFF2-40B4-BE49-F238E27FC236}">
                <a16:creationId xmlns:a16="http://schemas.microsoft.com/office/drawing/2014/main" id="{69EED095-8267-F4C6-9C79-D62BFC15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10361865" y="3608134"/>
            <a:ext cx="1153853" cy="2619992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1" name="Right Triangle 15">
            <a:extLst>
              <a:ext uri="{FF2B5EF4-FFF2-40B4-BE49-F238E27FC236}">
                <a16:creationId xmlns:a16="http://schemas.microsoft.com/office/drawing/2014/main" id="{42AB2D0A-60AC-AFE2-AE5D-AFAFC1053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451622" y="787177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B98444C3-D6D7-80F9-87F6-A5E4BF19B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 flipH="1">
            <a:off x="6788390" y="787177"/>
            <a:ext cx="1351722" cy="910252"/>
          </a:xfrm>
          <a:prstGeom prst="rect">
            <a:avLst/>
          </a:prstGeom>
          <a:solidFill>
            <a:schemeClr val="accent3"/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7" name="Right Triangle 15">
            <a:extLst>
              <a:ext uri="{FF2B5EF4-FFF2-40B4-BE49-F238E27FC236}">
                <a16:creationId xmlns:a16="http://schemas.microsoft.com/office/drawing/2014/main" id="{7F938093-107D-D5AE-8D23-BD736C24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788392" y="5417794"/>
            <a:ext cx="910251" cy="910251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9CEFA-8BDB-5E3F-DF4E-6D45B6CA1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361872" y="2459359"/>
            <a:ext cx="1153853" cy="115385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62FF71-CBEF-707D-20E1-88AB7C2DB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0112" y="786125"/>
            <a:ext cx="910253" cy="910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71F2E7A-C836-861D-3F94-F226FD288A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386" y="1202309"/>
            <a:ext cx="4760493" cy="4630616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6E23298B-A91E-E04B-9676-F31A7919BE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8391" y="1696135"/>
            <a:ext cx="3573482" cy="3721659"/>
          </a:xfrm>
          <a:prstGeom prst="rect">
            <a:avLst/>
          </a:prstGeom>
          <a:noFill/>
        </p:spPr>
        <p:txBody>
          <a:bodyPr/>
          <a:lstStyle/>
          <a:p>
            <a:endParaRPr lang="en-US"/>
          </a:p>
        </p:txBody>
      </p:sp>
      <p:sp>
        <p:nvSpPr>
          <p:cNvPr id="9" name="Picture Placeholder">
            <a:extLst>
              <a:ext uri="{FF2B5EF4-FFF2-40B4-BE49-F238E27FC236}">
                <a16:creationId xmlns:a16="http://schemas.microsoft.com/office/drawing/2014/main" id="{1608D06A-1ACC-5A25-F2AE-8656AB8F67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469109" y="4186590"/>
            <a:ext cx="2046616" cy="2046616"/>
          </a:xfrm>
          <a:prstGeom prst="ellipse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A681D-3C93-73D8-C44D-068177A5510A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5792B-2860-44AE-F92D-EB55FD49567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47D2B-3752-F97F-78CC-2A55CA546B0E}"/>
              </a:ext>
            </a:extLst>
          </p:cNvPr>
          <p:cNvSpPr>
            <a:spLocks noGrp="1"/>
          </p:cNvSpPr>
          <p:nvPr>
            <p:ph type="sldNum" sz="half" idx="24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96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4CF8F0-0086-A532-B3E4-168E34660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0" y="624838"/>
            <a:ext cx="4953001" cy="4052821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FBD0E3D-9C53-6464-1D1B-030AAA0283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24600" y="4874612"/>
            <a:ext cx="4953001" cy="127165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0" name="Chart Placeholder">
            <a:extLst>
              <a:ext uri="{FF2B5EF4-FFF2-40B4-BE49-F238E27FC236}">
                <a16:creationId xmlns:a16="http://schemas.microsoft.com/office/drawing/2014/main" id="{9E5BF179-C4FB-6849-327F-FA6680541C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399" y="1304924"/>
            <a:ext cx="2265982" cy="2263334"/>
          </a:xfrm>
          <a:custGeom>
            <a:avLst/>
            <a:gdLst>
              <a:gd name="connsiteX0" fmla="*/ 0 w 2265982"/>
              <a:gd name="connsiteY0" fmla="*/ 0 h 2263334"/>
              <a:gd name="connsiteX1" fmla="*/ 2265363 w 2265982"/>
              <a:gd name="connsiteY1" fmla="*/ 0 h 2263334"/>
              <a:gd name="connsiteX2" fmla="*/ 2265363 w 2265982"/>
              <a:gd name="connsiteY2" fmla="*/ 1601 h 2263334"/>
              <a:gd name="connsiteX3" fmla="*/ 2265982 w 2265982"/>
              <a:gd name="connsiteY3" fmla="*/ 1601 h 2263334"/>
              <a:gd name="connsiteX4" fmla="*/ 2265982 w 2265982"/>
              <a:gd name="connsiteY4" fmla="*/ 2263334 h 2263334"/>
              <a:gd name="connsiteX5" fmla="*/ 0 w 2265982"/>
              <a:gd name="connsiteY5" fmla="*/ 2263334 h 2263334"/>
              <a:gd name="connsiteX6" fmla="*/ 0 w 2265982"/>
              <a:gd name="connsiteY6" fmla="*/ 2239963 h 2263334"/>
              <a:gd name="connsiteX7" fmla="*/ 0 w 2265982"/>
              <a:gd name="connsiteY7" fmla="*/ 1601 h 22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982" h="2263334">
                <a:moveTo>
                  <a:pt x="0" y="0"/>
                </a:moveTo>
                <a:lnTo>
                  <a:pt x="2265363" y="0"/>
                </a:lnTo>
                <a:lnTo>
                  <a:pt x="2265363" y="1601"/>
                </a:lnTo>
                <a:lnTo>
                  <a:pt x="2265982" y="1601"/>
                </a:lnTo>
                <a:lnTo>
                  <a:pt x="2265982" y="2263334"/>
                </a:lnTo>
                <a:lnTo>
                  <a:pt x="0" y="2263334"/>
                </a:lnTo>
                <a:lnTo>
                  <a:pt x="0" y="2239963"/>
                </a:lnTo>
                <a:lnTo>
                  <a:pt x="0" y="160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Chart Placeholder">
            <a:extLst>
              <a:ext uri="{FF2B5EF4-FFF2-40B4-BE49-F238E27FC236}">
                <a16:creationId xmlns:a16="http://schemas.microsoft.com/office/drawing/2014/main" id="{B48038FB-11B4-9D9D-128D-B64489D61D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79763" y="2274585"/>
            <a:ext cx="2695883" cy="3413678"/>
          </a:xfrm>
          <a:custGeom>
            <a:avLst/>
            <a:gdLst>
              <a:gd name="connsiteX0" fmla="*/ 1083 w 2695883"/>
              <a:gd name="connsiteY0" fmla="*/ 0 h 3413678"/>
              <a:gd name="connsiteX1" fmla="*/ 2695883 w 2695883"/>
              <a:gd name="connsiteY1" fmla="*/ 0 h 3413678"/>
              <a:gd name="connsiteX2" fmla="*/ 2695883 w 2695883"/>
              <a:gd name="connsiteY2" fmla="*/ 3413678 h 3413678"/>
              <a:gd name="connsiteX3" fmla="*/ 1083 w 2695883"/>
              <a:gd name="connsiteY3" fmla="*/ 3413678 h 3413678"/>
              <a:gd name="connsiteX4" fmla="*/ 1083 w 2695883"/>
              <a:gd name="connsiteY4" fmla="*/ 3402315 h 3413678"/>
              <a:gd name="connsiteX5" fmla="*/ 0 w 2695883"/>
              <a:gd name="connsiteY5" fmla="*/ 3402315 h 3413678"/>
              <a:gd name="connsiteX6" fmla="*/ 0 w 2695883"/>
              <a:gd name="connsiteY6" fmla="*/ 303 h 3413678"/>
              <a:gd name="connsiteX7" fmla="*/ 1083 w 2695883"/>
              <a:gd name="connsiteY7" fmla="*/ 303 h 34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5883" h="3413678">
                <a:moveTo>
                  <a:pt x="1083" y="0"/>
                </a:moveTo>
                <a:lnTo>
                  <a:pt x="2695883" y="0"/>
                </a:lnTo>
                <a:lnTo>
                  <a:pt x="2695883" y="3413678"/>
                </a:lnTo>
                <a:lnTo>
                  <a:pt x="1083" y="3413678"/>
                </a:lnTo>
                <a:lnTo>
                  <a:pt x="1083" y="3402315"/>
                </a:lnTo>
                <a:lnTo>
                  <a:pt x="0" y="3402315"/>
                </a:lnTo>
                <a:lnTo>
                  <a:pt x="0" y="303"/>
                </a:lnTo>
                <a:lnTo>
                  <a:pt x="1083" y="30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B6BD4-BA63-7549-0A90-CED396DDBBA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353F3-66AE-39A0-ADBB-1F9FFCF7331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5C48F-B696-0D4B-1C6A-A4FCC57E326A}"/>
              </a:ext>
            </a:extLst>
          </p:cNvPr>
          <p:cNvSpPr>
            <a:spLocks noGrp="1"/>
          </p:cNvSpPr>
          <p:nvPr>
            <p:ph type="sldNum" sz="half" idx="23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4" name="Right Triangle 15">
            <a:extLst>
              <a:ext uri="{FF2B5EF4-FFF2-40B4-BE49-F238E27FC236}">
                <a16:creationId xmlns:a16="http://schemas.microsoft.com/office/drawing/2014/main" id="{F9484684-FDCF-ADA4-B5C4-4C78E689C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914399" y="3568258"/>
            <a:ext cx="910251" cy="9102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EFC802-7E67-480F-CBBA-23E6550D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35986" y="1234925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18388CB-EA5B-4EAE-EC9A-3161865EC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181685" y="4677660"/>
            <a:ext cx="1010603" cy="101060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6">
            <a:extLst>
              <a:ext uri="{FF2B5EF4-FFF2-40B4-BE49-F238E27FC236}">
                <a16:creationId xmlns:a16="http://schemas.microsoft.com/office/drawing/2014/main" id="{5FF290D8-6A99-00F4-D406-4C60D6226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99226" y="-7990"/>
            <a:ext cx="792773" cy="896990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3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6">
            <a:extLst>
              <a:ext uri="{FF2B5EF4-FFF2-40B4-BE49-F238E27FC236}">
                <a16:creationId xmlns:a16="http://schemas.microsoft.com/office/drawing/2014/main" id="{1A1E5C52-240B-0A27-FB4A-A2555C86A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990"/>
            <a:ext cx="594804" cy="672996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Right Triangle 15">
            <a:extLst>
              <a:ext uri="{FF2B5EF4-FFF2-40B4-BE49-F238E27FC236}">
                <a16:creationId xmlns:a16="http://schemas.microsoft.com/office/drawing/2014/main" id="{E1557F00-3A5F-7A3C-C638-865BAF31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748557" y="3568258"/>
            <a:ext cx="910251" cy="910251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8618F7-2DD4-2570-D5F4-BBC2F540F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986" y="1234925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C848530-07CD-EDB9-E029-2E696D39F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11159" y="4677659"/>
            <a:ext cx="1010603" cy="1010603"/>
          </a:xfrm>
          <a:custGeom>
            <a:avLst/>
            <a:gdLst>
              <a:gd name="connsiteX0" fmla="*/ 0 w 677557"/>
              <a:gd name="connsiteY0" fmla="*/ 0 h 677557"/>
              <a:gd name="connsiteX1" fmla="*/ 677557 w 677557"/>
              <a:gd name="connsiteY1" fmla="*/ 0 h 677557"/>
              <a:gd name="connsiteX2" fmla="*/ 0 w 677557"/>
              <a:gd name="connsiteY2" fmla="*/ 677557 h 67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557" h="677557">
                <a:moveTo>
                  <a:pt x="0" y="0"/>
                </a:moveTo>
                <a:lnTo>
                  <a:pt x="677557" y="0"/>
                </a:lnTo>
                <a:cubicBezTo>
                  <a:pt x="677557" y="374204"/>
                  <a:pt x="374204" y="677557"/>
                  <a:pt x="0" y="6775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D5AE2651-2595-877E-6C79-40231638B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675" y="624839"/>
            <a:ext cx="5397499" cy="405281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3651733-BAED-E27D-2C9C-58F2C4042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675" y="4820704"/>
            <a:ext cx="5397499" cy="13362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hart Placeholder">
            <a:extLst>
              <a:ext uri="{FF2B5EF4-FFF2-40B4-BE49-F238E27FC236}">
                <a16:creationId xmlns:a16="http://schemas.microsoft.com/office/drawing/2014/main" id="{B09F6E4D-0A64-DD8A-7D59-0A61764A42A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756399" y="1304924"/>
            <a:ext cx="2265982" cy="2263334"/>
          </a:xfrm>
          <a:custGeom>
            <a:avLst/>
            <a:gdLst>
              <a:gd name="connsiteX0" fmla="*/ 0 w 2265982"/>
              <a:gd name="connsiteY0" fmla="*/ 0 h 2263334"/>
              <a:gd name="connsiteX1" fmla="*/ 2265363 w 2265982"/>
              <a:gd name="connsiteY1" fmla="*/ 0 h 2263334"/>
              <a:gd name="connsiteX2" fmla="*/ 2265363 w 2265982"/>
              <a:gd name="connsiteY2" fmla="*/ 1601 h 2263334"/>
              <a:gd name="connsiteX3" fmla="*/ 2265982 w 2265982"/>
              <a:gd name="connsiteY3" fmla="*/ 1601 h 2263334"/>
              <a:gd name="connsiteX4" fmla="*/ 2265982 w 2265982"/>
              <a:gd name="connsiteY4" fmla="*/ 2263334 h 2263334"/>
              <a:gd name="connsiteX5" fmla="*/ 0 w 2265982"/>
              <a:gd name="connsiteY5" fmla="*/ 2263334 h 2263334"/>
              <a:gd name="connsiteX6" fmla="*/ 0 w 2265982"/>
              <a:gd name="connsiteY6" fmla="*/ 2239963 h 2263334"/>
              <a:gd name="connsiteX7" fmla="*/ 0 w 2265982"/>
              <a:gd name="connsiteY7" fmla="*/ 1601 h 226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5982" h="2263334">
                <a:moveTo>
                  <a:pt x="0" y="0"/>
                </a:moveTo>
                <a:lnTo>
                  <a:pt x="2265363" y="0"/>
                </a:lnTo>
                <a:lnTo>
                  <a:pt x="2265363" y="1601"/>
                </a:lnTo>
                <a:lnTo>
                  <a:pt x="2265982" y="1601"/>
                </a:lnTo>
                <a:lnTo>
                  <a:pt x="2265982" y="2263334"/>
                </a:lnTo>
                <a:lnTo>
                  <a:pt x="0" y="2263334"/>
                </a:lnTo>
                <a:lnTo>
                  <a:pt x="0" y="2239963"/>
                </a:lnTo>
                <a:lnTo>
                  <a:pt x="0" y="160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" name="Chart Placeholder">
            <a:extLst>
              <a:ext uri="{FF2B5EF4-FFF2-40B4-BE49-F238E27FC236}">
                <a16:creationId xmlns:a16="http://schemas.microsoft.com/office/drawing/2014/main" id="{91F565E8-4CD4-6D65-2B26-BEECF4B22E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21763" y="2274585"/>
            <a:ext cx="2695883" cy="3413678"/>
          </a:xfrm>
          <a:custGeom>
            <a:avLst/>
            <a:gdLst>
              <a:gd name="connsiteX0" fmla="*/ 1083 w 2695883"/>
              <a:gd name="connsiteY0" fmla="*/ 0 h 3413678"/>
              <a:gd name="connsiteX1" fmla="*/ 2695883 w 2695883"/>
              <a:gd name="connsiteY1" fmla="*/ 0 h 3413678"/>
              <a:gd name="connsiteX2" fmla="*/ 2695883 w 2695883"/>
              <a:gd name="connsiteY2" fmla="*/ 3413678 h 3413678"/>
              <a:gd name="connsiteX3" fmla="*/ 1083 w 2695883"/>
              <a:gd name="connsiteY3" fmla="*/ 3413678 h 3413678"/>
              <a:gd name="connsiteX4" fmla="*/ 1083 w 2695883"/>
              <a:gd name="connsiteY4" fmla="*/ 3402315 h 3413678"/>
              <a:gd name="connsiteX5" fmla="*/ 0 w 2695883"/>
              <a:gd name="connsiteY5" fmla="*/ 3402315 h 3413678"/>
              <a:gd name="connsiteX6" fmla="*/ 0 w 2695883"/>
              <a:gd name="connsiteY6" fmla="*/ 303 h 3413678"/>
              <a:gd name="connsiteX7" fmla="*/ 1083 w 2695883"/>
              <a:gd name="connsiteY7" fmla="*/ 303 h 341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5883" h="3413678">
                <a:moveTo>
                  <a:pt x="1083" y="0"/>
                </a:moveTo>
                <a:lnTo>
                  <a:pt x="2695883" y="0"/>
                </a:lnTo>
                <a:lnTo>
                  <a:pt x="2695883" y="3413678"/>
                </a:lnTo>
                <a:lnTo>
                  <a:pt x="1083" y="3413678"/>
                </a:lnTo>
                <a:lnTo>
                  <a:pt x="1083" y="3402315"/>
                </a:lnTo>
                <a:lnTo>
                  <a:pt x="0" y="3402315"/>
                </a:lnTo>
                <a:lnTo>
                  <a:pt x="0" y="303"/>
                </a:lnTo>
                <a:lnTo>
                  <a:pt x="1083" y="30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CCA60F7-9CE1-324A-9B0C-7A505D9DBF99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DE0788C-8A7C-9E30-DA47-406850E5A18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8A1FE6C-D775-3E2F-8C14-C5D20D5167E7}"/>
              </a:ext>
            </a:extLst>
          </p:cNvPr>
          <p:cNvSpPr>
            <a:spLocks noGrp="1"/>
          </p:cNvSpPr>
          <p:nvPr>
            <p:ph type="sldNum" sz="half" idx="23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45709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60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965592-BE11-9449-DFBE-D27A7A132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7991"/>
            <a:ext cx="702881" cy="702881"/>
          </a:xfrm>
          <a:custGeom>
            <a:avLst/>
            <a:gdLst/>
            <a:ahLst/>
            <a:cxnLst/>
            <a:rect l="l" t="t" r="r" b="b"/>
            <a:pathLst>
              <a:path w="1453796" h="1453796">
                <a:moveTo>
                  <a:pt x="0" y="0"/>
                </a:moveTo>
                <a:lnTo>
                  <a:pt x="1453795" y="0"/>
                </a:lnTo>
                <a:lnTo>
                  <a:pt x="1453795" y="1453796"/>
                </a:lnTo>
                <a:lnTo>
                  <a:pt x="0" y="14537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cap="sq">
            <a:noFill/>
            <a:prstDash val="solid"/>
            <a:miter/>
          </a:ln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AA506-C7A7-AE11-DF2C-51D12C885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700650" y="-7990"/>
            <a:ext cx="1253410" cy="702545"/>
          </a:xfrm>
          <a:prstGeom prst="rect">
            <a:avLst/>
          </a:prstGeom>
          <a:solidFill>
            <a:schemeClr val="accent3">
              <a:lumMod val="90000"/>
            </a:schemeClr>
          </a:solidFill>
        </p:spPr>
        <p:txBody>
          <a:bodyPr lIns="33867" tIns="33867" rIns="33867" bIns="33867" rtlCol="0" anchor="ctr"/>
          <a:lstStyle/>
          <a:p>
            <a:pPr algn="ctr">
              <a:lnSpc>
                <a:spcPts val="1759"/>
              </a:lnSpc>
            </a:pPr>
            <a:endParaRPr sz="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C8E34A-FE24-6D1A-47FB-8A024B422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765612"/>
            <a:ext cx="1039660" cy="10396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16">
            <a:extLst>
              <a:ext uri="{FF2B5EF4-FFF2-40B4-BE49-F238E27FC236}">
                <a16:creationId xmlns:a16="http://schemas.microsoft.com/office/drawing/2014/main" id="{88CADD38-35FD-B4F8-4C79-262F4C03C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186622" y="-7990"/>
            <a:ext cx="1005378" cy="1137544"/>
          </a:xfrm>
          <a:custGeom>
            <a:avLst/>
            <a:gdLst>
              <a:gd name="connsiteX0" fmla="*/ 0 w 457200"/>
              <a:gd name="connsiteY0" fmla="*/ 0 h 517303"/>
              <a:gd name="connsiteX1" fmla="*/ 451141 w 457200"/>
              <a:gd name="connsiteY1" fmla="*/ 0 h 517303"/>
              <a:gd name="connsiteX2" fmla="*/ 457200 w 457200"/>
              <a:gd name="connsiteY2" fmla="*/ 60103 h 517303"/>
              <a:gd name="connsiteX3" fmla="*/ 0 w 457200"/>
              <a:gd name="connsiteY3" fmla="*/ 517303 h 51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" h="517303">
                <a:moveTo>
                  <a:pt x="0" y="0"/>
                </a:moveTo>
                <a:lnTo>
                  <a:pt x="451141" y="0"/>
                </a:lnTo>
                <a:lnTo>
                  <a:pt x="457200" y="60103"/>
                </a:lnTo>
                <a:cubicBezTo>
                  <a:pt x="457200" y="312608"/>
                  <a:pt x="252505" y="517303"/>
                  <a:pt x="0" y="51730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74B419C-DE0F-85C6-440E-2DC680584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44449" y="3559794"/>
            <a:ext cx="2057495" cy="1037606"/>
          </a:xfrm>
          <a:custGeom>
            <a:avLst/>
            <a:gdLst>
              <a:gd name="connsiteX0" fmla="*/ 714572 w 1429144"/>
              <a:gd name="connsiteY0" fmla="*/ 0 h 720725"/>
              <a:gd name="connsiteX1" fmla="*/ 1429144 w 1429144"/>
              <a:gd name="connsiteY1" fmla="*/ 714572 h 720725"/>
              <a:gd name="connsiteX2" fmla="*/ 1428524 w 1429144"/>
              <a:gd name="connsiteY2" fmla="*/ 720725 h 720725"/>
              <a:gd name="connsiteX3" fmla="*/ 620 w 1429144"/>
              <a:gd name="connsiteY3" fmla="*/ 720725 h 720725"/>
              <a:gd name="connsiteX4" fmla="*/ 0 w 1429144"/>
              <a:gd name="connsiteY4" fmla="*/ 714572 h 720725"/>
              <a:gd name="connsiteX5" fmla="*/ 714572 w 1429144"/>
              <a:gd name="connsiteY5" fmla="*/ 0 h 720725"/>
              <a:gd name="connsiteX0" fmla="*/ 714572 w 1453194"/>
              <a:gd name="connsiteY0" fmla="*/ 0 h 723305"/>
              <a:gd name="connsiteX1" fmla="*/ 1429144 w 1453194"/>
              <a:gd name="connsiteY1" fmla="*/ 714572 h 723305"/>
              <a:gd name="connsiteX2" fmla="*/ 1428524 w 1453194"/>
              <a:gd name="connsiteY2" fmla="*/ 720725 h 723305"/>
              <a:gd name="connsiteX3" fmla="*/ 1453194 w 1453194"/>
              <a:gd name="connsiteY3" fmla="*/ 723305 h 723305"/>
              <a:gd name="connsiteX4" fmla="*/ 620 w 1453194"/>
              <a:gd name="connsiteY4" fmla="*/ 720725 h 723305"/>
              <a:gd name="connsiteX5" fmla="*/ 0 w 1453194"/>
              <a:gd name="connsiteY5" fmla="*/ 714572 h 723305"/>
              <a:gd name="connsiteX6" fmla="*/ 714572 w 1453194"/>
              <a:gd name="connsiteY6" fmla="*/ 0 h 723305"/>
              <a:gd name="connsiteX0" fmla="*/ 714572 w 1429144"/>
              <a:gd name="connsiteY0" fmla="*/ 0 h 723305"/>
              <a:gd name="connsiteX1" fmla="*/ 1429144 w 1429144"/>
              <a:gd name="connsiteY1" fmla="*/ 714572 h 723305"/>
              <a:gd name="connsiteX2" fmla="*/ 1428524 w 1429144"/>
              <a:gd name="connsiteY2" fmla="*/ 720725 h 723305"/>
              <a:gd name="connsiteX3" fmla="*/ 689714 w 1429144"/>
              <a:gd name="connsiteY3" fmla="*/ 723305 h 723305"/>
              <a:gd name="connsiteX4" fmla="*/ 620 w 1429144"/>
              <a:gd name="connsiteY4" fmla="*/ 720725 h 723305"/>
              <a:gd name="connsiteX5" fmla="*/ 0 w 1429144"/>
              <a:gd name="connsiteY5" fmla="*/ 714572 h 723305"/>
              <a:gd name="connsiteX6" fmla="*/ 714572 w 1429144"/>
              <a:gd name="connsiteY6" fmla="*/ 0 h 723305"/>
              <a:gd name="connsiteX0" fmla="*/ 689714 w 1429144"/>
              <a:gd name="connsiteY0" fmla="*/ 723305 h 814745"/>
              <a:gd name="connsiteX1" fmla="*/ 620 w 1429144"/>
              <a:gd name="connsiteY1" fmla="*/ 720725 h 814745"/>
              <a:gd name="connsiteX2" fmla="*/ 0 w 1429144"/>
              <a:gd name="connsiteY2" fmla="*/ 714572 h 814745"/>
              <a:gd name="connsiteX3" fmla="*/ 714572 w 1429144"/>
              <a:gd name="connsiteY3" fmla="*/ 0 h 814745"/>
              <a:gd name="connsiteX4" fmla="*/ 1429144 w 1429144"/>
              <a:gd name="connsiteY4" fmla="*/ 714572 h 814745"/>
              <a:gd name="connsiteX5" fmla="*/ 1428524 w 1429144"/>
              <a:gd name="connsiteY5" fmla="*/ 720725 h 814745"/>
              <a:gd name="connsiteX6" fmla="*/ 781154 w 1429144"/>
              <a:gd name="connsiteY6" fmla="*/ 814745 h 814745"/>
              <a:gd name="connsiteX0" fmla="*/ 689714 w 1429144"/>
              <a:gd name="connsiteY0" fmla="*/ 723305 h 1063320"/>
              <a:gd name="connsiteX1" fmla="*/ 620 w 1429144"/>
              <a:gd name="connsiteY1" fmla="*/ 720725 h 1063320"/>
              <a:gd name="connsiteX2" fmla="*/ 0 w 1429144"/>
              <a:gd name="connsiteY2" fmla="*/ 714572 h 1063320"/>
              <a:gd name="connsiteX3" fmla="*/ 714572 w 1429144"/>
              <a:gd name="connsiteY3" fmla="*/ 0 h 1063320"/>
              <a:gd name="connsiteX4" fmla="*/ 1429144 w 1429144"/>
              <a:gd name="connsiteY4" fmla="*/ 714572 h 1063320"/>
              <a:gd name="connsiteX5" fmla="*/ 1428524 w 1429144"/>
              <a:gd name="connsiteY5" fmla="*/ 720725 h 1063320"/>
              <a:gd name="connsiteX6" fmla="*/ 896563 w 1429144"/>
              <a:gd name="connsiteY6" fmla="*/ 1063320 h 1063320"/>
              <a:gd name="connsiteX0" fmla="*/ 689714 w 1429144"/>
              <a:gd name="connsiteY0" fmla="*/ 723305 h 723305"/>
              <a:gd name="connsiteX1" fmla="*/ 620 w 1429144"/>
              <a:gd name="connsiteY1" fmla="*/ 720725 h 723305"/>
              <a:gd name="connsiteX2" fmla="*/ 0 w 1429144"/>
              <a:gd name="connsiteY2" fmla="*/ 714572 h 723305"/>
              <a:gd name="connsiteX3" fmla="*/ 714572 w 1429144"/>
              <a:gd name="connsiteY3" fmla="*/ 0 h 723305"/>
              <a:gd name="connsiteX4" fmla="*/ 1429144 w 1429144"/>
              <a:gd name="connsiteY4" fmla="*/ 714572 h 723305"/>
              <a:gd name="connsiteX5" fmla="*/ 1428524 w 1429144"/>
              <a:gd name="connsiteY5" fmla="*/ 720725 h 723305"/>
              <a:gd name="connsiteX0" fmla="*/ 689714 w 1429144"/>
              <a:gd name="connsiteY0" fmla="*/ 749938 h 749938"/>
              <a:gd name="connsiteX1" fmla="*/ 620 w 1429144"/>
              <a:gd name="connsiteY1" fmla="*/ 720725 h 749938"/>
              <a:gd name="connsiteX2" fmla="*/ 0 w 1429144"/>
              <a:gd name="connsiteY2" fmla="*/ 714572 h 749938"/>
              <a:gd name="connsiteX3" fmla="*/ 714572 w 1429144"/>
              <a:gd name="connsiteY3" fmla="*/ 0 h 749938"/>
              <a:gd name="connsiteX4" fmla="*/ 1429144 w 1429144"/>
              <a:gd name="connsiteY4" fmla="*/ 714572 h 749938"/>
              <a:gd name="connsiteX5" fmla="*/ 1428524 w 1429144"/>
              <a:gd name="connsiteY5" fmla="*/ 720725 h 749938"/>
              <a:gd name="connsiteX0" fmla="*/ 620 w 1429144"/>
              <a:gd name="connsiteY0" fmla="*/ 720725 h 720725"/>
              <a:gd name="connsiteX1" fmla="*/ 0 w 1429144"/>
              <a:gd name="connsiteY1" fmla="*/ 714572 h 720725"/>
              <a:gd name="connsiteX2" fmla="*/ 714572 w 1429144"/>
              <a:gd name="connsiteY2" fmla="*/ 0 h 720725"/>
              <a:gd name="connsiteX3" fmla="*/ 1429144 w 1429144"/>
              <a:gd name="connsiteY3" fmla="*/ 714572 h 720725"/>
              <a:gd name="connsiteX4" fmla="*/ 1428524 w 1429144"/>
              <a:gd name="connsiteY4" fmla="*/ 72072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44" h="720725">
                <a:moveTo>
                  <a:pt x="620" y="720725"/>
                </a:moveTo>
                <a:cubicBezTo>
                  <a:pt x="413" y="718674"/>
                  <a:pt x="207" y="716623"/>
                  <a:pt x="0" y="714572"/>
                </a:cubicBezTo>
                <a:cubicBezTo>
                  <a:pt x="0" y="319925"/>
                  <a:pt x="319925" y="0"/>
                  <a:pt x="714572" y="0"/>
                </a:cubicBezTo>
                <a:cubicBezTo>
                  <a:pt x="1109219" y="0"/>
                  <a:pt x="1429144" y="319925"/>
                  <a:pt x="1429144" y="714572"/>
                </a:cubicBezTo>
                <a:cubicBezTo>
                  <a:pt x="1428937" y="716623"/>
                  <a:pt x="1428731" y="718674"/>
                  <a:pt x="1428524" y="720725"/>
                </a:cubicBezTo>
              </a:path>
            </a:pathLst>
          </a:custGeom>
          <a:noFill/>
          <a:ln w="203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09800" y="624839"/>
            <a:ext cx="7772400" cy="46151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200656" y="5381548"/>
            <a:ext cx="7772400" cy="5943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6D60-19E5-D20E-914F-582245D9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E01A4-C089-8DE4-368F-5A6F0DD8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A5067-D18D-6D68-F90D-04FCBD252066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</p:spPr>
        <p:txBody>
          <a:bodyPr/>
          <a:lstStyle/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0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5F277D78-42FD-AF74-B7C8-87D564A0C386}"/>
              </a:ext>
            </a:extLst>
          </p:cNvPr>
          <p:cNvSpPr>
            <a:spLocks noGrp="1"/>
          </p:cNvSpPr>
          <p:nvPr>
            <p:ph type="sldNum" sz="half" idx="4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DE41EC4-32D3-40A1-A827-5D3F99F173A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7BF6804B-EB90-599E-7E69-DA4EB978F82F}"/>
              </a:ext>
            </a:extLst>
          </p:cNvPr>
          <p:cNvSpPr>
            <a:spLocks noGrp="1"/>
          </p:cNvSpPr>
          <p:nvPr>
            <p:ph type="dt" sz="half" idx="2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02/10/2025</a:t>
            </a: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F1467AA0-A0AC-71F1-C3BF-76C4280C751C}"/>
              </a:ext>
            </a:extLst>
          </p:cNvPr>
          <p:cNvSpPr>
            <a:spLocks noGrp="1"/>
          </p:cNvSpPr>
          <p:nvPr>
            <p:ph type="ftr" sz="quarter" idx="3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BFA07352-F897-34D1-5AB6-4C8F5173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99" y="365124"/>
            <a:ext cx="10842625" cy="84539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B58B8F-838E-93E3-01B9-6E360FFA4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099" y="1434353"/>
            <a:ext cx="10842625" cy="47426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659" r:id="rId7"/>
    <p:sldLayoutId id="2147483718" r:id="rId8"/>
    <p:sldLayoutId id="2147483719" r:id="rId9"/>
    <p:sldLayoutId id="2147483735" r:id="rId10"/>
    <p:sldLayoutId id="2147483667" r:id="rId11"/>
    <p:sldLayoutId id="2147483668" r:id="rId12"/>
    <p:sldLayoutId id="2147483669" r:id="rId13"/>
    <p:sldLayoutId id="2147483734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  <p:sldLayoutId id="2147483693" r:id="rId38"/>
    <p:sldLayoutId id="2147483694" r:id="rId39"/>
    <p:sldLayoutId id="2147483695" r:id="rId40"/>
    <p:sldLayoutId id="2147483714" r:id="rId41"/>
    <p:sldLayoutId id="2147483715" r:id="rId42"/>
    <p:sldLayoutId id="2147483696" r:id="rId43"/>
    <p:sldLayoutId id="2147483697" r:id="rId44"/>
    <p:sldLayoutId id="2147483698" r:id="rId45"/>
    <p:sldLayoutId id="2147483699" r:id="rId46"/>
    <p:sldLayoutId id="2147483700" r:id="rId47"/>
    <p:sldLayoutId id="2147483701" r:id="rId48"/>
    <p:sldLayoutId id="2147483733" r:id="rId49"/>
    <p:sldLayoutId id="2147483702" r:id="rId50"/>
    <p:sldLayoutId id="2147483720" r:id="rId51"/>
    <p:sldLayoutId id="2147483721" r:id="rId52"/>
    <p:sldLayoutId id="2147483722" r:id="rId53"/>
    <p:sldLayoutId id="2147483723" r:id="rId54"/>
    <p:sldLayoutId id="2147483724" r:id="rId55"/>
    <p:sldLayoutId id="2147483725" r:id="rId56"/>
    <p:sldLayoutId id="2147483726" r:id="rId57"/>
    <p:sldLayoutId id="2147483727" r:id="rId58"/>
    <p:sldLayoutId id="2147483728" r:id="rId59"/>
    <p:sldLayoutId id="2147483729" r:id="rId60"/>
    <p:sldLayoutId id="2147483730" r:id="rId61"/>
    <p:sldLayoutId id="2147483731" r:id="rId62"/>
    <p:sldLayoutId id="2147483732" r:id="rId63"/>
    <p:sldLayoutId id="2147483703" r:id="rId64"/>
    <p:sldLayoutId id="2147483704" r:id="rId65"/>
    <p:sldLayoutId id="2147483705" r:id="rId66"/>
    <p:sldLayoutId id="2147483706" r:id="rId67"/>
    <p:sldLayoutId id="2147483707" r:id="rId68"/>
    <p:sldLayoutId id="2147483717" r:id="rId6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250214globalOP001">
      <a:dk1>
        <a:sysClr val="windowText" lastClr="000000"/>
      </a:dk1>
      <a:lt1>
        <a:sysClr val="window" lastClr="FFFFFF"/>
      </a:lt1>
      <a:dk2>
        <a:srgbClr val="2F63E5"/>
      </a:dk2>
      <a:lt2>
        <a:srgbClr val="E7E6E6"/>
      </a:lt2>
      <a:accent1>
        <a:srgbClr val="1A4FCF"/>
      </a:accent1>
      <a:accent2>
        <a:srgbClr val="FFD935"/>
      </a:accent2>
      <a:accent3>
        <a:srgbClr val="FFA5AD"/>
      </a:accent3>
      <a:accent4>
        <a:srgbClr val="03C63E"/>
      </a:accent4>
      <a:accent5>
        <a:srgbClr val="FF551C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Poppins SemiBold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921B94-1053-4F46-807A-1085373F81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396896-7F98-46A9-8262-B3E56AEEE62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E893B2C0-F2A5-4E30-8186-B907BDE4F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等线</vt:lpstr>
      <vt:lpstr>Aptos</vt:lpstr>
      <vt:lpstr>Arial</vt:lpstr>
      <vt:lpstr>Poppins SemiBold</vt:lpstr>
      <vt:lpstr>Custom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Bhaumil Panchal</cp:lastModifiedBy>
  <cp:revision>2</cp:revision>
  <dcterms:modified xsi:type="dcterms:W3CDTF">2025-08-02T08:23:19Z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