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0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4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1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3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2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8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6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3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5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6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93C95D-25CE-44C9-B8ED-2CFDA65C593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DFDB3F-D9F3-4B1E-A7D3-5BF8D03EF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9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2</cp:revision>
  <dcterms:created xsi:type="dcterms:W3CDTF">2025-01-31T17:08:36Z</dcterms:created>
  <dcterms:modified xsi:type="dcterms:W3CDTF">2025-01-31T17:46:24Z</dcterms:modified>
</cp:coreProperties>
</file>