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64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6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6107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35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6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7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436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5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4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1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500D-CDE1-4B82-99DB-14753EC402B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53932-A39A-49B9-9154-4E5139F13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Tw Cen MT</vt:lpstr>
      <vt:lpstr>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2025-01-31T17:14:55Z</dcterms:created>
  <dcterms:modified xsi:type="dcterms:W3CDTF">2025-01-31T17:15:17Z</dcterms:modified>
</cp:coreProperties>
</file>