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40D-09BB-4C5B-B796-FAC431516FD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8A92BDC-A5D5-4759-AEFB-6A926B313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8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40D-09BB-4C5B-B796-FAC431516FD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2BDC-A5D5-4759-AEFB-6A926B313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9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40D-09BB-4C5B-B796-FAC431516FD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2BDC-A5D5-4759-AEFB-6A926B313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0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40D-09BB-4C5B-B796-FAC431516FD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2BDC-A5D5-4759-AEFB-6A926B313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41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D3D640D-09BB-4C5B-B796-FAC431516FD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8A92BDC-A5D5-4759-AEFB-6A926B313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4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40D-09BB-4C5B-B796-FAC431516FD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2BDC-A5D5-4759-AEFB-6A926B313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9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40D-09BB-4C5B-B796-FAC431516FD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2BDC-A5D5-4759-AEFB-6A926B313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85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40D-09BB-4C5B-B796-FAC431516FD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2BDC-A5D5-4759-AEFB-6A926B313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40D-09BB-4C5B-B796-FAC431516FD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2BDC-A5D5-4759-AEFB-6A926B313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8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40D-09BB-4C5B-B796-FAC431516FD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2BDC-A5D5-4759-AEFB-6A926B313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40D-09BB-4C5B-B796-FAC431516FDD}" type="datetimeFigureOut">
              <a:rPr lang="en-IN" smtClean="0"/>
              <a:t>31-01-2025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2BDC-A5D5-4759-AEFB-6A926B313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62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D3D640D-09BB-4C5B-B796-FAC431516FD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8A92BDC-A5D5-4759-AEFB-6A926B313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Rockwell</vt:lpstr>
      <vt:lpstr>Rockwell Condensed</vt:lpstr>
      <vt:lpstr>Wingdings</vt:lpstr>
      <vt:lpstr>Wood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Kavan Desai</dc:creator>
  <cp:lastModifiedBy>Kavan Desai</cp:lastModifiedBy>
  <cp:revision>1</cp:revision>
  <dcterms:created xsi:type="dcterms:W3CDTF">2025-01-31T17:16:05Z</dcterms:created>
  <dcterms:modified xsi:type="dcterms:W3CDTF">2025-01-31T17:16:46Z</dcterms:modified>
</cp:coreProperties>
</file>