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3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2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5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5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94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3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9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58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AAC0-E563-49FD-BD93-1A35E240E6A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4D010-9F86-4821-8A98-E07FC2195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5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Calibri Light</vt:lpstr>
      <vt:lpstr>Rockwell</vt:lpstr>
      <vt:lpstr>Wingdings</vt:lpstr>
      <vt:lpstr>Atlas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2025-01-31T17:17:01Z</dcterms:created>
  <dcterms:modified xsi:type="dcterms:W3CDTF">2025-01-31T17:17:18Z</dcterms:modified>
</cp:coreProperties>
</file>