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DC40073-0B1C-463C-99E8-2A873D364786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72893E3-2A24-4CE5-AAA8-9DF62A120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72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0073-0B1C-463C-99E8-2A873D364786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93E3-2A24-4CE5-AAA8-9DF62A120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602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0073-0B1C-463C-99E8-2A873D364786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93E3-2A24-4CE5-AAA8-9DF62A120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313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0073-0B1C-463C-99E8-2A873D364786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93E3-2A24-4CE5-AAA8-9DF62A120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987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0073-0B1C-463C-99E8-2A873D364786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93E3-2A24-4CE5-AAA8-9DF62A120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5755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0073-0B1C-463C-99E8-2A873D364786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93E3-2A24-4CE5-AAA8-9DF62A120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940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0073-0B1C-463C-99E8-2A873D364786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93E3-2A24-4CE5-AAA8-9DF62A120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944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0073-0B1C-463C-99E8-2A873D364786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93E3-2A24-4CE5-AAA8-9DF62A120227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544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0073-0B1C-463C-99E8-2A873D364786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93E3-2A24-4CE5-AAA8-9DF62A120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571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0073-0B1C-463C-99E8-2A873D364786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93E3-2A24-4CE5-AAA8-9DF62A120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967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0073-0B1C-463C-99E8-2A873D364786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93E3-2A24-4CE5-AAA8-9DF62A120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97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0073-0B1C-463C-99E8-2A873D364786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93E3-2A24-4CE5-AAA8-9DF62A120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02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0073-0B1C-463C-99E8-2A873D364786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93E3-2A24-4CE5-AAA8-9DF62A120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042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0073-0B1C-463C-99E8-2A873D364786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93E3-2A24-4CE5-AAA8-9DF62A120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41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0073-0B1C-463C-99E8-2A873D364786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93E3-2A24-4CE5-AAA8-9DF62A120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744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0073-0B1C-463C-99E8-2A873D364786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93E3-2A24-4CE5-AAA8-9DF62A120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79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0073-0B1C-463C-99E8-2A873D364786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893E3-2A24-4CE5-AAA8-9DF62A120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795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DC40073-0B1C-463C-99E8-2A873D364786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72893E3-2A24-4CE5-AAA8-9DF62A120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050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Celestial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Kavan Desai</dc:creator>
  <cp:lastModifiedBy>Kavan Desai</cp:lastModifiedBy>
  <cp:revision>1</cp:revision>
  <dcterms:created xsi:type="dcterms:W3CDTF">2025-01-31T17:17:31Z</dcterms:created>
  <dcterms:modified xsi:type="dcterms:W3CDTF">2025-01-31T17:18:08Z</dcterms:modified>
</cp:coreProperties>
</file>