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51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esProps" Target="presProps.xml"/><Relationship Id="rId3" Type="http://schemas.openxmlformats.org/officeDocument/2006/relationships/viewProps" Target="viewProps.xml"/><Relationship Id="rId4" Type="http://schemas.openxmlformats.org/officeDocument/2006/relationships/theme" Target="theme/theme1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 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95000" y="2855000"/>
            <a:ext cx="10469600" cy="114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98810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86556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Google Shape;23;p4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729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26" name="Google Shape;26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Google Shape;28;p5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4241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1" name="Google Shape;31;p6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2464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4" name="Google Shape;34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2133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2133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2133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2133"/>
              </a:spcBef>
              <a:spcAft>
                <a:spcPts val="2133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Google Shape;35;p7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767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 point">
    <p:bg>
      <p:bgPr>
        <a:solidFill>
          <a:schemeClr val="lt2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>
            <a:spLocks noGrp="1"/>
          </p:cNvSpPr>
          <p:nvPr>
            <p:ph type="title"/>
          </p:nvPr>
        </p:nvSpPr>
        <p:spPr>
          <a:xfrm>
            <a:off x="653667" y="701800"/>
            <a:ext cx="8302800" cy="545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6400">
                <a:solidFill>
                  <a:schemeClr val="lt1"/>
                </a:solidFill>
              </a:defRPr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3053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cxnSp>
        <p:nvCxnSpPr>
          <p:cNvPr id="41" name="Google Shape;41;p9"/>
          <p:cNvCxnSpPr/>
          <p:nvPr/>
        </p:nvCxnSpPr>
        <p:spPr>
          <a:xfrm>
            <a:off x="6706233" y="5994000"/>
            <a:ext cx="6244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2" name="Google Shape;42;p9"/>
          <p:cNvSpPr txBox="1">
            <a:spLocks noGrp="1"/>
          </p:cNvSpPr>
          <p:nvPr>
            <p:ph type="title"/>
          </p:nvPr>
        </p:nvSpPr>
        <p:spPr>
          <a:xfrm>
            <a:off x="354000" y="1441867"/>
            <a:ext cx="5393600" cy="2280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subTitle" idx="1"/>
          </p:nvPr>
        </p:nvSpPr>
        <p:spPr>
          <a:xfrm>
            <a:off x="354000" y="3793601"/>
            <a:ext cx="5393600" cy="1794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800">
                <a:solidFill>
                  <a:schemeClr val="dk1"/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1219170" lvl="1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828754" lvl="2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2438339" lvl="3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3047924" lvl="4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3657509" lvl="5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4267093" lvl="6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4876678" lvl="7" indent="-423323">
              <a:spcBef>
                <a:spcPts val="2133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5486263" lvl="8" indent="-423323">
              <a:spcBef>
                <a:spcPts val="2133"/>
              </a:spcBef>
              <a:spcAft>
                <a:spcPts val="2133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Google Shape;45;p9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1119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8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6400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673700"/>
            <a:ext cx="11360800" cy="2520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>
            <a:spLocks noGrp="1"/>
          </p:cNvSpPr>
          <p:nvPr>
            <p:ph type="body" idx="1"/>
          </p:nvPr>
        </p:nvSpPr>
        <p:spPr>
          <a:xfrm>
            <a:off x="415600" y="43045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Google Shape;52;p1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4890417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320333" y="6241345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333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fld id="{019259C0-D8A2-4D8F-8D67-CE2F835122B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298323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Autonomous FPS Agents with Deep Reinforcement Learning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Problem: Intelligent Game Agents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Creating adaptable game agents for FPS games.</a:t>
            </a:r>
          </a:p>
          <a:p>
            <a:r>
              <a:t>Avoiding extensive pre-scripted behaviors.</a:t>
            </a:r>
          </a:p>
          <a:p>
            <a:r>
              <a:t>Goal: Agents that learn complex behavior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Approach: Deep Reinforcement Learning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Using Deep Reinforcement Learning (DRL).</a:t>
            </a:r>
          </a:p>
          <a:p>
            <a:r>
              <a:t>Deep Neural Networks (DNNs) for visual input.</a:t>
            </a:r>
          </a:p>
          <a:p>
            <a:r>
              <a:t>Adaptation of Q-Learning for deep networks.</a:t>
            </a:r>
          </a:p>
          <a:p>
            <a:r>
              <a:t>ViZDoom environment for training and evaluation.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Input: Raw pixel data from the screen.</a:t>
            </a:r>
          </a:p>
          <a:p>
            <a:r>
              <a:t>Learning Paradigm: Reinforcement Learning (reward-based).</a:t>
            </a:r>
          </a:p>
          <a:p>
            <a:r>
              <a:t>Minimal pre-scripting for emergent behavior.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Experimental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Basic: One static enemy.</a:t>
            </a:r>
          </a:p>
          <a:p>
            <a:r>
              <a:t>Defend the Line: Multiple enemies.</a:t>
            </a:r>
          </a:p>
          <a:p>
            <a:r>
              <a:t>Medikits and Poisons: Collecting items.</a:t>
            </a:r>
          </a:p>
          <a:p>
            <a:r>
              <a:t>Variety to test agent adaptability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Building on Previous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Builds on DRL research, especially Deep Q-Networks (DQNs).</a:t>
            </a:r>
          </a:p>
          <a:p>
            <a:r>
              <a:t>References Mnih et al.'s work on Atari games.</a:t>
            </a:r>
          </a:p>
          <a:p>
            <a:r>
              <a:t>Prior work involved a supervised learning approach.</a:t>
            </a:r>
          </a:p>
          <a:p>
            <a:r>
              <a:t>New work emphasizes Reinforcement Learning.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Implications and Potential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DRL shows promise for intelligent game agents.</a:t>
            </a:r>
          </a:p>
          <a:p>
            <a:r>
              <a:t>Agents adapt to scenarios via pixel data and rewards.</a:t>
            </a:r>
          </a:p>
          <a:p>
            <a:r>
              <a:t>Potential for dynamic and engaging game experiences.</a:t>
            </a:r>
          </a:p>
          <a:p>
            <a:r>
              <a:t>Reduced need for extensive scripting.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 Questions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/>
          <a:p>
            <a:r>
              <a:t>Specific DNN architecture used?</a:t>
            </a:r>
          </a:p>
          <a:p>
            <a:r>
              <a:t>Adaptations to Q-Learning implemented?</a:t>
            </a:r>
          </a:p>
          <a:p>
            <a:r>
              <a:t>Reward functions for each scenario?</a:t>
            </a:r>
          </a:p>
          <a:p>
            <a:r>
              <a:t>Specific performance metrics for each scenario?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plate3" id="{F90F99E5-B474-4E3C-AC3B-F0F2B9AFCE17}" vid="{629D023C-6EA0-4220-B88D-32EF76A238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Template3</Template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Average</vt:lpstr>
      <vt:lpstr>Oswald</vt:lpstr>
      <vt:lpstr>Slate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Kavan Desai</dc:creator>
  <cp:lastModifiedBy>Kavan Desai</cp:lastModifiedBy>
  <cp:revision>1</cp:revision>
  <dcterms:created xsi:type="dcterms:W3CDTF">2025-01-31T07:37:29Z</dcterms:created>
  <dcterms:modified xsi:type="dcterms:W3CDTF">2025-01-31T07:37:52Z</dcterms:modified>
</cp:coreProperties>
</file>