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59" r:id="rId7"/>
    <p:sldId id="260" r:id="rId8"/>
    <p:sldId id="261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992" y="1216025"/>
            <a:ext cx="10943167" cy="108267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I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LJ institute of computer application</a:t>
            </a:r>
            <a:endParaRPr lang="en-I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7695" y="2441575"/>
            <a:ext cx="4017010" cy="815340"/>
          </a:xfrm>
        </p:spPr>
        <p:txBody>
          <a:bodyPr/>
          <a:lstStyle/>
          <a:p>
            <a:r>
              <a:rPr lang="en-I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MCM :: SEM-3</a:t>
            </a:r>
            <a:endParaRPr lang="en-I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27785" y="5155565"/>
            <a:ext cx="5269230" cy="5835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IN" altLang="en-US" sz="3200" b="1">
                <a:latin typeface="Algerian" panose="04020705040A02060702" charset="0"/>
                <a:ea typeface="SimSun-ExtB" panose="02010609060101010101" charset="-122"/>
                <a:cs typeface="Algerian" panose="04020705040A02060702" charset="0"/>
              </a:rPr>
              <a:t>Music Recommndation system</a:t>
            </a:r>
            <a:endParaRPr lang="en-IN" altLang="en-US" sz="3200" b="1">
              <a:latin typeface="Algerian" panose="04020705040A02060702" charset="0"/>
              <a:ea typeface="SimSun-ExtB" panose="02010609060101010101" charset="-122"/>
              <a:cs typeface="Algerian" panose="04020705040A02060702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61200" y="5436235"/>
            <a:ext cx="39414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>
                <a:latin typeface="Colonna MT" panose="04020805060202030203" charset="0"/>
                <a:cs typeface="Colonna MT" panose="04020805060202030203" charset="0"/>
                <a:sym typeface="+mn-ea"/>
              </a:rPr>
              <a:t>Dhara Bhanderi : </a:t>
            </a:r>
            <a:r>
              <a:rPr lang="en-IN" altLang="en-US" sz="1600" b="1">
                <a:cs typeface="+mn-lt"/>
                <a:sym typeface="+mn-ea"/>
              </a:rPr>
              <a:t>185190686002</a:t>
            </a:r>
            <a:endParaRPr lang="en-IN" altLang="en-US" sz="2800" b="1">
              <a:latin typeface="Colonna MT" panose="04020805060202030203" charset="0"/>
              <a:cs typeface="Colonna MT" panose="04020805060202030203" charset="0"/>
              <a:sym typeface="+mn-ea"/>
            </a:endParaRPr>
          </a:p>
          <a:p>
            <a:r>
              <a:rPr lang="en-IN" altLang="en-US" sz="2800" b="1">
                <a:latin typeface="Colonna MT" panose="04020805060202030203" charset="0"/>
                <a:cs typeface="Colonna MT" panose="04020805060202030203" charset="0"/>
                <a:sym typeface="+mn-ea"/>
              </a:rPr>
              <a:t>Kartik Trivedi: </a:t>
            </a:r>
            <a:r>
              <a:rPr lang="en-IN" altLang="en-US" sz="1600" b="1">
                <a:cs typeface="+mn-lt"/>
                <a:sym typeface="+mn-ea"/>
              </a:rPr>
              <a:t>185190686031</a:t>
            </a:r>
            <a:endParaRPr lang="en-IN" altLang="en-US" sz="2800" b="1">
              <a:latin typeface="Colonna MT" panose="04020805060202030203" charset="0"/>
              <a:cs typeface="Colonna MT" panose="04020805060202030203" charset="0"/>
              <a:sym typeface="+mn-ea"/>
            </a:endParaRPr>
          </a:p>
          <a:p>
            <a:r>
              <a:rPr lang="en-IN" altLang="en-US" sz="2800" b="1">
                <a:latin typeface="Colonna MT" panose="04020805060202030203" charset="0"/>
                <a:cs typeface="Colonna MT" panose="04020805060202030203" charset="0"/>
                <a:sym typeface="+mn-ea"/>
              </a:rPr>
              <a:t>Bhautik Chodvadiya: </a:t>
            </a:r>
            <a:r>
              <a:rPr lang="en-IN" altLang="en-US" sz="1600" b="1">
                <a:latin typeface="+mj-lt"/>
                <a:cs typeface="+mj-lt"/>
                <a:sym typeface="+mn-ea"/>
              </a:rPr>
              <a:t>185170686010</a:t>
            </a:r>
            <a:endParaRPr lang="en-IN" altLang="en-US" sz="1600" b="1">
              <a:latin typeface="+mj-lt"/>
              <a:cs typeface="+mj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180" y="190500"/>
            <a:ext cx="6698615" cy="582930"/>
          </a:xfrm>
        </p:spPr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Music Recommndation System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IN" sz="2800">
                <a:solidFill>
                  <a:schemeClr val="accent6">
                    <a:lumMod val="75000"/>
                  </a:schemeClr>
                </a:solidFill>
                <a:effectLst/>
                <a:sym typeface="+mn-ea"/>
              </a:rPr>
              <a:t>-  </a:t>
            </a:r>
            <a:r>
              <a:rPr lang="en-US" altLang="en-I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This program work as a “MUSIC PLAYER”.</a:t>
            </a:r>
            <a:endParaRPr lang="en-US" altLang="en-I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I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  Data structure of linklist is used in this project.</a:t>
            </a:r>
            <a:endParaRPr lang="en-US" altLang="en-I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en-I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  </a:t>
            </a:r>
            <a:r>
              <a:rPr lang="en-I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Y</a:t>
            </a:r>
            <a:r>
              <a:rPr lang="en-US" altLang="en-I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ou can listen to any music you want available in your           system.</a:t>
            </a:r>
            <a:endParaRPr lang="en-US" altLang="en-I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I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  With linklist we have fatched songs from the respected file.</a:t>
            </a:r>
            <a:endParaRPr lang="en-US" altLang="en-I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  We have also used it to direct it for next song and previous song.</a:t>
            </a:r>
            <a:endParaRPr lang="en-I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I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  You can create your own login</a:t>
            </a:r>
            <a:r>
              <a:rPr lang="en-IN" altLang="en-US" sz="2800" b="1">
                <a:solidFill>
                  <a:schemeClr val="accent6">
                    <a:lumMod val="75000"/>
                  </a:schemeClr>
                </a:solidFill>
                <a:effectLst/>
                <a:sym typeface="+mn-ea"/>
              </a:rPr>
              <a:t>.</a:t>
            </a:r>
            <a:endParaRPr lang="en-IN" altLang="en-US" sz="2800" b="1">
              <a:solidFill>
                <a:schemeClr val="accent6">
                  <a:lumMod val="75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510" y="190500"/>
            <a:ext cx="4050030" cy="582930"/>
          </a:xfrm>
        </p:spPr>
        <p:txBody>
          <a:bodyPr/>
          <a:p>
            <a:r>
              <a:rPr lang="en-I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Data Structure</a:t>
            </a:r>
            <a:endParaRPr lang="en-I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2800">
                <a:solidFill>
                  <a:schemeClr val="accent6">
                    <a:lumMod val="75000"/>
                  </a:schemeClr>
                </a:solidFill>
                <a:effectLst/>
                <a:sym typeface="+mn-ea"/>
              </a:rPr>
              <a:t>-  </a:t>
            </a:r>
            <a:r>
              <a:rPr lang="en-US" altLang="en-I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Linked lists are among the simplest and most common data structures. They are also a great place to start because the linked list is a data structure that many other data structures use internally in their own structure.</a:t>
            </a:r>
            <a:endParaRPr lang="en-US" altLang="en-I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I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  </a:t>
            </a:r>
            <a:r>
              <a:rPr lang="en-US" altLang="en-I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Understanding linked lists will help your understanding of "pointers"  and how memory is stored and accessed by the system.</a:t>
            </a:r>
            <a:endParaRPr lang="en-US" altLang="en-I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I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  </a:t>
            </a:r>
            <a:r>
              <a:rPr lang="en-US" altLang="en-I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To make things easier, I've included a visual representation of what a linked list looks like conceptuall</a:t>
            </a:r>
            <a:r>
              <a:rPr lang="en-I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y.</a:t>
            </a:r>
            <a:r>
              <a:rPr lang="en-US" altLang="en-I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</a:t>
            </a:r>
            <a:endParaRPr lang="en-US" altLang="en-I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825" y="190500"/>
            <a:ext cx="3841115" cy="582930"/>
          </a:xfrm>
        </p:spPr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Link list diagram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 descr="IMG-20190919-WA0027"/>
          <p:cNvPicPr>
            <a:picLocks noChangeAspect="1"/>
          </p:cNvPicPr>
          <p:nvPr>
            <p:ph idx="1"/>
          </p:nvPr>
        </p:nvPicPr>
        <p:blipFill>
          <a:blip r:embed="rId1"/>
          <a:srcRect l="793" t="36325" r="-793" b="4438"/>
          <a:stretch>
            <a:fillRect/>
          </a:stretch>
        </p:blipFill>
        <p:spPr>
          <a:xfrm>
            <a:off x="1001395" y="1793240"/>
            <a:ext cx="9592310" cy="39230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8785" y="236855"/>
            <a:ext cx="3693795" cy="582930"/>
          </a:xfrm>
        </p:spPr>
        <p:txBody>
          <a:bodyPr/>
          <a:p>
            <a:r>
              <a:rPr lang="en-I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Description</a:t>
            </a:r>
            <a:endParaRPr lang="en-I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Content Placeholder 10" descr="IMG-20190919-WA0018"/>
          <p:cNvPicPr>
            <a:picLocks noChangeAspect="1"/>
          </p:cNvPicPr>
          <p:nvPr>
            <p:ph sz="half" idx="1"/>
          </p:nvPr>
        </p:nvPicPr>
        <p:blipFill>
          <a:blip r:embed="rId1"/>
          <a:srcRect l="2141" t="8163" r="3785" b="3794"/>
          <a:stretch>
            <a:fillRect/>
          </a:stretch>
        </p:blipFill>
        <p:spPr>
          <a:xfrm>
            <a:off x="459105" y="1423035"/>
            <a:ext cx="5036820" cy="2079625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ChangeAspect="1"/>
          </p:cNvGraphicFramePr>
          <p:nvPr>
            <p:ph sz="half" idx="2"/>
          </p:nvPr>
        </p:nvGraphicFramePr>
        <p:xfrm>
          <a:off x="8890000" y="365125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9305925" imgH="4857750" progId="Paint.Picture">
                  <p:embed/>
                </p:oleObj>
              </mc:Choice>
              <mc:Fallback>
                <p:oleObj name="" r:id="rId2" imgW="9305925" imgH="48577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90000" y="3651250"/>
                        <a:ext cx="0" cy="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5681345" y="1429385"/>
            <a:ext cx="61201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u="sng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MODULE 1</a:t>
            </a:r>
            <a:r>
              <a:rPr lang="en-IN" altLang="en-US" sz="2400" b="1" u="sng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:</a:t>
            </a:r>
            <a:endParaRPr lang="en-IN" altLang="en-US" u="sng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en-IN" altLang="en-US"/>
          </a:p>
          <a:p>
            <a:r>
              <a:rPr lang="en-IN" altLang="en-US" sz="2400"/>
              <a:t>- </a:t>
            </a:r>
            <a:r>
              <a:rPr lang="en-I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this module the user will enter the name for the next move.The user name are store in the file in the same folder Project.</a:t>
            </a:r>
            <a:endParaRPr lang="en-I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-next display is show the user name and user are must be enter choice for  choose playlist song, random song and favourite song.</a:t>
            </a:r>
            <a:endParaRPr lang="en-I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altLang="en-US" sz="2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Object 3"/>
          <p:cNvGraphicFramePr/>
          <p:nvPr/>
        </p:nvGraphicFramePr>
        <p:xfrm>
          <a:off x="459105" y="3903980"/>
          <a:ext cx="4979670" cy="245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9363075" imgH="4867275" progId="Paint.Picture">
                  <p:embed/>
                </p:oleObj>
              </mc:Choice>
              <mc:Fallback>
                <p:oleObj name="" r:id="rId4" imgW="9363075" imgH="48672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9105" y="3903980"/>
                        <a:ext cx="4979670" cy="2454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4025" y="190500"/>
            <a:ext cx="3811270" cy="582930"/>
          </a:xfrm>
        </p:spPr>
        <p:txBody>
          <a:bodyPr/>
          <a:p>
            <a:r>
              <a:rPr lang="en-I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Description</a:t>
            </a:r>
            <a:endParaRPr lang="en-I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5" name="Content Placeholder 4" descr="IMG-20190919-WA0020"/>
          <p:cNvPicPr>
            <a:picLocks noChangeAspect="1"/>
          </p:cNvPicPr>
          <p:nvPr>
            <p:ph sz="half" idx="1"/>
          </p:nvPr>
        </p:nvPicPr>
        <p:blipFill>
          <a:blip r:embed="rId1"/>
          <a:srcRect l="5336" t="11042" r="1138" b="2037"/>
          <a:stretch>
            <a:fillRect/>
          </a:stretch>
        </p:blipFill>
        <p:spPr>
          <a:xfrm>
            <a:off x="647700" y="1308735"/>
            <a:ext cx="5008880" cy="2084705"/>
          </a:xfrm>
          <a:prstGeom prst="rect">
            <a:avLst/>
          </a:prstGeom>
        </p:spPr>
      </p:pic>
      <p:pic>
        <p:nvPicPr>
          <p:cNvPr id="6" name="Content Placeholder 5" descr="IMG-20190919-WA0021"/>
          <p:cNvPicPr>
            <a:picLocks noChangeAspect="1"/>
          </p:cNvPicPr>
          <p:nvPr>
            <p:ph sz="half" idx="2"/>
          </p:nvPr>
        </p:nvPicPr>
        <p:blipFill>
          <a:blip r:embed="rId2"/>
          <a:srcRect l="4319" t="9482" r="1516" b="3473"/>
          <a:stretch>
            <a:fillRect/>
          </a:stretch>
        </p:blipFill>
        <p:spPr>
          <a:xfrm>
            <a:off x="647700" y="3867785"/>
            <a:ext cx="5009515" cy="22155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945505" y="1510030"/>
            <a:ext cx="5453380" cy="47694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en-IN" altLang="en-US" sz="24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IN" altLang="en-US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 </a:t>
            </a:r>
            <a:r>
              <a:rPr lang="en-IN" altLang="en-US" sz="28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in this module user are choose the playlist song than show this display.</a:t>
            </a:r>
            <a:endParaRPr lang="en-IN" altLang="en-US" sz="2800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IN" altLang="en-US" sz="28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 here give the choose the song type like this gujarati song,hindi- song,english song</a:t>
            </a:r>
            <a:endParaRPr lang="en-IN" altLang="en-US" sz="2800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IN" altLang="en-US" sz="28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-user enter the ' 1 ' than go the into gujrati song module .</a:t>
            </a:r>
            <a:endParaRPr lang="en-IN" altLang="en-US" sz="2800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IN" altLang="en-US" sz="28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-as the other module are same like that gujrati song module.  </a:t>
            </a:r>
            <a:endParaRPr lang="en-IN" altLang="en-US" sz="2800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36615" y="1111250"/>
            <a:ext cx="363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u="sng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MODULE </a:t>
            </a:r>
            <a:r>
              <a:rPr lang="en-IN" altLang="en-US" sz="2000" b="1" u="sng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2:</a:t>
            </a: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sym typeface="+mn-ea"/>
              </a:rPr>
              <a:t>				</a:t>
            </a:r>
            <a:r>
              <a:rPr lang="en-I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Description</a:t>
            </a:r>
            <a:endParaRPr lang="en-I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401320" y="1674495"/>
          <a:ext cx="6183630" cy="4088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334500" imgH="4876800" progId="Paint.Picture">
                  <p:embed/>
                </p:oleObj>
              </mc:Choice>
              <mc:Fallback>
                <p:oleObj name="" r:id="rId1" imgW="9334500" imgH="48768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1320" y="1674495"/>
                        <a:ext cx="6183630" cy="4088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6772910" y="1167765"/>
            <a:ext cx="2827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u="sng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MODULE  </a:t>
            </a:r>
            <a:r>
              <a:rPr lang="en-IN" altLang="en-US" sz="2400" b="1" u="sng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3</a:t>
            </a:r>
            <a:r>
              <a:rPr lang="en-IN" altLang="en-US" sz="2400" b="1" u="sng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: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6801485" y="1739265"/>
            <a:ext cx="524446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- </a:t>
            </a:r>
            <a:r>
              <a:rPr lang="en-I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this module are show the list out the song list,</a:t>
            </a:r>
            <a:endParaRPr lang="en-I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song are store into the gujrati song name folder.</a:t>
            </a:r>
            <a:endParaRPr lang="en-I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in this module are user can to play song,</a:t>
            </a:r>
            <a:endParaRPr lang="en-I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after the next song ,previous song ,random song play and user are can song add into the favourite song.</a:t>
            </a:r>
            <a:endParaRPr lang="en-I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altLang="en-US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-as the other module are same like that gujrati song module.</a:t>
            </a:r>
            <a:r>
              <a:rPr lang="en-I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I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55165" y="2834640"/>
            <a:ext cx="11307445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9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IN" altLang="en-US" sz="9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1947</Words>
  <Application>WPS Presentation</Application>
  <PresentationFormat>Widescreen</PresentationFormat>
  <Paragraphs>57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Algerian</vt:lpstr>
      <vt:lpstr>Gabriola</vt:lpstr>
      <vt:lpstr>SimSun-ExtB</vt:lpstr>
      <vt:lpstr>Colonna MT</vt:lpstr>
      <vt:lpstr>Microsoft YaHei</vt:lpstr>
      <vt:lpstr>Arial Unicode MS</vt:lpstr>
      <vt:lpstr>Calibri</vt:lpstr>
      <vt:lpstr>Blue Waves</vt:lpstr>
      <vt:lpstr>Paint.Picture</vt:lpstr>
      <vt:lpstr>Paint.Picture</vt:lpstr>
      <vt:lpstr>Paint.Picture</vt:lpstr>
      <vt:lpstr>LJ institute of computer application</vt:lpstr>
      <vt:lpstr>Music Recommndation System</vt:lpstr>
      <vt:lpstr>  Data Structure</vt:lpstr>
      <vt:lpstr>Link list diagram</vt:lpstr>
      <vt:lpstr>Description</vt:lpstr>
      <vt:lpstr>Description</vt:lpstr>
      <vt:lpstr>				Description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LJ institute of computer application</dc:title>
  <dc:creator/>
  <cp:lastModifiedBy>Bhautik</cp:lastModifiedBy>
  <cp:revision>45</cp:revision>
  <dcterms:created xsi:type="dcterms:W3CDTF">2019-09-14T14:00:00Z</dcterms:created>
  <dcterms:modified xsi:type="dcterms:W3CDTF">2019-09-26T12:40:15Z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