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D5CD65-B275-4AC7-AC72-D50AE03C4321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16ABF2-C3B0-435C-811B-C0A3389EF845}" v="5" dt="2024-06-26T06:36:50.1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utik babariya" userId="f17759166d73d838" providerId="LiveId" clId="{E816ABF2-C3B0-435C-811B-C0A3389EF845}"/>
    <pc:docChg chg="custSel addSld delSld modSld addSection delSection modSection">
      <pc:chgData name="bhautik babariya" userId="f17759166d73d838" providerId="LiveId" clId="{E816ABF2-C3B0-435C-811B-C0A3389EF845}" dt="2024-06-26T06:37:40.082" v="257" actId="2696"/>
      <pc:docMkLst>
        <pc:docMk/>
      </pc:docMkLst>
      <pc:sldChg chg="modSp mod">
        <pc:chgData name="bhautik babariya" userId="f17759166d73d838" providerId="LiveId" clId="{E816ABF2-C3B0-435C-811B-C0A3389EF845}" dt="2024-06-26T05:46:18.362" v="136" actId="207"/>
        <pc:sldMkLst>
          <pc:docMk/>
          <pc:sldMk cId="2434519535" sldId="256"/>
        </pc:sldMkLst>
        <pc:spChg chg="mod">
          <ac:chgData name="bhautik babariya" userId="f17759166d73d838" providerId="LiveId" clId="{E816ABF2-C3B0-435C-811B-C0A3389EF845}" dt="2024-06-26T05:46:18.362" v="136" actId="207"/>
          <ac:spMkLst>
            <pc:docMk/>
            <pc:sldMk cId="2434519535" sldId="256"/>
            <ac:spMk id="2" creationId="{F7654ED3-F4B0-6C02-71C2-057F4C17E0D7}"/>
          </ac:spMkLst>
        </pc:spChg>
      </pc:sldChg>
      <pc:sldChg chg="modSp mod">
        <pc:chgData name="bhautik babariya" userId="f17759166d73d838" providerId="LiveId" clId="{E816ABF2-C3B0-435C-811B-C0A3389EF845}" dt="2024-06-26T05:47:44.271" v="139" actId="20577"/>
        <pc:sldMkLst>
          <pc:docMk/>
          <pc:sldMk cId="1164616935" sldId="257"/>
        </pc:sldMkLst>
        <pc:spChg chg="mod">
          <ac:chgData name="bhautik babariya" userId="f17759166d73d838" providerId="LiveId" clId="{E816ABF2-C3B0-435C-811B-C0A3389EF845}" dt="2024-06-26T05:47:44.271" v="139" actId="20577"/>
          <ac:spMkLst>
            <pc:docMk/>
            <pc:sldMk cId="1164616935" sldId="257"/>
            <ac:spMk id="3" creationId="{266A2DFF-EB02-FCD3-E9D3-96C955B08BE8}"/>
          </ac:spMkLst>
        </pc:spChg>
      </pc:sldChg>
      <pc:sldChg chg="addSp delSp modSp mod modClrScheme chgLayout">
        <pc:chgData name="bhautik babariya" userId="f17759166d73d838" providerId="LiveId" clId="{E816ABF2-C3B0-435C-811B-C0A3389EF845}" dt="2024-06-26T05:45:04.001" v="133" actId="12"/>
        <pc:sldMkLst>
          <pc:docMk/>
          <pc:sldMk cId="1484844042" sldId="258"/>
        </pc:sldMkLst>
        <pc:spChg chg="mod ord">
          <ac:chgData name="bhautik babariya" userId="f17759166d73d838" providerId="LiveId" clId="{E816ABF2-C3B0-435C-811B-C0A3389EF845}" dt="2024-06-26T05:42:53" v="125" actId="20577"/>
          <ac:spMkLst>
            <pc:docMk/>
            <pc:sldMk cId="1484844042" sldId="258"/>
            <ac:spMk id="2" creationId="{6B758608-C26F-2A7E-6750-EC932D972C12}"/>
          </ac:spMkLst>
        </pc:spChg>
        <pc:spChg chg="mod ord">
          <ac:chgData name="bhautik babariya" userId="f17759166d73d838" providerId="LiveId" clId="{E816ABF2-C3B0-435C-811B-C0A3389EF845}" dt="2024-06-26T05:45:04.001" v="133" actId="12"/>
          <ac:spMkLst>
            <pc:docMk/>
            <pc:sldMk cId="1484844042" sldId="258"/>
            <ac:spMk id="3" creationId="{403C001A-D894-C002-5DCA-4D731E285EF4}"/>
          </ac:spMkLst>
        </pc:spChg>
        <pc:spChg chg="add del mod">
          <ac:chgData name="bhautik babariya" userId="f17759166d73d838" providerId="LiveId" clId="{E816ABF2-C3B0-435C-811B-C0A3389EF845}" dt="2024-06-26T05:40:00.108" v="73" actId="6264"/>
          <ac:spMkLst>
            <pc:docMk/>
            <pc:sldMk cId="1484844042" sldId="258"/>
            <ac:spMk id="4" creationId="{8174A26B-4901-A2D7-995A-A46DF6F25171}"/>
          </ac:spMkLst>
        </pc:spChg>
        <pc:spChg chg="add del mod">
          <ac:chgData name="bhautik babariya" userId="f17759166d73d838" providerId="LiveId" clId="{E816ABF2-C3B0-435C-811B-C0A3389EF845}" dt="2024-06-26T05:40:00.108" v="73" actId="6264"/>
          <ac:spMkLst>
            <pc:docMk/>
            <pc:sldMk cId="1484844042" sldId="258"/>
            <ac:spMk id="5" creationId="{CCC2A764-0787-6671-0C17-6B0533728E88}"/>
          </ac:spMkLst>
        </pc:spChg>
        <pc:spChg chg="add del mod">
          <ac:chgData name="bhautik babariya" userId="f17759166d73d838" providerId="LiveId" clId="{E816ABF2-C3B0-435C-811B-C0A3389EF845}" dt="2024-06-26T05:40:01.847" v="75" actId="6264"/>
          <ac:spMkLst>
            <pc:docMk/>
            <pc:sldMk cId="1484844042" sldId="258"/>
            <ac:spMk id="6" creationId="{AAAF2B6C-AD85-1C6D-2EA0-B18EBF453999}"/>
          </ac:spMkLst>
        </pc:spChg>
        <pc:spChg chg="add del mod">
          <ac:chgData name="bhautik babariya" userId="f17759166d73d838" providerId="LiveId" clId="{E816ABF2-C3B0-435C-811B-C0A3389EF845}" dt="2024-06-26T05:40:01.847" v="75" actId="6264"/>
          <ac:spMkLst>
            <pc:docMk/>
            <pc:sldMk cId="1484844042" sldId="258"/>
            <ac:spMk id="7" creationId="{2C556C80-01CA-FFA8-D8F1-B1946699F0D2}"/>
          </ac:spMkLst>
        </pc:spChg>
        <pc:spChg chg="add del mod">
          <ac:chgData name="bhautik babariya" userId="f17759166d73d838" providerId="LiveId" clId="{E816ABF2-C3B0-435C-811B-C0A3389EF845}" dt="2024-06-26T05:40:10.503" v="76" actId="6264"/>
          <ac:spMkLst>
            <pc:docMk/>
            <pc:sldMk cId="1484844042" sldId="258"/>
            <ac:spMk id="8" creationId="{17D02D67-AE05-0395-9CB1-741BDCEAF235}"/>
          </ac:spMkLst>
        </pc:spChg>
        <pc:spChg chg="add del mod">
          <ac:chgData name="bhautik babariya" userId="f17759166d73d838" providerId="LiveId" clId="{E816ABF2-C3B0-435C-811B-C0A3389EF845}" dt="2024-06-26T05:40:10.503" v="76" actId="6264"/>
          <ac:spMkLst>
            <pc:docMk/>
            <pc:sldMk cId="1484844042" sldId="258"/>
            <ac:spMk id="9" creationId="{0E018C54-6A2E-1B93-26BC-BDFBB3C259A7}"/>
          </ac:spMkLst>
        </pc:spChg>
        <pc:spChg chg="add del mod">
          <ac:chgData name="bhautik babariya" userId="f17759166d73d838" providerId="LiveId" clId="{E816ABF2-C3B0-435C-811B-C0A3389EF845}" dt="2024-06-26T05:40:11.569" v="77" actId="6264"/>
          <ac:spMkLst>
            <pc:docMk/>
            <pc:sldMk cId="1484844042" sldId="258"/>
            <ac:spMk id="10" creationId="{35B794C6-4DBD-D0F7-75BA-BE243CDCD802}"/>
          </ac:spMkLst>
        </pc:spChg>
        <pc:spChg chg="add del mod">
          <ac:chgData name="bhautik babariya" userId="f17759166d73d838" providerId="LiveId" clId="{E816ABF2-C3B0-435C-811B-C0A3389EF845}" dt="2024-06-26T05:40:11.569" v="77" actId="6264"/>
          <ac:spMkLst>
            <pc:docMk/>
            <pc:sldMk cId="1484844042" sldId="258"/>
            <ac:spMk id="11" creationId="{B93E8BA0-E86F-83A4-C845-1B36C085239E}"/>
          </ac:spMkLst>
        </pc:spChg>
        <pc:spChg chg="add del mod">
          <ac:chgData name="bhautik babariya" userId="f17759166d73d838" providerId="LiveId" clId="{E816ABF2-C3B0-435C-811B-C0A3389EF845}" dt="2024-06-26T05:40:11.788" v="78" actId="6264"/>
          <ac:spMkLst>
            <pc:docMk/>
            <pc:sldMk cId="1484844042" sldId="258"/>
            <ac:spMk id="12" creationId="{1AE19588-E15D-CB66-013D-9B83CEFD5C20}"/>
          </ac:spMkLst>
        </pc:spChg>
        <pc:spChg chg="add del mod">
          <ac:chgData name="bhautik babariya" userId="f17759166d73d838" providerId="LiveId" clId="{E816ABF2-C3B0-435C-811B-C0A3389EF845}" dt="2024-06-26T05:40:11.788" v="78" actId="6264"/>
          <ac:spMkLst>
            <pc:docMk/>
            <pc:sldMk cId="1484844042" sldId="258"/>
            <ac:spMk id="13" creationId="{DFE4B8F7-66CD-F57E-B586-6C4EA6C032FB}"/>
          </ac:spMkLst>
        </pc:spChg>
      </pc:sldChg>
      <pc:sldChg chg="modSp mod">
        <pc:chgData name="bhautik babariya" userId="f17759166d73d838" providerId="LiveId" clId="{E816ABF2-C3B0-435C-811B-C0A3389EF845}" dt="2024-06-14T05:15:49.924" v="5" actId="20577"/>
        <pc:sldMkLst>
          <pc:docMk/>
          <pc:sldMk cId="4279005558" sldId="258"/>
        </pc:sldMkLst>
        <pc:spChg chg="mod">
          <ac:chgData name="bhautik babariya" userId="f17759166d73d838" providerId="LiveId" clId="{E816ABF2-C3B0-435C-811B-C0A3389EF845}" dt="2024-06-14T05:15:49.924" v="5" actId="20577"/>
          <ac:spMkLst>
            <pc:docMk/>
            <pc:sldMk cId="4279005558" sldId="258"/>
            <ac:spMk id="3" creationId="{93331F84-3339-B985-C6D0-423198F428A9}"/>
          </ac:spMkLst>
        </pc:spChg>
      </pc:sldChg>
      <pc:sldChg chg="addSp delSp modSp mod modClrScheme chgLayout">
        <pc:chgData name="bhautik babariya" userId="f17759166d73d838" providerId="LiveId" clId="{E816ABF2-C3B0-435C-811B-C0A3389EF845}" dt="2024-06-26T06:36:42.260" v="256" actId="20577"/>
        <pc:sldMkLst>
          <pc:docMk/>
          <pc:sldMk cId="1353287731" sldId="259"/>
        </pc:sldMkLst>
        <pc:spChg chg="mod ord">
          <ac:chgData name="bhautik babariya" userId="f17759166d73d838" providerId="LiveId" clId="{E816ABF2-C3B0-435C-811B-C0A3389EF845}" dt="2024-06-26T05:39:54.613" v="72" actId="6264"/>
          <ac:spMkLst>
            <pc:docMk/>
            <pc:sldMk cId="1353287731" sldId="259"/>
            <ac:spMk id="2" creationId="{539A478A-8A3F-4F29-F908-B04F9D5BAD5E}"/>
          </ac:spMkLst>
        </pc:spChg>
        <pc:spChg chg="mod ord">
          <ac:chgData name="bhautik babariya" userId="f17759166d73d838" providerId="LiveId" clId="{E816ABF2-C3B0-435C-811B-C0A3389EF845}" dt="2024-06-26T06:36:42.260" v="256" actId="20577"/>
          <ac:spMkLst>
            <pc:docMk/>
            <pc:sldMk cId="1353287731" sldId="259"/>
            <ac:spMk id="3" creationId="{ACB0D497-36FE-BC32-4644-6AD5AB4CACCE}"/>
          </ac:spMkLst>
        </pc:spChg>
        <pc:spChg chg="add del mod">
          <ac:chgData name="bhautik babariya" userId="f17759166d73d838" providerId="LiveId" clId="{E816ABF2-C3B0-435C-811B-C0A3389EF845}" dt="2024-06-26T05:31:19.753" v="14"/>
          <ac:spMkLst>
            <pc:docMk/>
            <pc:sldMk cId="1353287731" sldId="259"/>
            <ac:spMk id="5" creationId="{D59D7F48-90AC-7ECF-807D-28852E983E1A}"/>
          </ac:spMkLst>
        </pc:spChg>
        <pc:spChg chg="add del mod">
          <ac:chgData name="bhautik babariya" userId="f17759166d73d838" providerId="LiveId" clId="{E816ABF2-C3B0-435C-811B-C0A3389EF845}" dt="2024-06-26T05:34:25.456" v="28"/>
          <ac:spMkLst>
            <pc:docMk/>
            <pc:sldMk cId="1353287731" sldId="259"/>
            <ac:spMk id="7" creationId="{AEE9EE1D-523B-8408-8799-479DF51CE51E}"/>
          </ac:spMkLst>
        </pc:spChg>
        <pc:spChg chg="add del mod">
          <ac:chgData name="bhautik babariya" userId="f17759166d73d838" providerId="LiveId" clId="{E816ABF2-C3B0-435C-811B-C0A3389EF845}" dt="2024-06-26T05:39:54.174" v="71" actId="6264"/>
          <ac:spMkLst>
            <pc:docMk/>
            <pc:sldMk cId="1353287731" sldId="259"/>
            <ac:spMk id="8" creationId="{09D908DC-1EDA-30F8-A623-3F952E528960}"/>
          </ac:spMkLst>
        </pc:spChg>
        <pc:spChg chg="add del mod">
          <ac:chgData name="bhautik babariya" userId="f17759166d73d838" providerId="LiveId" clId="{E816ABF2-C3B0-435C-811B-C0A3389EF845}" dt="2024-06-26T05:39:54.613" v="72" actId="6264"/>
          <ac:spMkLst>
            <pc:docMk/>
            <pc:sldMk cId="1353287731" sldId="259"/>
            <ac:spMk id="9" creationId="{D12AC09C-544E-F297-1FD9-0EDA15E34337}"/>
          </ac:spMkLst>
        </pc:spChg>
      </pc:sldChg>
      <pc:sldChg chg="new del">
        <pc:chgData name="bhautik babariya" userId="f17759166d73d838" providerId="LiveId" clId="{E816ABF2-C3B0-435C-811B-C0A3389EF845}" dt="2024-06-26T06:37:40.082" v="257" actId="2696"/>
        <pc:sldMkLst>
          <pc:docMk/>
          <pc:sldMk cId="837245607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B6AD-268D-4C20-B3BC-E3A149DC936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9B0F-8DA3-4D39-B15E-4A75BB49F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65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B6AD-268D-4C20-B3BC-E3A149DC936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9B0F-8DA3-4D39-B15E-4A75BB49F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8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B6AD-268D-4C20-B3BC-E3A149DC936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9B0F-8DA3-4D39-B15E-4A75BB49F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44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B6AD-268D-4C20-B3BC-E3A149DC936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9B0F-8DA3-4D39-B15E-4A75BB49F8D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9484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B6AD-268D-4C20-B3BC-E3A149DC936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9B0F-8DA3-4D39-B15E-4A75BB49F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72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B6AD-268D-4C20-B3BC-E3A149DC936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9B0F-8DA3-4D39-B15E-4A75BB49F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3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B6AD-268D-4C20-B3BC-E3A149DC936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9B0F-8DA3-4D39-B15E-4A75BB49F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9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B6AD-268D-4C20-B3BC-E3A149DC936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9B0F-8DA3-4D39-B15E-4A75BB49F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99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B6AD-268D-4C20-B3BC-E3A149DC936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9B0F-8DA3-4D39-B15E-4A75BB49F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1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B6AD-268D-4C20-B3BC-E3A149DC936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9B0F-8DA3-4D39-B15E-4A75BB49F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0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B6AD-268D-4C20-B3BC-E3A149DC936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9B0F-8DA3-4D39-B15E-4A75BB49F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14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B6AD-268D-4C20-B3BC-E3A149DC936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9B0F-8DA3-4D39-B15E-4A75BB49F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2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B6AD-268D-4C20-B3BC-E3A149DC936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9B0F-8DA3-4D39-B15E-4A75BB49F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76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B6AD-268D-4C20-B3BC-E3A149DC936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9B0F-8DA3-4D39-B15E-4A75BB49F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3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B6AD-268D-4C20-B3BC-E3A149DC936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9B0F-8DA3-4D39-B15E-4A75BB49F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3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B6AD-268D-4C20-B3BC-E3A149DC936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9B0F-8DA3-4D39-B15E-4A75BB49F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70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B6AD-268D-4C20-B3BC-E3A149DC936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9B0F-8DA3-4D39-B15E-4A75BB49F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7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EB6AD-268D-4C20-B3BC-E3A149DC936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D9B0F-8DA3-4D39-B15E-4A75BB49F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80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b6VB8BG6pAw?si=oHSQcUGUuWXxO7y0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54ED3-F4B0-6C02-71C2-057F4C17E0D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r>
              <a:rPr lang="en-US" sz="6600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Soft skill </a:t>
            </a:r>
            <a:br>
              <a:rPr lang="en-US" sz="6600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r>
              <a:rPr lang="en-IN" sz="6600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Module 2</a:t>
            </a:r>
            <a:endParaRPr lang="en-US" sz="6600" cap="none" dirty="0">
              <a:ln w="9525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DE078-9343-7DDF-B751-398B22D08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51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740BD-262B-4E29-5024-B4516509F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229711"/>
          </a:xfrm>
        </p:spPr>
        <p:txBody>
          <a:bodyPr>
            <a:noAutofit/>
          </a:bodyPr>
          <a:lstStyle/>
          <a:p>
            <a:r>
              <a:rPr lang="en-US" sz="2800" dirty="0"/>
              <a:t>Discuss plan for upgrading your technology skill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A2DFF-EB02-FCD3-E9D3-96C955B08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734207"/>
            <a:ext cx="12192000" cy="512379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 can improve my technology skill using various resources and strategies.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Whether it’s coding , graphic design , or video editing I can rely on resources to help I develop the skill I desire.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Continuous learning is the ongoing expansion of knowledge and skill sets.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In the context of professional development in the workplace it’s about developing new skills and knowledge while also reinforcing what has been previously learned I plan to learn a tools or obtaining a certification in a it.</a:t>
            </a:r>
          </a:p>
          <a:p>
            <a:pPr marL="342900" indent="-342900" algn="l">
              <a:buFontTx/>
              <a:buChar char="-"/>
            </a:pPr>
            <a:endParaRPr lang="en-US" sz="2000" dirty="0"/>
          </a:p>
          <a:p>
            <a:pPr algn="l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6461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58608-C26F-2A7E-6750-EC932D972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1985171" cy="1382486"/>
          </a:xfrm>
        </p:spPr>
        <p:txBody>
          <a:bodyPr>
            <a:noAutofit/>
          </a:bodyPr>
          <a:lstStyle/>
          <a:p>
            <a:r>
              <a:rPr lang="en-US" sz="2400" dirty="0"/>
              <a:t>    Mention any relevant courses certifications or </a:t>
            </a:r>
            <a:br>
              <a:rPr lang="en-US" sz="2400" dirty="0"/>
            </a:br>
            <a:r>
              <a:rPr lang="en-US" sz="2400" dirty="0"/>
              <a:t>                 resources you are  pursuing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C001A-D894-C002-5DCA-4D731E285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828800"/>
            <a:ext cx="12289971" cy="2079171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I am study in frontend developer course in tops technology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I am interested in web development.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I am using online video and documentation.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44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A478A-8A3F-4F29-F908-B04F9D5BA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 fontScale="90000"/>
          </a:bodyPr>
          <a:lstStyle/>
          <a:p>
            <a:r>
              <a:rPr lang="en-US" dirty="0"/>
              <a:t>Share your approach continuous learning and professional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0D497-36FE-BC32-4644-6AD5AB4CACC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89025" y="1935163"/>
            <a:ext cx="11102975" cy="2987675"/>
          </a:xfrm>
        </p:spPr>
        <p:txBody>
          <a:bodyPr>
            <a:normAutofit/>
          </a:bodyPr>
          <a:lstStyle/>
          <a:p>
            <a:r>
              <a:rPr lang="en-US" dirty="0"/>
              <a:t>I am experiment with new technologies and tools for set up personal projects.</a:t>
            </a:r>
          </a:p>
          <a:p>
            <a:r>
              <a:rPr lang="en-US" dirty="0"/>
              <a:t>I attend all workshop take help for online tutorials.</a:t>
            </a:r>
          </a:p>
          <a:p>
            <a:endParaRPr lang="en-US" dirty="0"/>
          </a:p>
          <a:p>
            <a:r>
              <a:rPr lang="en-US" dirty="0"/>
              <a:t>Video link  :</a:t>
            </a:r>
          </a:p>
          <a:p>
            <a:r>
              <a:rPr lang="en-US" dirty="0">
                <a:hlinkClick r:id="rId2"/>
              </a:rPr>
              <a:t>https://youtu.be/b6VB8BG6pAw?si=oHSQcUGUuWXxO7y0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287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112</TotalTime>
  <Words>182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Bookman Old Style</vt:lpstr>
      <vt:lpstr>Rockwell</vt:lpstr>
      <vt:lpstr>Damask</vt:lpstr>
      <vt:lpstr>Soft skill  Module 2</vt:lpstr>
      <vt:lpstr>Discuss plan for upgrading your technology skill</vt:lpstr>
      <vt:lpstr>    Mention any relevant courses certifications or                   resources you are  pursuing   </vt:lpstr>
      <vt:lpstr>Share your approach continuous learning and professional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bhautik babariya</dc:creator>
  <cp:lastModifiedBy>bhautik babariya</cp:lastModifiedBy>
  <cp:revision>4</cp:revision>
  <dcterms:created xsi:type="dcterms:W3CDTF">2024-06-14T05:09:43Z</dcterms:created>
  <dcterms:modified xsi:type="dcterms:W3CDTF">2024-06-26T06:37:48Z</dcterms:modified>
</cp:coreProperties>
</file>