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16406-9E1E-4D7A-BAA4-2D61AC809745}" v="903" dt="2024-04-11T22:16:45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parsad, B. (Bhavana)" userId="eb83b6e1-a117-4bf4-ac00-97fa65f3d918" providerId="ADAL" clId="{A5916406-9E1E-4D7A-BAA4-2D61AC809745}"/>
    <pc:docChg chg="modSld">
      <pc:chgData name="Harriparsad, B. (Bhavana)" userId="eb83b6e1-a117-4bf4-ac00-97fa65f3d918" providerId="ADAL" clId="{A5916406-9E1E-4D7A-BAA4-2D61AC809745}" dt="2024-04-11T22:16:45.353" v="930" actId="20577"/>
      <pc:docMkLst>
        <pc:docMk/>
      </pc:docMkLst>
      <pc:sldChg chg="modSp mod">
        <pc:chgData name="Harriparsad, B. (Bhavana)" userId="eb83b6e1-a117-4bf4-ac00-97fa65f3d918" providerId="ADAL" clId="{A5916406-9E1E-4D7A-BAA4-2D61AC809745}" dt="2024-04-11T22:16:45.353" v="930" actId="20577"/>
        <pc:sldMkLst>
          <pc:docMk/>
          <pc:sldMk cId="3103789158" sldId="256"/>
        </pc:sldMkLst>
        <pc:spChg chg="mod">
          <ac:chgData name="Harriparsad, B. (Bhavana)" userId="eb83b6e1-a117-4bf4-ac00-97fa65f3d918" providerId="ADAL" clId="{A5916406-9E1E-4D7A-BAA4-2D61AC809745}" dt="2024-04-11T21:36:54.909" v="25" actId="20577"/>
          <ac:spMkLst>
            <pc:docMk/>
            <pc:sldMk cId="3103789158" sldId="256"/>
            <ac:spMk id="2" creationId="{F1D8982E-5F32-FB93-67AB-ACDF1F377358}"/>
          </ac:spMkLst>
        </pc:spChg>
        <pc:graphicFrameChg chg="mod">
          <ac:chgData name="Harriparsad, B. (Bhavana)" userId="eb83b6e1-a117-4bf4-ac00-97fa65f3d918" providerId="ADAL" clId="{A5916406-9E1E-4D7A-BAA4-2D61AC809745}" dt="2024-04-11T22:16:45.353" v="930" actId="20577"/>
          <ac:graphicFrameMkLst>
            <pc:docMk/>
            <pc:sldMk cId="3103789158" sldId="256"/>
            <ac:graphicFrameMk id="4" creationId="{E151C8D8-56C6-EECF-BDE6-8186F5F54B0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8EEE8-8CDA-4D4A-BBE0-DBE84D70CB6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6A80EBB7-91A8-4135-BAC5-6474A2EFF07A}">
      <dgm:prSet phldrT="[Text]" custT="1"/>
      <dgm:spPr/>
      <dgm:t>
        <a:bodyPr/>
        <a:lstStyle/>
        <a:p>
          <a:pPr algn="ctr"/>
          <a:r>
            <a:rPr lang="en-ZA" sz="1400" b="1" u="sng" dirty="0"/>
            <a:t>DATA</a:t>
          </a:r>
        </a:p>
      </dgm:t>
    </dgm:pt>
    <dgm:pt modelId="{C3F325F7-CE03-41EB-B120-52AA0F7A4B0C}" type="parTrans" cxnId="{7353F7EA-52EE-4B6A-938E-C2368BEF2014}">
      <dgm:prSet/>
      <dgm:spPr/>
      <dgm:t>
        <a:bodyPr/>
        <a:lstStyle/>
        <a:p>
          <a:endParaRPr lang="en-ZA"/>
        </a:p>
      </dgm:t>
    </dgm:pt>
    <dgm:pt modelId="{5447A79C-0C62-4DFF-BF28-6204404AF09E}" type="sibTrans" cxnId="{7353F7EA-52EE-4B6A-938E-C2368BEF2014}">
      <dgm:prSet/>
      <dgm:spPr/>
      <dgm:t>
        <a:bodyPr/>
        <a:lstStyle/>
        <a:p>
          <a:endParaRPr lang="en-ZA"/>
        </a:p>
      </dgm:t>
    </dgm:pt>
    <dgm:pt modelId="{D79A5B7F-8402-40F2-90BA-0E80A63A05B8}">
      <dgm:prSet phldrT="[Text]" custT="1"/>
      <dgm:spPr/>
      <dgm:t>
        <a:bodyPr/>
        <a:lstStyle/>
        <a:p>
          <a:pPr algn="ctr"/>
          <a:r>
            <a:rPr lang="en-ZA" sz="1400" b="1" u="sng" dirty="0"/>
            <a:t>INFORMATION</a:t>
          </a:r>
        </a:p>
      </dgm:t>
    </dgm:pt>
    <dgm:pt modelId="{9E3E3FEE-894F-4F3A-BDB7-AD89D8E0ACAC}" type="parTrans" cxnId="{E7364FA4-BC08-41D3-A8BC-42DAB7C15556}">
      <dgm:prSet/>
      <dgm:spPr/>
      <dgm:t>
        <a:bodyPr/>
        <a:lstStyle/>
        <a:p>
          <a:endParaRPr lang="en-ZA"/>
        </a:p>
      </dgm:t>
    </dgm:pt>
    <dgm:pt modelId="{46AAC86B-BFAC-4E98-9B3F-CA026D49F408}" type="sibTrans" cxnId="{E7364FA4-BC08-41D3-A8BC-42DAB7C15556}">
      <dgm:prSet/>
      <dgm:spPr/>
      <dgm:t>
        <a:bodyPr/>
        <a:lstStyle/>
        <a:p>
          <a:endParaRPr lang="en-ZA"/>
        </a:p>
      </dgm:t>
    </dgm:pt>
    <dgm:pt modelId="{61DE4D35-CF6C-48C1-B820-80CA7F4FE939}">
      <dgm:prSet phldrT="[Text]" custT="1"/>
      <dgm:spPr/>
      <dgm:t>
        <a:bodyPr/>
        <a:lstStyle/>
        <a:p>
          <a:pPr algn="ctr"/>
          <a:r>
            <a:rPr lang="en-ZA" sz="1400" b="1" u="sng" dirty="0"/>
            <a:t>KNOWLEDGE</a:t>
          </a:r>
        </a:p>
      </dgm:t>
    </dgm:pt>
    <dgm:pt modelId="{4D22377E-7820-4447-ABAB-36A7C20D0BCB}" type="parTrans" cxnId="{B9F99706-38A2-474F-9AED-0B83A7DD39B6}">
      <dgm:prSet/>
      <dgm:spPr/>
      <dgm:t>
        <a:bodyPr/>
        <a:lstStyle/>
        <a:p>
          <a:endParaRPr lang="en-ZA"/>
        </a:p>
      </dgm:t>
    </dgm:pt>
    <dgm:pt modelId="{093BC438-DE8E-4851-BCF5-E79C7C7A9643}" type="sibTrans" cxnId="{B9F99706-38A2-474F-9AED-0B83A7DD39B6}">
      <dgm:prSet/>
      <dgm:spPr/>
      <dgm:t>
        <a:bodyPr/>
        <a:lstStyle/>
        <a:p>
          <a:endParaRPr lang="en-ZA"/>
        </a:p>
      </dgm:t>
    </dgm:pt>
    <dgm:pt modelId="{AB7A3541-ED2A-4153-B65C-0A65E14A6ED0}">
      <dgm:prSet phldrT="[Text]" custT="1"/>
      <dgm:spPr/>
      <dgm:t>
        <a:bodyPr/>
        <a:lstStyle/>
        <a:p>
          <a:pPr algn="l"/>
          <a:r>
            <a:rPr lang="en-ZA" sz="1400" dirty="0"/>
            <a:t>What systems are used to house the insurance data?</a:t>
          </a:r>
        </a:p>
      </dgm:t>
    </dgm:pt>
    <dgm:pt modelId="{7C43F2F5-2EA1-42A8-87B3-6D2766D9A2BC}" type="parTrans" cxnId="{D5929DA8-6AA4-4A60-A68B-B5E2BAC9BDE5}">
      <dgm:prSet/>
      <dgm:spPr/>
      <dgm:t>
        <a:bodyPr/>
        <a:lstStyle/>
        <a:p>
          <a:endParaRPr lang="en-ZA"/>
        </a:p>
      </dgm:t>
    </dgm:pt>
    <dgm:pt modelId="{095E3D8B-06E5-45DD-9302-74DF83F260FE}" type="sibTrans" cxnId="{D5929DA8-6AA4-4A60-A68B-B5E2BAC9BDE5}">
      <dgm:prSet/>
      <dgm:spPr/>
      <dgm:t>
        <a:bodyPr/>
        <a:lstStyle/>
        <a:p>
          <a:endParaRPr lang="en-ZA"/>
        </a:p>
      </dgm:t>
    </dgm:pt>
    <dgm:pt modelId="{DD5F4C6D-B1F8-4CE1-B696-C923E9506D90}">
      <dgm:prSet phldrT="[Text]" custT="1"/>
      <dgm:spPr/>
      <dgm:t>
        <a:bodyPr/>
        <a:lstStyle/>
        <a:p>
          <a:pPr algn="l"/>
          <a:r>
            <a:rPr lang="en-ZA" sz="1400" dirty="0"/>
            <a:t>Do we have the necessary accesses to the data?</a:t>
          </a:r>
        </a:p>
      </dgm:t>
    </dgm:pt>
    <dgm:pt modelId="{9AA35BEE-D94E-42BA-911F-A8B889A6EF54}" type="parTrans" cxnId="{5598B9C8-F2CE-447F-BBCD-79D963F5A5B5}">
      <dgm:prSet/>
      <dgm:spPr/>
      <dgm:t>
        <a:bodyPr/>
        <a:lstStyle/>
        <a:p>
          <a:endParaRPr lang="en-ZA"/>
        </a:p>
      </dgm:t>
    </dgm:pt>
    <dgm:pt modelId="{7F0473C1-19C0-4A48-BF40-B026A82693A1}" type="sibTrans" cxnId="{5598B9C8-F2CE-447F-BBCD-79D963F5A5B5}">
      <dgm:prSet/>
      <dgm:spPr/>
      <dgm:t>
        <a:bodyPr/>
        <a:lstStyle/>
        <a:p>
          <a:endParaRPr lang="en-ZA"/>
        </a:p>
      </dgm:t>
    </dgm:pt>
    <dgm:pt modelId="{81F6270B-F21A-4287-8BD3-B9313B06654A}">
      <dgm:prSet phldrT="[Text]" custT="1"/>
      <dgm:spPr/>
      <dgm:t>
        <a:bodyPr/>
        <a:lstStyle/>
        <a:p>
          <a:pPr algn="l"/>
          <a:r>
            <a:rPr lang="en-ZA" sz="1400" dirty="0"/>
            <a:t>Do we have the necessary expertise to handle the data?</a:t>
          </a:r>
        </a:p>
      </dgm:t>
    </dgm:pt>
    <dgm:pt modelId="{900E1BBC-C131-4ACF-8B2B-1A5C906EB97B}" type="parTrans" cxnId="{05C2487E-7985-444E-9123-3CC373444EC8}">
      <dgm:prSet/>
      <dgm:spPr/>
      <dgm:t>
        <a:bodyPr/>
        <a:lstStyle/>
        <a:p>
          <a:endParaRPr lang="en-ZA"/>
        </a:p>
      </dgm:t>
    </dgm:pt>
    <dgm:pt modelId="{CA4B7560-7416-4C72-8587-551DA9805B43}" type="sibTrans" cxnId="{05C2487E-7985-444E-9123-3CC373444EC8}">
      <dgm:prSet/>
      <dgm:spPr/>
      <dgm:t>
        <a:bodyPr/>
        <a:lstStyle/>
        <a:p>
          <a:endParaRPr lang="en-ZA"/>
        </a:p>
      </dgm:t>
    </dgm:pt>
    <dgm:pt modelId="{69ADD4ED-D491-4F98-BB9B-FE2EA250AAF2}">
      <dgm:prSet phldrT="[Text]" custT="1"/>
      <dgm:spPr/>
      <dgm:t>
        <a:bodyPr/>
        <a:lstStyle/>
        <a:p>
          <a:pPr algn="l"/>
          <a:r>
            <a:rPr lang="en-ZA" sz="1400" dirty="0"/>
            <a:t>Do we have all the information pertaining to insurance industry in Africa?</a:t>
          </a:r>
        </a:p>
      </dgm:t>
    </dgm:pt>
    <dgm:pt modelId="{ACFF63A4-C85C-4C3F-83B8-5FC92D68BC7D}" type="parTrans" cxnId="{C14250C9-CCF3-4229-9796-18475C33F6CF}">
      <dgm:prSet/>
      <dgm:spPr/>
      <dgm:t>
        <a:bodyPr/>
        <a:lstStyle/>
        <a:p>
          <a:endParaRPr lang="en-ZA"/>
        </a:p>
      </dgm:t>
    </dgm:pt>
    <dgm:pt modelId="{094769EF-CB6E-4EF4-A903-7368BCA8A435}" type="sibTrans" cxnId="{C14250C9-CCF3-4229-9796-18475C33F6CF}">
      <dgm:prSet/>
      <dgm:spPr/>
      <dgm:t>
        <a:bodyPr/>
        <a:lstStyle/>
        <a:p>
          <a:endParaRPr lang="en-ZA"/>
        </a:p>
      </dgm:t>
    </dgm:pt>
    <dgm:pt modelId="{660EBE34-4482-4885-B8E2-E8F1A637CB5A}">
      <dgm:prSet phldrT="[Text]" custT="1"/>
      <dgm:spPr/>
      <dgm:t>
        <a:bodyPr/>
        <a:lstStyle/>
        <a:p>
          <a:pPr algn="l"/>
          <a:r>
            <a:rPr lang="en-ZA" sz="1400" dirty="0"/>
            <a:t>Do we need additional expertise for this project?</a:t>
          </a:r>
        </a:p>
      </dgm:t>
    </dgm:pt>
    <dgm:pt modelId="{D315729E-73C2-4076-A3F4-19AE81482552}" type="parTrans" cxnId="{96C7A431-974C-438D-9050-7EF0A90BAD79}">
      <dgm:prSet/>
      <dgm:spPr/>
      <dgm:t>
        <a:bodyPr/>
        <a:lstStyle/>
        <a:p>
          <a:endParaRPr lang="en-ZA"/>
        </a:p>
      </dgm:t>
    </dgm:pt>
    <dgm:pt modelId="{6334A47F-A9E8-42A8-8D99-131F52D65BA0}" type="sibTrans" cxnId="{96C7A431-974C-438D-9050-7EF0A90BAD79}">
      <dgm:prSet/>
      <dgm:spPr/>
      <dgm:t>
        <a:bodyPr/>
        <a:lstStyle/>
        <a:p>
          <a:endParaRPr lang="en-ZA"/>
        </a:p>
      </dgm:t>
    </dgm:pt>
    <dgm:pt modelId="{7585D98B-BDB2-4315-9C32-376066793321}">
      <dgm:prSet phldrT="[Text]" custT="1"/>
      <dgm:spPr/>
      <dgm:t>
        <a:bodyPr/>
        <a:lstStyle/>
        <a:p>
          <a:pPr algn="l"/>
          <a:r>
            <a:rPr lang="en-ZA" sz="1400" dirty="0"/>
            <a:t>Are we reaching the correct target market?</a:t>
          </a:r>
        </a:p>
      </dgm:t>
    </dgm:pt>
    <dgm:pt modelId="{78B24370-44B0-4D5C-B18E-F221A063E4D8}" type="parTrans" cxnId="{2B42F681-4976-4A5C-AC6F-7DF6649F23A2}">
      <dgm:prSet/>
      <dgm:spPr/>
      <dgm:t>
        <a:bodyPr/>
        <a:lstStyle/>
        <a:p>
          <a:endParaRPr lang="en-ZA"/>
        </a:p>
      </dgm:t>
    </dgm:pt>
    <dgm:pt modelId="{FECF7C4A-24DC-4D7C-9790-5593B2938F77}" type="sibTrans" cxnId="{2B42F681-4976-4A5C-AC6F-7DF6649F23A2}">
      <dgm:prSet/>
      <dgm:spPr/>
      <dgm:t>
        <a:bodyPr/>
        <a:lstStyle/>
        <a:p>
          <a:endParaRPr lang="en-ZA"/>
        </a:p>
      </dgm:t>
    </dgm:pt>
    <dgm:pt modelId="{858B0389-1DFE-4BA3-9257-2EF4D5D2A9F5}">
      <dgm:prSet phldrT="[Text]" custT="1"/>
      <dgm:spPr/>
      <dgm:t>
        <a:bodyPr/>
        <a:lstStyle/>
        <a:p>
          <a:pPr algn="l"/>
          <a:endParaRPr lang="en-ZA" sz="1400" dirty="0"/>
        </a:p>
      </dgm:t>
    </dgm:pt>
    <dgm:pt modelId="{C6CEF35E-3F08-445D-BD01-25B215786096}" type="parTrans" cxnId="{30554F3D-83DB-46A1-B815-3F4F53D73E4A}">
      <dgm:prSet/>
      <dgm:spPr/>
      <dgm:t>
        <a:bodyPr/>
        <a:lstStyle/>
        <a:p>
          <a:endParaRPr lang="en-ZA"/>
        </a:p>
      </dgm:t>
    </dgm:pt>
    <dgm:pt modelId="{01E4C5F5-1E9C-4752-B172-E7FC84348C01}" type="sibTrans" cxnId="{30554F3D-83DB-46A1-B815-3F4F53D73E4A}">
      <dgm:prSet/>
      <dgm:spPr/>
      <dgm:t>
        <a:bodyPr/>
        <a:lstStyle/>
        <a:p>
          <a:endParaRPr lang="en-ZA"/>
        </a:p>
      </dgm:t>
    </dgm:pt>
    <dgm:pt modelId="{09D6500D-1D76-4F06-93CA-1D42C35FB6C3}">
      <dgm:prSet phldrT="[Text]" custT="1"/>
      <dgm:spPr/>
      <dgm:t>
        <a:bodyPr/>
        <a:lstStyle/>
        <a:p>
          <a:pPr algn="l"/>
          <a:endParaRPr lang="en-ZA" sz="1400" dirty="0"/>
        </a:p>
      </dgm:t>
    </dgm:pt>
    <dgm:pt modelId="{BA93497B-C0F0-474A-9B56-31EF22E09EE1}" type="parTrans" cxnId="{7A179E78-E807-4E3F-901C-FB8013B7A718}">
      <dgm:prSet/>
      <dgm:spPr/>
    </dgm:pt>
    <dgm:pt modelId="{2928E3B1-8BFB-4B24-922A-E1C5EDC7AD6C}" type="sibTrans" cxnId="{7A179E78-E807-4E3F-901C-FB8013B7A718}">
      <dgm:prSet/>
      <dgm:spPr/>
    </dgm:pt>
    <dgm:pt modelId="{A3ACBABE-ECEA-4A47-9DF0-A42ED676F056}">
      <dgm:prSet phldrT="[Text]" custT="1"/>
      <dgm:spPr/>
      <dgm:t>
        <a:bodyPr/>
        <a:lstStyle/>
        <a:p>
          <a:pPr algn="l"/>
          <a:endParaRPr lang="en-ZA" sz="1400" dirty="0"/>
        </a:p>
      </dgm:t>
    </dgm:pt>
    <dgm:pt modelId="{0FCF47B7-9893-4BF9-BED3-7C39A144B5C0}" type="parTrans" cxnId="{A99CC73A-3D27-4906-9608-A75722247AC5}">
      <dgm:prSet/>
      <dgm:spPr/>
    </dgm:pt>
    <dgm:pt modelId="{AF367134-488C-4303-8A3B-2EEAAA27B7FD}" type="sibTrans" cxnId="{A99CC73A-3D27-4906-9608-A75722247AC5}">
      <dgm:prSet/>
      <dgm:spPr/>
    </dgm:pt>
    <dgm:pt modelId="{ED6AAF0E-995B-43FE-9B95-95E8A6CC53D8}">
      <dgm:prSet phldrT="[Text]" custT="1"/>
      <dgm:spPr/>
      <dgm:t>
        <a:bodyPr/>
        <a:lstStyle/>
        <a:p>
          <a:pPr algn="l"/>
          <a:endParaRPr lang="en-ZA" sz="1400" dirty="0"/>
        </a:p>
      </dgm:t>
    </dgm:pt>
    <dgm:pt modelId="{F143FFF4-D2D5-4754-9FCB-C80EDB502796}" type="parTrans" cxnId="{B8E398F6-9B87-4955-8B4C-50D86933BD86}">
      <dgm:prSet/>
      <dgm:spPr/>
    </dgm:pt>
    <dgm:pt modelId="{8A4A2E19-05BD-43A6-A737-4FC48B62A40A}" type="sibTrans" cxnId="{B8E398F6-9B87-4955-8B4C-50D86933BD86}">
      <dgm:prSet/>
      <dgm:spPr/>
    </dgm:pt>
    <dgm:pt modelId="{95CBD3BA-7CD9-4E51-ADE5-FB7D6D698436}">
      <dgm:prSet phldrT="[Text]" custT="1"/>
      <dgm:spPr/>
      <dgm:t>
        <a:bodyPr/>
        <a:lstStyle/>
        <a:p>
          <a:pPr algn="l"/>
          <a:endParaRPr lang="en-ZA" sz="1400" dirty="0"/>
        </a:p>
      </dgm:t>
    </dgm:pt>
    <dgm:pt modelId="{E52C28E5-6E9B-4955-9F98-CCD77CB31A24}" type="parTrans" cxnId="{AD48EC60-2CD2-4D85-BB8F-84863F23EDDF}">
      <dgm:prSet/>
      <dgm:spPr/>
    </dgm:pt>
    <dgm:pt modelId="{3CBA9FAA-B576-4C25-9A14-FC691671F3ED}" type="sibTrans" cxnId="{AD48EC60-2CD2-4D85-BB8F-84863F23EDDF}">
      <dgm:prSet/>
      <dgm:spPr/>
    </dgm:pt>
    <dgm:pt modelId="{C605DEDD-ACFE-4770-AC43-4CEF2B856216}">
      <dgm:prSet phldrT="[Text]" custT="1"/>
      <dgm:spPr/>
      <dgm:t>
        <a:bodyPr/>
        <a:lstStyle/>
        <a:p>
          <a:pPr algn="l"/>
          <a:r>
            <a:rPr lang="en-ZA" sz="1400" dirty="0"/>
            <a:t>How can we gather the necessary info to assist in identifying the target market?</a:t>
          </a:r>
        </a:p>
      </dgm:t>
    </dgm:pt>
    <dgm:pt modelId="{796B1DC5-83B9-4B0F-9D07-1C55160DBF5E}" type="parTrans" cxnId="{C61E27BB-E34A-4993-BB49-DFA3145C9CF1}">
      <dgm:prSet/>
      <dgm:spPr/>
    </dgm:pt>
    <dgm:pt modelId="{0C2DA6F4-F5DD-474E-A2DA-F8D05E6BC61B}" type="sibTrans" cxnId="{C61E27BB-E34A-4993-BB49-DFA3145C9CF1}">
      <dgm:prSet/>
      <dgm:spPr/>
    </dgm:pt>
    <dgm:pt modelId="{B42CB170-7A8E-4028-BDB1-4ED1B679CB4F}">
      <dgm:prSet phldrT="[Text]" custT="1"/>
      <dgm:spPr/>
      <dgm:t>
        <a:bodyPr/>
        <a:lstStyle/>
        <a:p>
          <a:pPr algn="l"/>
          <a:endParaRPr lang="en-ZA" sz="1400" dirty="0"/>
        </a:p>
      </dgm:t>
    </dgm:pt>
    <dgm:pt modelId="{BBFB7838-AC57-4E37-8981-120A51260AB5}" type="parTrans" cxnId="{16393EB7-198C-4AAD-A20F-9D642321467D}">
      <dgm:prSet/>
      <dgm:spPr/>
    </dgm:pt>
    <dgm:pt modelId="{5400AA92-0DE6-4CAC-84D0-16A222DCC754}" type="sibTrans" cxnId="{16393EB7-198C-4AAD-A20F-9D642321467D}">
      <dgm:prSet/>
      <dgm:spPr/>
    </dgm:pt>
    <dgm:pt modelId="{C1DCF2CB-A8C0-496B-8C0F-351A0CB20D55}">
      <dgm:prSet phldrT="[Text]" custT="1"/>
      <dgm:spPr/>
      <dgm:t>
        <a:bodyPr/>
        <a:lstStyle/>
        <a:p>
          <a:pPr algn="l"/>
          <a:r>
            <a:rPr lang="en-ZA" sz="1400" dirty="0"/>
            <a:t>Are our insurance products priced correctly for the target market?</a:t>
          </a:r>
        </a:p>
      </dgm:t>
    </dgm:pt>
    <dgm:pt modelId="{BCB6B661-0ECD-437B-BFCF-FE3A5A1C184F}" type="parTrans" cxnId="{B760D2C8-9D5D-4234-8A47-14175486702E}">
      <dgm:prSet/>
      <dgm:spPr/>
    </dgm:pt>
    <dgm:pt modelId="{4C873173-6E3B-41C5-A6E8-6D078F34393F}" type="sibTrans" cxnId="{B760D2C8-9D5D-4234-8A47-14175486702E}">
      <dgm:prSet/>
      <dgm:spPr/>
    </dgm:pt>
    <dgm:pt modelId="{923D80BD-EE3E-44D7-89D1-BC3C0DF679F8}">
      <dgm:prSet phldrT="[Text]" custT="1"/>
      <dgm:spPr/>
      <dgm:t>
        <a:bodyPr/>
        <a:lstStyle/>
        <a:p>
          <a:pPr algn="l"/>
          <a:r>
            <a:rPr lang="en-ZA" sz="1400" dirty="0"/>
            <a:t>Are there any other factors to consider in this market?</a:t>
          </a:r>
        </a:p>
      </dgm:t>
    </dgm:pt>
    <dgm:pt modelId="{7D203F77-812C-4351-9CC1-F750740A12AA}" type="parTrans" cxnId="{422D340B-EF4C-459C-8596-12B1AE61D651}">
      <dgm:prSet/>
      <dgm:spPr/>
    </dgm:pt>
    <dgm:pt modelId="{2A7D7DC4-3539-4A84-8050-03958466D9A1}" type="sibTrans" cxnId="{422D340B-EF4C-459C-8596-12B1AE61D651}">
      <dgm:prSet/>
      <dgm:spPr/>
    </dgm:pt>
    <dgm:pt modelId="{A9496E59-9ED8-4F3C-8DB4-DB7E7A80979F}" type="pres">
      <dgm:prSet presAssocID="{E418EEE8-8CDA-4D4A-BBE0-DBE84D70CB67}" presName="Name0" presStyleCnt="0">
        <dgm:presLayoutVars>
          <dgm:dir/>
          <dgm:resizeHandles val="exact"/>
        </dgm:presLayoutVars>
      </dgm:prSet>
      <dgm:spPr/>
    </dgm:pt>
    <dgm:pt modelId="{A32561B5-0BC8-4071-A0B7-94D056CC03F3}" type="pres">
      <dgm:prSet presAssocID="{E418EEE8-8CDA-4D4A-BBE0-DBE84D70CB67}" presName="bkgdShp" presStyleLbl="alignAccFollowNode1" presStyleIdx="0" presStyleCnt="1" custScaleY="57619" custLinFactNeighborY="-19589"/>
      <dgm:spPr/>
    </dgm:pt>
    <dgm:pt modelId="{E7C4F796-08EF-4C55-B856-6FC1ED969246}" type="pres">
      <dgm:prSet presAssocID="{E418EEE8-8CDA-4D4A-BBE0-DBE84D70CB67}" presName="linComp" presStyleCnt="0"/>
      <dgm:spPr/>
    </dgm:pt>
    <dgm:pt modelId="{EAE289D6-34BD-454E-A758-2343C19E7578}" type="pres">
      <dgm:prSet presAssocID="{6A80EBB7-91A8-4135-BAC5-6474A2EFF07A}" presName="compNode" presStyleCnt="0"/>
      <dgm:spPr/>
    </dgm:pt>
    <dgm:pt modelId="{1DB549CF-495B-4EB1-ADDA-4E870D93C5E0}" type="pres">
      <dgm:prSet presAssocID="{6A80EBB7-91A8-4135-BAC5-6474A2EFF07A}" presName="node" presStyleLbl="node1" presStyleIdx="0" presStyleCnt="3" custScaleY="135122" custLinFactNeighborX="-1317" custLinFactNeighborY="-7140">
        <dgm:presLayoutVars>
          <dgm:bulletEnabled val="1"/>
        </dgm:presLayoutVars>
      </dgm:prSet>
      <dgm:spPr/>
    </dgm:pt>
    <dgm:pt modelId="{704B40A1-C2DD-4759-9B2E-745728EEE8EE}" type="pres">
      <dgm:prSet presAssocID="{6A80EBB7-91A8-4135-BAC5-6474A2EFF07A}" presName="invisiNode" presStyleLbl="node1" presStyleIdx="0" presStyleCnt="3"/>
      <dgm:spPr/>
    </dgm:pt>
    <dgm:pt modelId="{E9E25BEE-F01F-4554-A9A7-B11A86CD7CD3}" type="pres">
      <dgm:prSet presAssocID="{6A80EBB7-91A8-4135-BAC5-6474A2EFF07A}" presName="imagNode" presStyleLbl="fgImgPlace1" presStyleIdx="0" presStyleCnt="3" custScaleX="59349" custScaleY="60439" custLinFactNeighborX="0" custLinFactNeighborY="-289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extLst>
        <a:ext uri="{E40237B7-FDA0-4F09-8148-C483321AD2D9}">
          <dgm14:cNvPr xmlns:dgm14="http://schemas.microsoft.com/office/drawing/2010/diagram" id="0" name="" descr="Stack of files"/>
        </a:ext>
      </dgm:extLst>
    </dgm:pt>
    <dgm:pt modelId="{B4F6DA5F-4CC4-4403-81B8-62D773ECE104}" type="pres">
      <dgm:prSet presAssocID="{5447A79C-0C62-4DFF-BF28-6204404AF09E}" presName="sibTrans" presStyleLbl="sibTrans2D1" presStyleIdx="0" presStyleCnt="0"/>
      <dgm:spPr/>
    </dgm:pt>
    <dgm:pt modelId="{5C227C4B-05B1-45E5-BF29-69B8BBDFEE4F}" type="pres">
      <dgm:prSet presAssocID="{D79A5B7F-8402-40F2-90BA-0E80A63A05B8}" presName="compNode" presStyleCnt="0"/>
      <dgm:spPr/>
    </dgm:pt>
    <dgm:pt modelId="{E320E803-4431-4199-AF4D-2F4BF31DDF88}" type="pres">
      <dgm:prSet presAssocID="{D79A5B7F-8402-40F2-90BA-0E80A63A05B8}" presName="node" presStyleLbl="node1" presStyleIdx="1" presStyleCnt="3" custScaleY="134100" custLinFactNeighborX="0" custLinFactNeighborY="-7761">
        <dgm:presLayoutVars>
          <dgm:bulletEnabled val="1"/>
        </dgm:presLayoutVars>
      </dgm:prSet>
      <dgm:spPr/>
    </dgm:pt>
    <dgm:pt modelId="{7065F27F-4024-44D9-93F4-E75B63D84F30}" type="pres">
      <dgm:prSet presAssocID="{D79A5B7F-8402-40F2-90BA-0E80A63A05B8}" presName="invisiNode" presStyleLbl="node1" presStyleIdx="1" presStyleCnt="3"/>
      <dgm:spPr/>
    </dgm:pt>
    <dgm:pt modelId="{26B4F342-74AD-4474-B280-FCF716EB16C7}" type="pres">
      <dgm:prSet presAssocID="{D79A5B7F-8402-40F2-90BA-0E80A63A05B8}" presName="imagNode" presStyleLbl="fgImgPlace1" presStyleIdx="1" presStyleCnt="3" custScaleX="59349" custScaleY="60439" custLinFactNeighborX="0" custLinFactNeighborY="-2897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extLst>
        <a:ext uri="{E40237B7-FDA0-4F09-8148-C483321AD2D9}">
          <dgm14:cNvPr xmlns:dgm14="http://schemas.microsoft.com/office/drawing/2010/diagram" id="0" name="" descr="Abstract shapes graphs with different vibrant colors"/>
        </a:ext>
      </dgm:extLst>
    </dgm:pt>
    <dgm:pt modelId="{CECE8744-1B0B-40F2-9B45-DE09B8C2B2E9}" type="pres">
      <dgm:prSet presAssocID="{46AAC86B-BFAC-4E98-9B3F-CA026D49F408}" presName="sibTrans" presStyleLbl="sibTrans2D1" presStyleIdx="0" presStyleCnt="0"/>
      <dgm:spPr/>
    </dgm:pt>
    <dgm:pt modelId="{7D6BA75F-FA70-440E-9227-85675A69A862}" type="pres">
      <dgm:prSet presAssocID="{61DE4D35-CF6C-48C1-B820-80CA7F4FE939}" presName="compNode" presStyleCnt="0"/>
      <dgm:spPr/>
    </dgm:pt>
    <dgm:pt modelId="{BE0666C0-4D65-4012-845B-4DF913ED268B}" type="pres">
      <dgm:prSet presAssocID="{61DE4D35-CF6C-48C1-B820-80CA7F4FE939}" presName="node" presStyleLbl="node1" presStyleIdx="2" presStyleCnt="3" custScaleY="133213" custLinFactNeighborX="0" custLinFactNeighborY="-8691">
        <dgm:presLayoutVars>
          <dgm:bulletEnabled val="1"/>
        </dgm:presLayoutVars>
      </dgm:prSet>
      <dgm:spPr/>
    </dgm:pt>
    <dgm:pt modelId="{63F128F4-0B03-4A3D-8DB7-B3A1AA8A8181}" type="pres">
      <dgm:prSet presAssocID="{61DE4D35-CF6C-48C1-B820-80CA7F4FE939}" presName="invisiNode" presStyleLbl="node1" presStyleIdx="2" presStyleCnt="3"/>
      <dgm:spPr/>
    </dgm:pt>
    <dgm:pt modelId="{04F4334D-4590-4FAC-80F4-11206521E218}" type="pres">
      <dgm:prSet presAssocID="{61DE4D35-CF6C-48C1-B820-80CA7F4FE939}" presName="imagNode" presStyleLbl="fgImgPlace1" presStyleIdx="2" presStyleCnt="3" custScaleX="59349" custScaleY="60439" custLinFactNeighborX="0" custLinFactNeighborY="-289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 descr="Books and mortarboard illustration"/>
        </a:ext>
      </dgm:extLst>
    </dgm:pt>
  </dgm:ptLst>
  <dgm:cxnLst>
    <dgm:cxn modelId="{49B81604-6593-4F43-A437-D8A5FC94D6B1}" type="presOf" srcId="{C1DCF2CB-A8C0-496B-8C0F-351A0CB20D55}" destId="{BE0666C0-4D65-4012-845B-4DF913ED268B}" srcOrd="0" destOrd="4" presId="urn:microsoft.com/office/officeart/2005/8/layout/pList2"/>
    <dgm:cxn modelId="{B9F99706-38A2-474F-9AED-0B83A7DD39B6}" srcId="{E418EEE8-8CDA-4D4A-BBE0-DBE84D70CB67}" destId="{61DE4D35-CF6C-48C1-B820-80CA7F4FE939}" srcOrd="2" destOrd="0" parTransId="{4D22377E-7820-4447-ABAB-36A7C20D0BCB}" sibTransId="{093BC438-DE8E-4851-BCF5-E79C7C7A9643}"/>
    <dgm:cxn modelId="{C8F54D09-CCD2-4710-B2F0-8C04CFE7AF1E}" type="presOf" srcId="{69ADD4ED-D491-4F98-BB9B-FE2EA250AAF2}" destId="{E320E803-4431-4199-AF4D-2F4BF31DDF88}" srcOrd="0" destOrd="2" presId="urn:microsoft.com/office/officeart/2005/8/layout/pList2"/>
    <dgm:cxn modelId="{422D340B-EF4C-459C-8596-12B1AE61D651}" srcId="{61DE4D35-CF6C-48C1-B820-80CA7F4FE939}" destId="{923D80BD-EE3E-44D7-89D1-BC3C0DF679F8}" srcOrd="4" destOrd="0" parTransId="{7D203F77-812C-4351-9CC1-F750740A12AA}" sibTransId="{2A7D7DC4-3539-4A84-8050-03958466D9A1}"/>
    <dgm:cxn modelId="{924A9D1B-FC4F-4602-AF2E-23708328C580}" type="presOf" srcId="{61DE4D35-CF6C-48C1-B820-80CA7F4FE939}" destId="{BE0666C0-4D65-4012-845B-4DF913ED268B}" srcOrd="0" destOrd="0" presId="urn:microsoft.com/office/officeart/2005/8/layout/pList2"/>
    <dgm:cxn modelId="{56FA8E1F-25F2-4BD9-9251-FB710E9F5FBD}" type="presOf" srcId="{E418EEE8-8CDA-4D4A-BBE0-DBE84D70CB67}" destId="{A9496E59-9ED8-4F3C-8DB4-DB7E7A80979F}" srcOrd="0" destOrd="0" presId="urn:microsoft.com/office/officeart/2005/8/layout/pList2"/>
    <dgm:cxn modelId="{0B7E8627-E461-4372-91B3-F53D332C4A96}" type="presOf" srcId="{D79A5B7F-8402-40F2-90BA-0E80A63A05B8}" destId="{E320E803-4431-4199-AF4D-2F4BF31DDF88}" srcOrd="0" destOrd="0" presId="urn:microsoft.com/office/officeart/2005/8/layout/pList2"/>
    <dgm:cxn modelId="{96C7A431-974C-438D-9050-7EF0A90BAD79}" srcId="{61DE4D35-CF6C-48C1-B820-80CA7F4FE939}" destId="{660EBE34-4482-4885-B8E2-E8F1A637CB5A}" srcOrd="1" destOrd="0" parTransId="{D315729E-73C2-4076-A3F4-19AE81482552}" sibTransId="{6334A47F-A9E8-42A8-8D99-131F52D65BA0}"/>
    <dgm:cxn modelId="{A99CC73A-3D27-4906-9608-A75722247AC5}" srcId="{D79A5B7F-8402-40F2-90BA-0E80A63A05B8}" destId="{A3ACBABE-ECEA-4A47-9DF0-A42ED676F056}" srcOrd="0" destOrd="0" parTransId="{0FCF47B7-9893-4BF9-BED3-7C39A144B5C0}" sibTransId="{AF367134-488C-4303-8A3B-2EEAAA27B7FD}"/>
    <dgm:cxn modelId="{30554F3D-83DB-46A1-B815-3F4F53D73E4A}" srcId="{61DE4D35-CF6C-48C1-B820-80CA7F4FE939}" destId="{858B0389-1DFE-4BA3-9257-2EF4D5D2A9F5}" srcOrd="5" destOrd="0" parTransId="{C6CEF35E-3F08-445D-BD01-25B215786096}" sibTransId="{01E4C5F5-1E9C-4752-B172-E7FC84348C01}"/>
    <dgm:cxn modelId="{0362025C-4E5F-4A62-A727-8AB7AA026B40}" type="presOf" srcId="{C605DEDD-ACFE-4770-AC43-4CEF2B856216}" destId="{E320E803-4431-4199-AF4D-2F4BF31DDF88}" srcOrd="0" destOrd="3" presId="urn:microsoft.com/office/officeart/2005/8/layout/pList2"/>
    <dgm:cxn modelId="{AD48EC60-2CD2-4D85-BB8F-84863F23EDDF}" srcId="{D79A5B7F-8402-40F2-90BA-0E80A63A05B8}" destId="{95CBD3BA-7CD9-4E51-ADE5-FB7D6D698436}" srcOrd="4" destOrd="0" parTransId="{E52C28E5-6E9B-4955-9F98-CCD77CB31A24}" sibTransId="{3CBA9FAA-B576-4C25-9A14-FC691671F3ED}"/>
    <dgm:cxn modelId="{2987A344-6319-4BA6-9EA0-FA3F7DFBD8EE}" type="presOf" srcId="{5447A79C-0C62-4DFF-BF28-6204404AF09E}" destId="{B4F6DA5F-4CC4-4403-81B8-62D773ECE104}" srcOrd="0" destOrd="0" presId="urn:microsoft.com/office/officeart/2005/8/layout/pList2"/>
    <dgm:cxn modelId="{883B6B46-7515-45F8-BD99-17BCF003E1EC}" type="presOf" srcId="{AB7A3541-ED2A-4153-B65C-0A65E14A6ED0}" destId="{1DB549CF-495B-4EB1-ADDA-4E870D93C5E0}" srcOrd="0" destOrd="2" presId="urn:microsoft.com/office/officeart/2005/8/layout/pList2"/>
    <dgm:cxn modelId="{1C822B47-ED24-4A16-BC6E-C157E2D278AB}" type="presOf" srcId="{923D80BD-EE3E-44D7-89D1-BC3C0DF679F8}" destId="{BE0666C0-4D65-4012-845B-4DF913ED268B}" srcOrd="0" destOrd="5" presId="urn:microsoft.com/office/officeart/2005/8/layout/pList2"/>
    <dgm:cxn modelId="{564FF84E-26DF-4849-B73B-E83CC251C462}" type="presOf" srcId="{95CBD3BA-7CD9-4E51-ADE5-FB7D6D698436}" destId="{E320E803-4431-4199-AF4D-2F4BF31DDF88}" srcOrd="0" destOrd="5" presId="urn:microsoft.com/office/officeart/2005/8/layout/pList2"/>
    <dgm:cxn modelId="{8BC46D51-EE28-4E05-AF68-E8DA9FF053E7}" type="presOf" srcId="{81F6270B-F21A-4287-8BD3-B9313B06654A}" destId="{1DB549CF-495B-4EB1-ADDA-4E870D93C5E0}" srcOrd="0" destOrd="4" presId="urn:microsoft.com/office/officeart/2005/8/layout/pList2"/>
    <dgm:cxn modelId="{7A179E78-E807-4E3F-901C-FB8013B7A718}" srcId="{6A80EBB7-91A8-4135-BAC5-6474A2EFF07A}" destId="{09D6500D-1D76-4F06-93CA-1D42C35FB6C3}" srcOrd="0" destOrd="0" parTransId="{BA93497B-C0F0-474A-9B56-31EF22E09EE1}" sibTransId="{2928E3B1-8BFB-4B24-922A-E1C5EDC7AD6C}"/>
    <dgm:cxn modelId="{1564C57B-54AC-4758-AFAA-06DFFA42E93A}" type="presOf" srcId="{46AAC86B-BFAC-4E98-9B3F-CA026D49F408}" destId="{CECE8744-1B0B-40F2-9B45-DE09B8C2B2E9}" srcOrd="0" destOrd="0" presId="urn:microsoft.com/office/officeart/2005/8/layout/pList2"/>
    <dgm:cxn modelId="{05C2487E-7985-444E-9123-3CC373444EC8}" srcId="{6A80EBB7-91A8-4135-BAC5-6474A2EFF07A}" destId="{81F6270B-F21A-4287-8BD3-B9313B06654A}" srcOrd="3" destOrd="0" parTransId="{900E1BBC-C131-4ACF-8B2B-1A5C906EB97B}" sibTransId="{CA4B7560-7416-4C72-8587-551DA9805B43}"/>
    <dgm:cxn modelId="{2B42F681-4976-4A5C-AC6F-7DF6649F23A2}" srcId="{61DE4D35-CF6C-48C1-B820-80CA7F4FE939}" destId="{7585D98B-BDB2-4315-9C32-376066793321}" srcOrd="2" destOrd="0" parTransId="{78B24370-44B0-4D5C-B18E-F221A063E4D8}" sibTransId="{FECF7C4A-24DC-4D7C-9790-5593B2938F77}"/>
    <dgm:cxn modelId="{66B10494-CB1E-4962-B13A-4B3AB897AF58}" type="presOf" srcId="{ED6AAF0E-995B-43FE-9B95-95E8A6CC53D8}" destId="{BE0666C0-4D65-4012-845B-4DF913ED268B}" srcOrd="0" destOrd="1" presId="urn:microsoft.com/office/officeart/2005/8/layout/pList2"/>
    <dgm:cxn modelId="{E4C2E898-500A-4575-8E3E-4A633CBDDDF2}" type="presOf" srcId="{858B0389-1DFE-4BA3-9257-2EF4D5D2A9F5}" destId="{BE0666C0-4D65-4012-845B-4DF913ED268B}" srcOrd="0" destOrd="6" presId="urn:microsoft.com/office/officeart/2005/8/layout/pList2"/>
    <dgm:cxn modelId="{E7364FA4-BC08-41D3-A8BC-42DAB7C15556}" srcId="{E418EEE8-8CDA-4D4A-BBE0-DBE84D70CB67}" destId="{D79A5B7F-8402-40F2-90BA-0E80A63A05B8}" srcOrd="1" destOrd="0" parTransId="{9E3E3FEE-894F-4F3A-BDB7-AD89D8E0ACAC}" sibTransId="{46AAC86B-BFAC-4E98-9B3F-CA026D49F408}"/>
    <dgm:cxn modelId="{D5929DA8-6AA4-4A60-A68B-B5E2BAC9BDE5}" srcId="{6A80EBB7-91A8-4135-BAC5-6474A2EFF07A}" destId="{AB7A3541-ED2A-4153-B65C-0A65E14A6ED0}" srcOrd="1" destOrd="0" parTransId="{7C43F2F5-2EA1-42A8-87B3-6D2766D9A2BC}" sibTransId="{095E3D8B-06E5-45DD-9302-74DF83F260FE}"/>
    <dgm:cxn modelId="{FE89A2AD-B4A9-4E66-BAB7-265F3DE18211}" type="presOf" srcId="{7585D98B-BDB2-4315-9C32-376066793321}" destId="{BE0666C0-4D65-4012-845B-4DF913ED268B}" srcOrd="0" destOrd="3" presId="urn:microsoft.com/office/officeart/2005/8/layout/pList2"/>
    <dgm:cxn modelId="{C3BCE7B2-0B40-4C20-9E13-78A11E993BB7}" type="presOf" srcId="{B42CB170-7A8E-4028-BDB1-4ED1B679CB4F}" destId="{E320E803-4431-4199-AF4D-2F4BF31DDF88}" srcOrd="0" destOrd="4" presId="urn:microsoft.com/office/officeart/2005/8/layout/pList2"/>
    <dgm:cxn modelId="{16393EB7-198C-4AAD-A20F-9D642321467D}" srcId="{D79A5B7F-8402-40F2-90BA-0E80A63A05B8}" destId="{B42CB170-7A8E-4028-BDB1-4ED1B679CB4F}" srcOrd="3" destOrd="0" parTransId="{BBFB7838-AC57-4E37-8981-120A51260AB5}" sibTransId="{5400AA92-0DE6-4CAC-84D0-16A222DCC754}"/>
    <dgm:cxn modelId="{C61E27BB-E34A-4993-BB49-DFA3145C9CF1}" srcId="{D79A5B7F-8402-40F2-90BA-0E80A63A05B8}" destId="{C605DEDD-ACFE-4770-AC43-4CEF2B856216}" srcOrd="2" destOrd="0" parTransId="{796B1DC5-83B9-4B0F-9D07-1C55160DBF5E}" sibTransId="{0C2DA6F4-F5DD-474E-A2DA-F8D05E6BC61B}"/>
    <dgm:cxn modelId="{D6C60DC2-3DAF-4C3C-98F1-615724EDA357}" type="presOf" srcId="{6A80EBB7-91A8-4135-BAC5-6474A2EFF07A}" destId="{1DB549CF-495B-4EB1-ADDA-4E870D93C5E0}" srcOrd="0" destOrd="0" presId="urn:microsoft.com/office/officeart/2005/8/layout/pList2"/>
    <dgm:cxn modelId="{5DB918C2-DD75-4A45-9139-12E1A7027CC9}" type="presOf" srcId="{09D6500D-1D76-4F06-93CA-1D42C35FB6C3}" destId="{1DB549CF-495B-4EB1-ADDA-4E870D93C5E0}" srcOrd="0" destOrd="1" presId="urn:microsoft.com/office/officeart/2005/8/layout/pList2"/>
    <dgm:cxn modelId="{5598B9C8-F2CE-447F-BBCD-79D963F5A5B5}" srcId="{6A80EBB7-91A8-4135-BAC5-6474A2EFF07A}" destId="{DD5F4C6D-B1F8-4CE1-B696-C923E9506D90}" srcOrd="2" destOrd="0" parTransId="{9AA35BEE-D94E-42BA-911F-A8B889A6EF54}" sibTransId="{7F0473C1-19C0-4A48-BF40-B026A82693A1}"/>
    <dgm:cxn modelId="{B760D2C8-9D5D-4234-8A47-14175486702E}" srcId="{61DE4D35-CF6C-48C1-B820-80CA7F4FE939}" destId="{C1DCF2CB-A8C0-496B-8C0F-351A0CB20D55}" srcOrd="3" destOrd="0" parTransId="{BCB6B661-0ECD-437B-BFCF-FE3A5A1C184F}" sibTransId="{4C873173-6E3B-41C5-A6E8-6D078F34393F}"/>
    <dgm:cxn modelId="{C14250C9-CCF3-4229-9796-18475C33F6CF}" srcId="{D79A5B7F-8402-40F2-90BA-0E80A63A05B8}" destId="{69ADD4ED-D491-4F98-BB9B-FE2EA250AAF2}" srcOrd="1" destOrd="0" parTransId="{ACFF63A4-C85C-4C3F-83B8-5FC92D68BC7D}" sibTransId="{094769EF-CB6E-4EF4-A903-7368BCA8A435}"/>
    <dgm:cxn modelId="{F25DCFD7-021A-4D07-B5C8-4E0B55BA3EBB}" type="presOf" srcId="{A3ACBABE-ECEA-4A47-9DF0-A42ED676F056}" destId="{E320E803-4431-4199-AF4D-2F4BF31DDF88}" srcOrd="0" destOrd="1" presId="urn:microsoft.com/office/officeart/2005/8/layout/pList2"/>
    <dgm:cxn modelId="{981E5BDD-05D7-4359-9AA3-1B1600E96F32}" type="presOf" srcId="{660EBE34-4482-4885-B8E2-E8F1A637CB5A}" destId="{BE0666C0-4D65-4012-845B-4DF913ED268B}" srcOrd="0" destOrd="2" presId="urn:microsoft.com/office/officeart/2005/8/layout/pList2"/>
    <dgm:cxn modelId="{7353F7EA-52EE-4B6A-938E-C2368BEF2014}" srcId="{E418EEE8-8CDA-4D4A-BBE0-DBE84D70CB67}" destId="{6A80EBB7-91A8-4135-BAC5-6474A2EFF07A}" srcOrd="0" destOrd="0" parTransId="{C3F325F7-CE03-41EB-B120-52AA0F7A4B0C}" sibTransId="{5447A79C-0C62-4DFF-BF28-6204404AF09E}"/>
    <dgm:cxn modelId="{4E6424F2-75C6-4212-90CC-4312E921790B}" type="presOf" srcId="{DD5F4C6D-B1F8-4CE1-B696-C923E9506D90}" destId="{1DB549CF-495B-4EB1-ADDA-4E870D93C5E0}" srcOrd="0" destOrd="3" presId="urn:microsoft.com/office/officeart/2005/8/layout/pList2"/>
    <dgm:cxn modelId="{B8E398F6-9B87-4955-8B4C-50D86933BD86}" srcId="{61DE4D35-CF6C-48C1-B820-80CA7F4FE939}" destId="{ED6AAF0E-995B-43FE-9B95-95E8A6CC53D8}" srcOrd="0" destOrd="0" parTransId="{F143FFF4-D2D5-4754-9FCB-C80EDB502796}" sibTransId="{8A4A2E19-05BD-43A6-A737-4FC48B62A40A}"/>
    <dgm:cxn modelId="{E754CCA8-E0EA-4141-A4B6-740782C53BA9}" type="presParOf" srcId="{A9496E59-9ED8-4F3C-8DB4-DB7E7A80979F}" destId="{A32561B5-0BC8-4071-A0B7-94D056CC03F3}" srcOrd="0" destOrd="0" presId="urn:microsoft.com/office/officeart/2005/8/layout/pList2"/>
    <dgm:cxn modelId="{1ED7B82A-9A4B-401A-BB48-CCE241046E4B}" type="presParOf" srcId="{A9496E59-9ED8-4F3C-8DB4-DB7E7A80979F}" destId="{E7C4F796-08EF-4C55-B856-6FC1ED969246}" srcOrd="1" destOrd="0" presId="urn:microsoft.com/office/officeart/2005/8/layout/pList2"/>
    <dgm:cxn modelId="{91AC91AB-9548-444B-AAE6-F7FC16E60436}" type="presParOf" srcId="{E7C4F796-08EF-4C55-B856-6FC1ED969246}" destId="{EAE289D6-34BD-454E-A758-2343C19E7578}" srcOrd="0" destOrd="0" presId="urn:microsoft.com/office/officeart/2005/8/layout/pList2"/>
    <dgm:cxn modelId="{8E43B925-4721-4D81-8001-0D076BBDB2D4}" type="presParOf" srcId="{EAE289D6-34BD-454E-A758-2343C19E7578}" destId="{1DB549CF-495B-4EB1-ADDA-4E870D93C5E0}" srcOrd="0" destOrd="0" presId="urn:microsoft.com/office/officeart/2005/8/layout/pList2"/>
    <dgm:cxn modelId="{196DF3C0-B3AF-4D0E-877E-FFA20AACCD76}" type="presParOf" srcId="{EAE289D6-34BD-454E-A758-2343C19E7578}" destId="{704B40A1-C2DD-4759-9B2E-745728EEE8EE}" srcOrd="1" destOrd="0" presId="urn:microsoft.com/office/officeart/2005/8/layout/pList2"/>
    <dgm:cxn modelId="{CBD21BB7-AFD5-40CC-A272-2B95B76DA03C}" type="presParOf" srcId="{EAE289D6-34BD-454E-A758-2343C19E7578}" destId="{E9E25BEE-F01F-4554-A9A7-B11A86CD7CD3}" srcOrd="2" destOrd="0" presId="urn:microsoft.com/office/officeart/2005/8/layout/pList2"/>
    <dgm:cxn modelId="{F0754BCC-D4B4-41A8-B10D-390446BF1383}" type="presParOf" srcId="{E7C4F796-08EF-4C55-B856-6FC1ED969246}" destId="{B4F6DA5F-4CC4-4403-81B8-62D773ECE104}" srcOrd="1" destOrd="0" presId="urn:microsoft.com/office/officeart/2005/8/layout/pList2"/>
    <dgm:cxn modelId="{E99261DF-8FB6-4C98-B37A-5FB141391AD8}" type="presParOf" srcId="{E7C4F796-08EF-4C55-B856-6FC1ED969246}" destId="{5C227C4B-05B1-45E5-BF29-69B8BBDFEE4F}" srcOrd="2" destOrd="0" presId="urn:microsoft.com/office/officeart/2005/8/layout/pList2"/>
    <dgm:cxn modelId="{EA5199A6-2519-4C45-B08B-4E55C26E4052}" type="presParOf" srcId="{5C227C4B-05B1-45E5-BF29-69B8BBDFEE4F}" destId="{E320E803-4431-4199-AF4D-2F4BF31DDF88}" srcOrd="0" destOrd="0" presId="urn:microsoft.com/office/officeart/2005/8/layout/pList2"/>
    <dgm:cxn modelId="{28D1B0C9-E2E2-4D4C-925D-569A25C38AE6}" type="presParOf" srcId="{5C227C4B-05B1-45E5-BF29-69B8BBDFEE4F}" destId="{7065F27F-4024-44D9-93F4-E75B63D84F30}" srcOrd="1" destOrd="0" presId="urn:microsoft.com/office/officeart/2005/8/layout/pList2"/>
    <dgm:cxn modelId="{66FD6796-5F76-4872-850D-B225C426CEC0}" type="presParOf" srcId="{5C227C4B-05B1-45E5-BF29-69B8BBDFEE4F}" destId="{26B4F342-74AD-4474-B280-FCF716EB16C7}" srcOrd="2" destOrd="0" presId="urn:microsoft.com/office/officeart/2005/8/layout/pList2"/>
    <dgm:cxn modelId="{FCCA0DD9-B1C5-4206-B500-924C546085B3}" type="presParOf" srcId="{E7C4F796-08EF-4C55-B856-6FC1ED969246}" destId="{CECE8744-1B0B-40F2-9B45-DE09B8C2B2E9}" srcOrd="3" destOrd="0" presId="urn:microsoft.com/office/officeart/2005/8/layout/pList2"/>
    <dgm:cxn modelId="{6531E0CB-2777-4C4A-A8C8-8CD3F4126052}" type="presParOf" srcId="{E7C4F796-08EF-4C55-B856-6FC1ED969246}" destId="{7D6BA75F-FA70-440E-9227-85675A69A862}" srcOrd="4" destOrd="0" presId="urn:microsoft.com/office/officeart/2005/8/layout/pList2"/>
    <dgm:cxn modelId="{C73A6549-2358-414D-956B-78CBC07223FF}" type="presParOf" srcId="{7D6BA75F-FA70-440E-9227-85675A69A862}" destId="{BE0666C0-4D65-4012-845B-4DF913ED268B}" srcOrd="0" destOrd="0" presId="urn:microsoft.com/office/officeart/2005/8/layout/pList2"/>
    <dgm:cxn modelId="{CC29AD37-6B86-4256-8A4A-5C917816EBE9}" type="presParOf" srcId="{7D6BA75F-FA70-440E-9227-85675A69A862}" destId="{63F128F4-0B03-4A3D-8DB7-B3A1AA8A8181}" srcOrd="1" destOrd="0" presId="urn:microsoft.com/office/officeart/2005/8/layout/pList2"/>
    <dgm:cxn modelId="{C12E65E5-779C-4E0F-BE60-2BCAEA15B899}" type="presParOf" srcId="{7D6BA75F-FA70-440E-9227-85675A69A862}" destId="{04F4334D-4590-4FAC-80F4-11206521E21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61B5-0BC8-4071-A0B7-94D056CC03F3}">
      <dsp:nvSpPr>
        <dsp:cNvPr id="0" name=""/>
        <dsp:cNvSpPr/>
      </dsp:nvSpPr>
      <dsp:spPr>
        <a:xfrm>
          <a:off x="0" y="37841"/>
          <a:ext cx="11582400" cy="136146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25BEE-F01F-4554-A9A7-B11A86CD7CD3}">
      <dsp:nvSpPr>
        <dsp:cNvPr id="0" name=""/>
        <dsp:cNvSpPr/>
      </dsp:nvSpPr>
      <dsp:spPr>
        <a:xfrm>
          <a:off x="1039012" y="0"/>
          <a:ext cx="2019248" cy="10472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549CF-495B-4EB1-ADDA-4E870D93C5E0}">
      <dsp:nvSpPr>
        <dsp:cNvPr id="0" name=""/>
        <dsp:cNvSpPr/>
      </dsp:nvSpPr>
      <dsp:spPr>
        <a:xfrm rot="10800000">
          <a:off x="302663" y="1395941"/>
          <a:ext cx="3402330" cy="390226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b="1" u="sng" kern="1200" dirty="0"/>
            <a:t>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Z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What systems are used to house the insurance data?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Do we have the necessary accesses to the data?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Do we have the necessary expertise to handle the data?</a:t>
          </a:r>
        </a:p>
      </dsp:txBody>
      <dsp:txXfrm rot="10800000">
        <a:off x="407296" y="1395941"/>
        <a:ext cx="3193064" cy="3797630"/>
      </dsp:txXfrm>
    </dsp:sp>
    <dsp:sp modelId="{26B4F342-74AD-4474-B280-FCF716EB16C7}">
      <dsp:nvSpPr>
        <dsp:cNvPr id="0" name=""/>
        <dsp:cNvSpPr/>
      </dsp:nvSpPr>
      <dsp:spPr>
        <a:xfrm>
          <a:off x="4781575" y="0"/>
          <a:ext cx="2019248" cy="10472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0E803-4431-4199-AF4D-2F4BF31DDF88}">
      <dsp:nvSpPr>
        <dsp:cNvPr id="0" name=""/>
        <dsp:cNvSpPr/>
      </dsp:nvSpPr>
      <dsp:spPr>
        <a:xfrm rot="10800000">
          <a:off x="4090034" y="1400143"/>
          <a:ext cx="3402330" cy="387274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b="1" u="sng" kern="1200" dirty="0"/>
            <a:t>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Z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Do we have all the information pertaining to insurance industry in Africa?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How can we gather the necessary info to assist in identifying the target market?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Z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ZA" sz="1400" kern="1200" dirty="0"/>
        </a:p>
      </dsp:txBody>
      <dsp:txXfrm rot="10800000">
        <a:off x="4194667" y="1400143"/>
        <a:ext cx="3193064" cy="3768115"/>
      </dsp:txXfrm>
    </dsp:sp>
    <dsp:sp modelId="{04F4334D-4590-4FAC-80F4-11206521E218}">
      <dsp:nvSpPr>
        <dsp:cNvPr id="0" name=""/>
        <dsp:cNvSpPr/>
      </dsp:nvSpPr>
      <dsp:spPr>
        <a:xfrm>
          <a:off x="8524138" y="0"/>
          <a:ext cx="2019248" cy="10472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666C0-4D65-4012-845B-4DF913ED268B}">
      <dsp:nvSpPr>
        <dsp:cNvPr id="0" name=""/>
        <dsp:cNvSpPr/>
      </dsp:nvSpPr>
      <dsp:spPr>
        <a:xfrm rot="10800000">
          <a:off x="7832598" y="1392497"/>
          <a:ext cx="3402330" cy="384713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400" b="1" u="sng" kern="1200" dirty="0"/>
            <a:t>KNOWLEDGE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Z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Do we need additional expertise for this project?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Are we reaching the correct target market?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Are our insurance products priced correctly for the target market?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Are there any other factors to consider in this market?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ZA" sz="1400" kern="1200" dirty="0"/>
        </a:p>
      </dsp:txBody>
      <dsp:txXfrm rot="10800000">
        <a:off x="7937231" y="1392497"/>
        <a:ext cx="3193064" cy="3742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E8A5-0E66-0C00-4980-34AA42122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D702C-36B1-F80F-8640-6D9E521A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4111-4492-AFDB-3DD6-C5EC98D4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D8CE-37C6-BB70-E72E-F66FA9C3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3B1B2-7F91-8A2D-895D-0B0D1DFA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172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5893-4DA1-F1CC-294A-28ADFB3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E3022-97DD-C6CD-0570-189A2BD09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46D9-2F54-439A-A451-50BB5DFA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620F-2379-45E4-A50A-5ADBC968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318D-13B1-ED3B-079D-2FCCC84F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186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583B2-D783-DBC6-FCF1-EE705AD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EF111-090F-3BD6-9C55-3888ACE79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4EE1-DCD0-1F81-0516-2AAD417A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D081-CBE6-3384-249F-063208CB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A83-1627-9510-7E13-83D43353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82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20A8-E1D3-01BE-CBFE-B5178CB3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04AD-8915-B7D2-B31E-17818B0E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3000-7076-F55F-BAC1-6E2CC89A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8389-6505-DC04-24EE-B8DC9C7B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9E56-06F9-04FE-192E-BF92093A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11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D08A-6D81-DBB5-3577-7B213474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9B6-1083-A0C9-C88D-F78177BB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2F46E-5A3F-CEFE-CC7F-78F75DBE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4BAD-6385-97B8-A5EE-6D7D25A4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E4AD-3B69-5946-35DD-B2AB4AE4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01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82B8-0EC3-DC45-E280-9EFC63F2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38D4-2392-2D64-A859-F1210B9A3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990F2-1409-123C-E51C-3B8C9025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03D67-DFA2-C85D-3547-771AD9FF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F5C25-5497-CA81-DE07-9831692C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B8AC-3007-975B-A2B1-8ABD5B1F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896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C689-738E-F7B9-65F9-259D5752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F3972-6AC4-FAC8-AFB1-F69347035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44B30-B7CF-9F28-40A2-4F69FE17D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28E0A-536F-40F2-B5E1-DC72EC6FF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B3B91-AA33-3058-2CE6-49C03B21F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1C889-C35A-1B89-784C-5987AA48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3C83E-B147-541A-AD48-90C88B3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99D29-880A-E4D5-D10F-8481364D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621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7FEE-741F-08EA-B890-A3FCCDE8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3CE10-5455-A601-5A0E-186A4A4E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F8E85-9D78-6DA5-4E8E-1D7BD226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088DC-9C48-00EB-29F7-1E76E2D3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700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CC9F0-427E-4DA2-7D20-B8B074C4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E2568-6E48-465D-891C-B14D6CF8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79551-EDAF-0A47-38BE-D79CED90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BABB-B7CC-F61B-BEDC-D8D7939D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D7A3-2DE1-3E39-0BBA-DC8BF672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C6827-AAFF-E4C8-34FE-E3747AC52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61362-176C-6F19-0644-13D1A194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7394-E5DC-9FFB-DE3F-F02B3BCC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7E6BA-CBEF-E99E-50F2-E0FD4EE8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682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AEB2-DF01-EFDF-A361-16103351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027A2-E2DA-BD1A-F84F-039C073E3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579C0-3ABA-5E37-4259-18B76B3DA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62A2-13F2-472A-9CDB-102EDF7F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F13CC-EE67-BC55-D5F8-6316FE14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222DA-EC82-92F3-3F7A-E16E0FBB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988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E4C6B-C82E-74AB-85E4-35B1BF39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39D54-72F0-C22C-5E55-857C6A0B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4721-CC68-64AA-9589-C73052E51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31B3C-D4EF-47A3-8536-E95C38131393}" type="datetimeFigureOut">
              <a:rPr lang="en-ZA" smtClean="0"/>
              <a:t>11/04/2024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2248-DE8F-15F9-5C57-52A3B18B4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2721A-B741-DD2A-CCC3-3BED3D846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E9306-9339-4FB0-A8CE-E75DDC545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12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982E-5F32-FB93-67AB-ACDF1F377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5" y="279680"/>
            <a:ext cx="11573435" cy="477837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anchor="ctr">
            <a:noAutofit/>
          </a:bodyPr>
          <a:lstStyle/>
          <a:p>
            <a:r>
              <a:rPr lang="en-ZA" sz="3200" b="1" dirty="0">
                <a:latin typeface="Aptos ExtraBold" panose="020F0502020204030204" pitchFamily="34" charset="0"/>
              </a:rPr>
              <a:t>INSURANCE CLAIMS PROJECT LANDSCAPE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51C8D8-56C6-EECF-BDE6-8186F5F54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981981"/>
              </p:ext>
            </p:extLst>
          </p:nvPr>
        </p:nvGraphicFramePr>
        <p:xfrm>
          <a:off x="304800" y="719667"/>
          <a:ext cx="11582400" cy="5250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78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ExtraBold</vt:lpstr>
      <vt:lpstr>Arial</vt:lpstr>
      <vt:lpstr>Calibri</vt:lpstr>
      <vt:lpstr>Calibri Light</vt:lpstr>
      <vt:lpstr>Office Theme</vt:lpstr>
      <vt:lpstr>INSURANCE CLAIMS PROJECT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LANDSCAPE</dc:title>
  <dc:creator>Harriparsad, B. (Bhavana)</dc:creator>
  <cp:lastModifiedBy>Harriparsad, B. (Bhavana)</cp:lastModifiedBy>
  <cp:revision>1</cp:revision>
  <dcterms:created xsi:type="dcterms:W3CDTF">2024-04-09T20:35:39Z</dcterms:created>
  <dcterms:modified xsi:type="dcterms:W3CDTF">2024-04-11T22:16:51Z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3ff2d6-7c2c-441b-97b8-52c111077da7_Enabled">
    <vt:lpwstr>true</vt:lpwstr>
  </property>
  <property fmtid="{D5CDD505-2E9C-101B-9397-08002B2CF9AE}" pid="3" name="MSIP_Label_fb3ff2d6-7c2c-441b-97b8-52c111077da7_SetDate">
    <vt:lpwstr>2024-04-09T21:16:31Z</vt:lpwstr>
  </property>
  <property fmtid="{D5CDD505-2E9C-101B-9397-08002B2CF9AE}" pid="4" name="MSIP_Label_fb3ff2d6-7c2c-441b-97b8-52c111077da7_Method">
    <vt:lpwstr>Standard</vt:lpwstr>
  </property>
  <property fmtid="{D5CDD505-2E9C-101B-9397-08002B2CF9AE}" pid="5" name="MSIP_Label_fb3ff2d6-7c2c-441b-97b8-52c111077da7_Name">
    <vt:lpwstr>fb3ff2d6-7c2c-441b-97b8-52c111077da7</vt:lpwstr>
  </property>
  <property fmtid="{D5CDD505-2E9C-101B-9397-08002B2CF9AE}" pid="6" name="MSIP_Label_fb3ff2d6-7c2c-441b-97b8-52c111077da7_SiteId">
    <vt:lpwstr>0b1d23d8-10d1-4093-8cb7-fd0bb32f81e1</vt:lpwstr>
  </property>
  <property fmtid="{D5CDD505-2E9C-101B-9397-08002B2CF9AE}" pid="7" name="MSIP_Label_fb3ff2d6-7c2c-441b-97b8-52c111077da7_ActionId">
    <vt:lpwstr>d157e48a-83fa-4a27-9bbd-76cb0962efb0</vt:lpwstr>
  </property>
  <property fmtid="{D5CDD505-2E9C-101B-9397-08002B2CF9AE}" pid="8" name="MSIP_Label_fb3ff2d6-7c2c-441b-97b8-52c111077da7_ContentBits">
    <vt:lpwstr>0</vt:lpwstr>
  </property>
</Properties>
</file>