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What is NLP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How Does It Work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Code 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102155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What is NLP</a:t>
          </a:r>
        </a:p>
      </dsp:txBody>
      <dsp:txXfrm>
        <a:off x="4228" y="2174280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28" y="2670931"/>
        <a:ext cx="3088125" cy="22261"/>
      </dsp:txXfrm>
    </dsp:sp>
    <dsp:sp modelId="{210823F6-AC1A-46E3-9D99-A319DF497539}">
      <dsp:nvSpPr>
        <dsp:cNvPr id="0" name=""/>
        <dsp:cNvSpPr/>
      </dsp:nvSpPr>
      <dsp:spPr>
        <a:xfrm>
          <a:off x="4636415" y="102155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How Does It Work</a:t>
          </a:r>
        </a:p>
      </dsp:txBody>
      <dsp:txXfrm>
        <a:off x="3632774" y="2174280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632774" y="2670931"/>
        <a:ext cx="3088125" cy="22261"/>
      </dsp:txXfrm>
    </dsp:sp>
    <dsp:sp modelId="{B0A3ABD2-C471-4A21-8AEF-3843C86919E1}">
      <dsp:nvSpPr>
        <dsp:cNvPr id="0" name=""/>
        <dsp:cNvSpPr/>
      </dsp:nvSpPr>
      <dsp:spPr>
        <a:xfrm>
          <a:off x="8264962" y="102155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2174280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Code </a:t>
          </a:r>
        </a:p>
      </dsp:txBody>
      <dsp:txXfrm>
        <a:off x="7261321" y="2174280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670931"/>
          <a:ext cx="3088125" cy="2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261321" y="2670931"/>
        <a:ext cx="3088125" cy="22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sc-online.com/assetrepository/viewasset?id=2165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BHAV%20KORAT\Desktop\natural_language_processing\npl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rgbClr val="5792BA"/>
                </a:solidFill>
              </a:rPr>
              <a:t>BY:-BHAV KORAT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412F-85E6-3B50-F499-C0602DD3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1589616"/>
          </a:xfrm>
        </p:spPr>
        <p:txBody>
          <a:bodyPr>
            <a:normAutofit fontScale="85000" lnSpcReduction="20000"/>
          </a:bodyPr>
          <a:lstStyle/>
          <a:p>
            <a:pPr marL="36900" indent="0" algn="ctr">
              <a:buNone/>
            </a:pPr>
            <a:r>
              <a:rPr lang="en-US" sz="12400" dirty="0"/>
              <a:t>THANK YOU</a:t>
            </a:r>
            <a:endParaRPr lang="en-IN" sz="12400" dirty="0"/>
          </a:p>
        </p:txBody>
      </p:sp>
    </p:spTree>
    <p:extLst>
      <p:ext uri="{BB962C8B-B14F-4D97-AF65-F5344CB8AC3E}">
        <p14:creationId xmlns:p14="http://schemas.microsoft.com/office/powerpoint/2010/main" val="21633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000" dirty="0"/>
              <a:t>What Are We Going To Discuss In This Session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36213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E5D8-71BA-D4BD-D73F-5F2C0935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NLP?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0FF-1F32-4960-5140-4B7848DE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stands for Natural Language Processing</a:t>
            </a:r>
          </a:p>
          <a:p>
            <a:r>
              <a:rPr lang="en-US" dirty="0"/>
              <a:t>It is a field of artificial intelligence that focuses on enabling computers to understand, interpret, and respond to human language</a:t>
            </a:r>
          </a:p>
          <a:p>
            <a:r>
              <a:rPr lang="en-US" dirty="0" err="1"/>
              <a:t>Eg</a:t>
            </a:r>
            <a:r>
              <a:rPr lang="en-US" dirty="0"/>
              <a:t>-</a:t>
            </a:r>
          </a:p>
          <a:p>
            <a:pPr marL="450000" lvl="1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52512-CEA0-08AB-79F5-2635EC3D6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83466" y="4055534"/>
            <a:ext cx="5825067" cy="233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50065-D8FE-3671-24CA-A36EF871C0F3}"/>
              </a:ext>
            </a:extLst>
          </p:cNvPr>
          <p:cNvSpPr txBox="1"/>
          <p:nvPr/>
        </p:nvSpPr>
        <p:spPr>
          <a:xfrm>
            <a:off x="3183466" y="6392334"/>
            <a:ext cx="5825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wisc-online.com/assetrepository/viewasset?id=2165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18407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D778-CE06-4C49-829E-97BAB443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8123-C687-F40C-E625-C0B757EF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translations</a:t>
            </a:r>
          </a:p>
          <a:p>
            <a:r>
              <a:rPr lang="en-IN" dirty="0"/>
              <a:t>Sentiment Analysis</a:t>
            </a:r>
            <a:endParaRPr lang="en-US" dirty="0"/>
          </a:p>
          <a:p>
            <a:r>
              <a:rPr lang="en-IN" dirty="0"/>
              <a:t>Chatbots and Virtual Assistants</a:t>
            </a:r>
            <a:endParaRPr lang="en-US" dirty="0"/>
          </a:p>
          <a:p>
            <a:r>
              <a:rPr lang="en-IN" dirty="0"/>
              <a:t>Speech Recognition</a:t>
            </a:r>
            <a:endParaRPr lang="en-US" dirty="0"/>
          </a:p>
          <a:p>
            <a:r>
              <a:rPr lang="en-IN" dirty="0"/>
              <a:t>Spam Detection</a:t>
            </a:r>
            <a:endParaRPr lang="en-US" dirty="0"/>
          </a:p>
          <a:p>
            <a:r>
              <a:rPr lang="en-IN" dirty="0"/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278032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7203-9EE5-88A8-3D9B-47F5E4ED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NLP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E6B38-DEE9-6983-58B5-1372EDFF79C4}"/>
              </a:ext>
            </a:extLst>
          </p:cNvPr>
          <p:cNvSpPr/>
          <p:nvPr/>
        </p:nvSpPr>
        <p:spPr>
          <a:xfrm>
            <a:off x="1988565" y="2277980"/>
            <a:ext cx="1780674" cy="2225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D69BF-937C-5C30-9C83-106991F36D51}"/>
              </a:ext>
            </a:extLst>
          </p:cNvPr>
          <p:cNvSpPr/>
          <p:nvPr/>
        </p:nvSpPr>
        <p:spPr>
          <a:xfrm>
            <a:off x="7900738" y="2316080"/>
            <a:ext cx="1780674" cy="22258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EF788-8F0C-EB24-1A57-10686936681D}"/>
              </a:ext>
            </a:extLst>
          </p:cNvPr>
          <p:cNvSpPr/>
          <p:nvPr/>
        </p:nvSpPr>
        <p:spPr>
          <a:xfrm>
            <a:off x="4944651" y="2277980"/>
            <a:ext cx="1780674" cy="22609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8E545-8893-7DA0-4D60-33F2EA8E4E0D}"/>
              </a:ext>
            </a:extLst>
          </p:cNvPr>
          <p:cNvCxnSpPr/>
          <p:nvPr/>
        </p:nvCxnSpPr>
        <p:spPr>
          <a:xfrm>
            <a:off x="3769239" y="3390900"/>
            <a:ext cx="117541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984B53-4B5C-D5A7-A9AE-DF3F89F3885D}"/>
              </a:ext>
            </a:extLst>
          </p:cNvPr>
          <p:cNvCxnSpPr/>
          <p:nvPr/>
        </p:nvCxnSpPr>
        <p:spPr>
          <a:xfrm>
            <a:off x="813153" y="3390900"/>
            <a:ext cx="117541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C9E0CB-86A4-5B50-5577-21F05FB2DB80}"/>
              </a:ext>
            </a:extLst>
          </p:cNvPr>
          <p:cNvCxnSpPr/>
          <p:nvPr/>
        </p:nvCxnSpPr>
        <p:spPr>
          <a:xfrm>
            <a:off x="9681412" y="3429000"/>
            <a:ext cx="117541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265548-CD9C-0C16-5A54-B06EE898BF7A}"/>
              </a:ext>
            </a:extLst>
          </p:cNvPr>
          <p:cNvCxnSpPr/>
          <p:nvPr/>
        </p:nvCxnSpPr>
        <p:spPr>
          <a:xfrm>
            <a:off x="6725325" y="3408445"/>
            <a:ext cx="117541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1A8F08-E360-E096-FDC1-B2FEDC12A2F1}"/>
              </a:ext>
            </a:extLst>
          </p:cNvPr>
          <p:cNvSpPr txBox="1"/>
          <p:nvPr/>
        </p:nvSpPr>
        <p:spPr>
          <a:xfrm>
            <a:off x="1908683" y="3132204"/>
            <a:ext cx="194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000000"/>
                </a:highlight>
              </a:rPr>
              <a:t>NLP SOFTWARE</a:t>
            </a:r>
            <a:endParaRPr lang="en-IN" sz="2400" dirty="0">
              <a:highlight>
                <a:srgbClr val="0000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6F568-AEB3-4B8F-D3DC-5A234AB061FE}"/>
              </a:ext>
            </a:extLst>
          </p:cNvPr>
          <p:cNvSpPr txBox="1"/>
          <p:nvPr/>
        </p:nvSpPr>
        <p:spPr>
          <a:xfrm>
            <a:off x="5030817" y="3142609"/>
            <a:ext cx="153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ighlight>
                  <a:srgbClr val="000000"/>
                </a:highlight>
              </a:rPr>
              <a:t>NLU</a:t>
            </a:r>
            <a:endParaRPr lang="en-IN" sz="3600" dirty="0">
              <a:highlight>
                <a:srgbClr val="00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A579C-B8B7-91F7-4568-72E5E47FEB43}"/>
              </a:ext>
            </a:extLst>
          </p:cNvPr>
          <p:cNvSpPr txBox="1"/>
          <p:nvPr/>
        </p:nvSpPr>
        <p:spPr>
          <a:xfrm>
            <a:off x="8072863" y="3138601"/>
            <a:ext cx="143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ighlight>
                  <a:srgbClr val="000000"/>
                </a:highlight>
              </a:rPr>
              <a:t>NLG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AC0F17-EFF7-0EDF-8CF5-57DE6DFE185B}"/>
              </a:ext>
            </a:extLst>
          </p:cNvPr>
          <p:cNvSpPr txBox="1"/>
          <p:nvPr/>
        </p:nvSpPr>
        <p:spPr>
          <a:xfrm>
            <a:off x="840772" y="3021568"/>
            <a:ext cx="104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DD2EF-447A-8EEB-9985-8CD0CF982CCB}"/>
              </a:ext>
            </a:extLst>
          </p:cNvPr>
          <p:cNvSpPr txBox="1"/>
          <p:nvPr/>
        </p:nvSpPr>
        <p:spPr>
          <a:xfrm>
            <a:off x="9853537" y="3021568"/>
            <a:ext cx="86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70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F22-1408-BB7B-D6EE-3113CFFD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NLU(Natural Language Understanding)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4E81-1ABA-D695-B1ED-A4AF10CB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NLU stand for Natural Language Understanding</a:t>
            </a:r>
          </a:p>
          <a:p>
            <a:r>
              <a:rPr lang="en-US" sz="2800" dirty="0"/>
              <a:t>It tells about what does a user say to the machine as per their understanding</a:t>
            </a:r>
          </a:p>
          <a:p>
            <a:r>
              <a:rPr lang="en-US" sz="2800" dirty="0"/>
              <a:t>NLU faces many challenges while processing the human input in a particular language</a:t>
            </a:r>
            <a:br>
              <a:rPr lang="en-US" sz="2800" dirty="0"/>
            </a:br>
            <a:endParaRPr lang="en-US" sz="2800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00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7EBA-656A-1418-B63A-87F96634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50232"/>
          </a:xfrm>
        </p:spPr>
        <p:txBody>
          <a:bodyPr/>
          <a:lstStyle/>
          <a:p>
            <a:r>
              <a:rPr lang="en-US" dirty="0"/>
              <a:t>NLU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17EC-93CB-CEB3-A7D8-B7B70257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9832"/>
            <a:ext cx="10353762" cy="4331367"/>
          </a:xfrm>
        </p:spPr>
        <p:txBody>
          <a:bodyPr/>
          <a:lstStyle/>
          <a:p>
            <a:r>
              <a:rPr lang="en-US" dirty="0"/>
              <a:t>There are four challenges faces by NLU:</a:t>
            </a:r>
          </a:p>
          <a:p>
            <a:pPr marL="450000" lvl="1" indent="0">
              <a:buNone/>
            </a:pPr>
            <a:r>
              <a:rPr lang="en-US" dirty="0"/>
              <a:t>1.Lexical Ambiguity:</a:t>
            </a:r>
          </a:p>
          <a:p>
            <a:pPr marL="450000" lvl="1" indent="0">
              <a:buNone/>
            </a:pPr>
            <a:r>
              <a:rPr lang="en-US" dirty="0"/>
              <a:t>		Example: “The tank is full of water”</a:t>
            </a:r>
          </a:p>
          <a:p>
            <a:pPr marL="450000" lvl="1" indent="0">
              <a:buNone/>
            </a:pPr>
            <a:r>
              <a:rPr lang="en-US" dirty="0"/>
              <a:t>2.Syntactic Ambiguity:</a:t>
            </a:r>
          </a:p>
          <a:p>
            <a:pPr marL="450000" lvl="1" indent="0">
              <a:buNone/>
            </a:pPr>
            <a:r>
              <a:rPr lang="en-US" dirty="0"/>
              <a:t>		Example: “Old men and women were taken to aa safe place”</a:t>
            </a:r>
          </a:p>
          <a:p>
            <a:pPr marL="450000" lvl="1" indent="0">
              <a:buNone/>
            </a:pPr>
            <a:r>
              <a:rPr lang="en-US" dirty="0"/>
              <a:t>3.Semantic Ambiguity:</a:t>
            </a:r>
          </a:p>
          <a:p>
            <a:pPr marL="450000" lvl="1" indent="0">
              <a:buNone/>
            </a:pPr>
            <a:r>
              <a:rPr lang="en-US" dirty="0"/>
              <a:t>		Example: “The car hit the pole while moving”</a:t>
            </a:r>
          </a:p>
          <a:p>
            <a:pPr marL="450000" lvl="1" indent="0">
              <a:buNone/>
            </a:pPr>
            <a:r>
              <a:rPr lang="en-US" dirty="0"/>
              <a:t>4.Pragmetic Ambiguity:</a:t>
            </a:r>
          </a:p>
          <a:p>
            <a:pPr marL="450000" lvl="1" indent="0">
              <a:buNone/>
            </a:pPr>
            <a:r>
              <a:rPr lang="en-US" dirty="0"/>
              <a:t>		Example: “The Police is coming”</a:t>
            </a:r>
          </a:p>
          <a:p>
            <a:pPr marL="450000" lvl="1" indent="0">
              <a:buNone/>
            </a:pPr>
            <a:endParaRPr lang="en-US" dirty="0"/>
          </a:p>
          <a:p>
            <a:pPr marL="4500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86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6351-AE11-A542-AB4C-8C078E1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NLG(Natural Language Generator)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06FC-DF11-0F1C-EC81-A587306F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refers to the reply give back to the user as he/she gives an input.</a:t>
            </a:r>
          </a:p>
          <a:p>
            <a:r>
              <a:rPr lang="en-US" dirty="0"/>
              <a:t>NLG should be intelligent and conversational.</a:t>
            </a:r>
          </a:p>
          <a:p>
            <a:r>
              <a:rPr lang="en-US" dirty="0"/>
              <a:t>It deals with structured data.</a:t>
            </a:r>
          </a:p>
          <a:p>
            <a:r>
              <a:rPr lang="en-US" dirty="0"/>
              <a:t>The text/sentence planning should be there.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98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6303-E89D-9A4D-94E4-AEA500A1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5672-F957-95A8-9851-E663B2E8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VS-code path:</a:t>
            </a:r>
          </a:p>
          <a:p>
            <a:r>
              <a:rPr lang="en-US" dirty="0">
                <a:hlinkClick r:id="rId2" action="ppaction://hlinkfile"/>
              </a:rPr>
              <a:t>C:\Users\BHAVKORAT\Desktop\natural_language_processing\npl.ipynb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880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{591BEC42-3031-4141-B26E-7F8F38816D63}tf11665031_win32</Template>
  <TotalTime>40</TotalTime>
  <Words>284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Nova</vt:lpstr>
      <vt:lpstr>Arial Nova Light</vt:lpstr>
      <vt:lpstr>Wingdings 2</vt:lpstr>
      <vt:lpstr>SlateVTI</vt:lpstr>
      <vt:lpstr>NATURAL LANGUAGE PROCESSING</vt:lpstr>
      <vt:lpstr>What Are We Going To Discuss In This Session</vt:lpstr>
      <vt:lpstr>What Is NLP?</vt:lpstr>
      <vt:lpstr>Applications</vt:lpstr>
      <vt:lpstr>Working of NLP</vt:lpstr>
      <vt:lpstr>NLU(Natural Language Understanding)</vt:lpstr>
      <vt:lpstr>NLU Challenges</vt:lpstr>
      <vt:lpstr>NLG(Natural Language Generator)</vt:lpstr>
      <vt:lpstr>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 HITESHBHAI KORAT</dc:creator>
  <cp:lastModifiedBy>BHAV HITESHBHAI KORAT</cp:lastModifiedBy>
  <cp:revision>1</cp:revision>
  <dcterms:created xsi:type="dcterms:W3CDTF">2024-11-11T20:10:17Z</dcterms:created>
  <dcterms:modified xsi:type="dcterms:W3CDTF">2024-11-11T20:50:51Z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