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Bhavadharani.V</a:t>
            </a:r>
            <a:endParaRPr lang="en-US" sz="2400" dirty="0"/>
          </a:p>
          <a:p>
            <a:r>
              <a:rPr lang="en-US" sz="2400" dirty="0"/>
              <a:t>REGISTER NO     :</a:t>
            </a:r>
            <a:r>
              <a:rPr lang="en-IN" sz="2400" dirty="0"/>
              <a:t>312207054</a:t>
            </a:r>
            <a:endParaRPr lang="en-US" sz="2400" dirty="0"/>
          </a:p>
          <a:p>
            <a:r>
              <a:rPr lang="en-US" sz="2400" dirty="0"/>
              <a:t>NM ID : </a:t>
            </a:r>
            <a:r>
              <a:rPr lang="en-IN" sz="2400" dirty="0"/>
              <a:t>371BC28D0C94AD5ADEC4601579B6801D</a:t>
            </a:r>
            <a:endParaRPr lang="en-US" sz="2400" dirty="0"/>
          </a:p>
          <a:p>
            <a:r>
              <a:rPr lang="en-US" sz="2400" dirty="0"/>
              <a:t>DEPARTMENT    : B.COM </a:t>
            </a:r>
            <a:r>
              <a:rPr lang="en-IN" sz="2400" dirty="0"/>
              <a:t>GENERAL </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2024-09-13T13:34:46Z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