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45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23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0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3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3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9308-52D7-4388-A726-7042EC114C0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F60DD5-12DC-4F9A-BA60-79305099D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3BD8-C287-1DB1-781F-575F7273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IN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9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25F5-F7B5-6C7B-0EAA-6A54AB32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:MEAN , MEDIAN,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E6AB-2CB1-C030-0CB5-EDB32A38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  <a:p>
            <a:r>
              <a:rPr lang="en-US" dirty="0"/>
              <a:t>MEAN, MEDIAN,MODE</a:t>
            </a:r>
          </a:p>
          <a:p>
            <a:r>
              <a:rPr lang="en-US" dirty="0"/>
              <a:t>MEAN: SIMPLE AVERAGE</a:t>
            </a:r>
          </a:p>
          <a:p>
            <a:r>
              <a:rPr lang="en-US" dirty="0"/>
              <a:t>OBTAINED BY ADDING ALL SAMPLES DIVIDING BY TOTAL NUMBER</a:t>
            </a:r>
          </a:p>
          <a:p>
            <a:r>
              <a:rPr lang="en-US" dirty="0"/>
              <a:t>AFFECTED BY OUTLIERS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0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8C61-5E44-BE4D-50BC-AA885D3F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DATAFRAME CALLED PIZZA AND CALCULATING MEAN , MEDIAN,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BA82-0AFB-C492-5478-3E73C9F2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6855"/>
            <a:ext cx="8915400" cy="4999839"/>
          </a:xfrm>
        </p:spPr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##Creating a </a:t>
            </a:r>
            <a:r>
              <a:rPr lang="en-US" dirty="0" err="1"/>
              <a:t>dataframe</a:t>
            </a:r>
            <a:r>
              <a:rPr lang="en-US" dirty="0"/>
              <a:t> to store pizza prices in 11 different locations in </a:t>
            </a:r>
            <a:r>
              <a:rPr lang="en-US" dirty="0" err="1"/>
              <a:t>ny</a:t>
            </a:r>
            <a:r>
              <a:rPr lang="en-US" dirty="0"/>
              <a:t> and la##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3371-148E-319E-A744-8E733526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35" y="2902592"/>
            <a:ext cx="4829019" cy="37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A32D-1B14-F8F7-0720-2A897C64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mean, </a:t>
            </a:r>
            <a:r>
              <a:rPr lang="en-US" dirty="0" err="1"/>
              <a:t>median,mode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7ADD-FFEA-1B18-1255-9E98AF6F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very costly sample increased the mean value. So not accurate!</a:t>
            </a:r>
          </a:p>
          <a:p>
            <a:r>
              <a:rPr lang="en-US" dirty="0"/>
              <a:t>So go for median .. Middle value in ordered dataset. This is not affected by </a:t>
            </a:r>
            <a:r>
              <a:rPr lang="en-US" dirty="0" err="1"/>
              <a:t>ouliers</a:t>
            </a:r>
            <a:r>
              <a:rPr lang="en-US" dirty="0"/>
              <a:t> but doesn’t answer the question are majority of restaurants low cost or high cost</a:t>
            </a:r>
          </a:p>
          <a:p>
            <a:r>
              <a:rPr lang="en-US" dirty="0"/>
              <a:t>Mode – The value that occurs the most often. No built in function</a:t>
            </a:r>
          </a:p>
          <a:p>
            <a:r>
              <a:rPr lang="en-US" dirty="0"/>
              <a:t>So we create a contingency table using table function and use the which function to find the most frequently used value</a:t>
            </a:r>
          </a:p>
          <a:p>
            <a:r>
              <a:rPr lang="en-US" dirty="0"/>
              <a:t>Contingency table shows the frequency distribution of the data</a:t>
            </a:r>
          </a:p>
          <a:p>
            <a:r>
              <a:rPr lang="en-US" dirty="0"/>
              <a:t>Mostly used with categorical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2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5EA3-6D4D-D5A7-97A9-92353ABE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Code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6612F-4F3A-D82C-C104-837DC618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947427" cy="4166532"/>
          </a:xfrm>
        </p:spPr>
      </p:pic>
    </p:spTree>
    <p:extLst>
      <p:ext uri="{BB962C8B-B14F-4D97-AF65-F5344CB8AC3E}">
        <p14:creationId xmlns:p14="http://schemas.microsoft.com/office/powerpoint/2010/main" val="3461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DDC6-76E0-01DF-FB62-F35E694E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Asymmetry: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10BF-2C47-C100-CDEE-5E922C6F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Call summary to know each columns mean , median values</a:t>
            </a:r>
          </a:p>
          <a:p>
            <a:r>
              <a:rPr lang="en-US" dirty="0"/>
              <a:t>Then use </a:t>
            </a:r>
            <a:r>
              <a:rPr lang="en-US" dirty="0" err="1"/>
              <a:t>ggplot</a:t>
            </a:r>
            <a:r>
              <a:rPr lang="en-US" dirty="0"/>
              <a:t> to draw the histogram in order to visualize the skew</a:t>
            </a:r>
          </a:p>
          <a:p>
            <a:r>
              <a:rPr lang="en-US" dirty="0"/>
              <a:t>In summary note that column 1 has a mean of 4.3 and a median of 4.5 which shows mean&lt; median then it is said to be negative skewed(left skew)</a:t>
            </a:r>
          </a:p>
          <a:p>
            <a:r>
              <a:rPr lang="en-US" dirty="0"/>
              <a:t>When mean&gt;median then it is said to be positive skewed(right skew)</a:t>
            </a:r>
          </a:p>
          <a:p>
            <a:r>
              <a:rPr lang="en-US" dirty="0"/>
              <a:t>Skew is important because it tells us where the data is located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8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EE5A-0535-5680-0433-E0F95D3D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8C29-4788-A7E5-2FEA-6453B931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Load the two data sets into R: “skew_1.csv”, and “skew_2.csv”.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Identify the skew of the data sets, both visually, and numerically. 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Try to interpret what you are seeing.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0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0FCB-DFF8-6C98-F6CC-9BD398C9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this!!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D5ADD-EB5A-2421-43C6-50737CA0B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92" y="1451295"/>
            <a:ext cx="9214360" cy="5243119"/>
          </a:xfrm>
        </p:spPr>
      </p:pic>
    </p:spTree>
    <p:extLst>
      <p:ext uri="{BB962C8B-B14F-4D97-AF65-F5344CB8AC3E}">
        <p14:creationId xmlns:p14="http://schemas.microsoft.com/office/powerpoint/2010/main" val="38375249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210</TotalTime>
  <Words>316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udemy sans</vt:lpstr>
      <vt:lpstr>Wingdings 3</vt:lpstr>
      <vt:lpstr>Wisp</vt:lpstr>
      <vt:lpstr>EXPLORATORY DATA ANALYSIS IN R</vt:lpstr>
      <vt:lpstr>Measures of Central Tendency :MEAN , MEDIAN, MODE</vt:lpstr>
      <vt:lpstr>CREATING A DATAFRAME CALLED PIZZA AND CALCULATING MEAN , MEDIAN, MODE</vt:lpstr>
      <vt:lpstr>Calculating mean, median,mode</vt:lpstr>
      <vt:lpstr>Try the Code </vt:lpstr>
      <vt:lpstr>Measures of Asymmetry: Skewness</vt:lpstr>
      <vt:lpstr>Exercise</vt:lpstr>
      <vt:lpstr>Try this!!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IN R</dc:title>
  <dc:creator>hp</dc:creator>
  <cp:lastModifiedBy>hp</cp:lastModifiedBy>
  <cp:revision>4</cp:revision>
  <dcterms:created xsi:type="dcterms:W3CDTF">2023-01-11T04:37:22Z</dcterms:created>
  <dcterms:modified xsi:type="dcterms:W3CDTF">2023-01-11T08:07:55Z</dcterms:modified>
</cp:coreProperties>
</file>