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FBDE15-40C2-4462-8F33-80665FD918FC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55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939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22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4278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15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60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4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1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2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29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5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5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0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86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DD6A-B5C2-408E-812B-0E3D96965C67}" type="datetimeFigureOut">
              <a:rPr lang="en-IN" smtClean="0"/>
              <a:t>11-01-2023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B9783F-7AFC-40AC-A054-8EAB7BAD96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30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DF325-EB7B-CA11-F3D4-013DDE886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&amp; EXPORTING DATA IN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49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79C5-C19E-790C-F81B-A2B3C49E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94951"/>
            <a:ext cx="8596668" cy="5546412"/>
          </a:xfrm>
        </p:spPr>
        <p:txBody>
          <a:bodyPr/>
          <a:lstStyle/>
          <a:p>
            <a:r>
              <a:rPr lang="en-US" dirty="0" err="1"/>
              <a:t>read.table</a:t>
            </a:r>
            <a:r>
              <a:rPr lang="en-US" dirty="0"/>
              <a:t>(“file.name”,</a:t>
            </a:r>
            <a:r>
              <a:rPr lang="en-US" dirty="0" err="1"/>
              <a:t>sep</a:t>
            </a:r>
            <a:r>
              <a:rPr lang="en-US" dirty="0"/>
              <a:t>=, header=, </a:t>
            </a:r>
            <a:r>
              <a:rPr lang="en-US" dirty="0" err="1"/>
              <a:t>stringsAsFactors</a:t>
            </a:r>
            <a:r>
              <a:rPr lang="en-US" dirty="0"/>
              <a:t>=)</a:t>
            </a:r>
          </a:p>
          <a:p>
            <a:r>
              <a:rPr lang="en-US" dirty="0"/>
              <a:t>Reads a file in table format and creates a data frame for it.</a:t>
            </a:r>
          </a:p>
          <a:p>
            <a:r>
              <a:rPr lang="en-US" dirty="0"/>
              <a:t>Use the type of separator(</a:t>
            </a:r>
            <a:r>
              <a:rPr lang="en-US" dirty="0" err="1"/>
              <a:t>sep</a:t>
            </a:r>
            <a:r>
              <a:rPr lang="en-US" dirty="0"/>
              <a:t>), whether it has a header or not (header), thirdly whether R should consider the strings as Factors.</a:t>
            </a:r>
          </a:p>
          <a:p>
            <a:r>
              <a:rPr lang="en-US" dirty="0"/>
              <a:t>Before doing this , set the current working directory using </a:t>
            </a:r>
            <a:r>
              <a:rPr lang="en-US" dirty="0" err="1"/>
              <a:t>setwd</a:t>
            </a:r>
            <a:r>
              <a:rPr lang="en-US" dirty="0"/>
              <a:t>()</a:t>
            </a:r>
          </a:p>
          <a:p>
            <a:r>
              <a:rPr lang="en-US" dirty="0" err="1"/>
              <a:t>Getwd</a:t>
            </a:r>
            <a:r>
              <a:rPr lang="en-US" dirty="0"/>
              <a:t>() gets the current working directory</a:t>
            </a:r>
          </a:p>
          <a:p>
            <a:r>
              <a:rPr lang="en-US" dirty="0"/>
              <a:t>For csv files </a:t>
            </a:r>
            <a:r>
              <a:rPr lang="en-US" dirty="0" err="1"/>
              <a:t>sep</a:t>
            </a:r>
            <a:r>
              <a:rPr lang="en-US" dirty="0"/>
              <a:t>=‘,’’</a:t>
            </a:r>
          </a:p>
          <a:p>
            <a:r>
              <a:rPr lang="en-US" dirty="0"/>
              <a:t>We set </a:t>
            </a:r>
            <a:r>
              <a:rPr lang="en-US" dirty="0" err="1"/>
              <a:t>stringsasfactors</a:t>
            </a:r>
            <a:r>
              <a:rPr lang="en-US" dirty="0"/>
              <a:t> to </a:t>
            </a:r>
          </a:p>
          <a:p>
            <a:pPr marL="0" indent="0">
              <a:buNone/>
            </a:pPr>
            <a:r>
              <a:rPr lang="en-US" dirty="0"/>
              <a:t>FALSE as my column contains</a:t>
            </a:r>
          </a:p>
          <a:p>
            <a:pPr marL="0" indent="0">
              <a:buNone/>
            </a:pPr>
            <a:r>
              <a:rPr lang="en-US" dirty="0"/>
              <a:t>Variable names(</a:t>
            </a:r>
            <a:r>
              <a:rPr lang="en-US" dirty="0" err="1"/>
              <a:t>pokemon</a:t>
            </a:r>
            <a:r>
              <a:rPr lang="en-US" dirty="0"/>
              <a:t> col)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18ACF-1AFD-E820-B3AB-17431A271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74" y="2889828"/>
            <a:ext cx="6241759" cy="369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5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144D-9289-DFAD-E528-ACD4D714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csv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5913-0D9A-3499-74D7-8D8D48EB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read.csv(“file.name”, </a:t>
            </a:r>
            <a:r>
              <a:rPr lang="en-US" dirty="0" err="1"/>
              <a:t>stringsAsFactors</a:t>
            </a:r>
            <a:r>
              <a:rPr lang="en-US" dirty="0"/>
              <a:t>=) reads a csv file and creates a data frame from it.</a:t>
            </a:r>
          </a:p>
          <a:p>
            <a:r>
              <a:rPr lang="en-US" dirty="0"/>
              <a:t>?</a:t>
            </a:r>
            <a:r>
              <a:rPr lang="en-US" dirty="0" err="1"/>
              <a:t>read.delim</a:t>
            </a:r>
            <a:r>
              <a:rPr lang="en-US" dirty="0"/>
              <a:t>- Shortcut to loading tab –delimited files</a:t>
            </a:r>
          </a:p>
          <a:p>
            <a:r>
              <a:rPr lang="en-US" dirty="0"/>
              <a:t>If read.csv doesn’t work or if the notation for a decimal is a comma where you are then use read.csv2</a:t>
            </a:r>
          </a:p>
          <a:p>
            <a:r>
              <a:rPr lang="en-US" dirty="0"/>
              <a:t>Also Data from external sources have additional text</a:t>
            </a:r>
          </a:p>
          <a:p>
            <a:r>
              <a:rPr lang="en-US" dirty="0"/>
              <a:t>In order to ignore it we need read.csv(….skip =n) skips the specified  number of rows when importing data</a:t>
            </a:r>
          </a:p>
          <a:p>
            <a:r>
              <a:rPr lang="en-US" dirty="0" err="1"/>
              <a:t>Nrows</a:t>
            </a:r>
            <a:r>
              <a:rPr lang="en-US" dirty="0"/>
              <a:t> refers to rows of observation.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18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FFA0-2BF0-22BA-70F8-59371288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a csv file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E630F1-9C69-F1EF-6CAB-0F2AFF76CA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70283"/>
            <a:ext cx="4183062" cy="226204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90A2-352D-B59A-A00B-0D9E9658FC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addition set </a:t>
            </a:r>
            <a:r>
              <a:rPr lang="en-US" dirty="0" err="1"/>
              <a:t>row.names</a:t>
            </a:r>
            <a:r>
              <a:rPr lang="en-US" dirty="0"/>
              <a:t> = FALSE</a:t>
            </a:r>
          </a:p>
          <a:p>
            <a:r>
              <a:rPr lang="en-US" dirty="0"/>
              <a:t>If u set </a:t>
            </a:r>
            <a:r>
              <a:rPr lang="en-US" dirty="0" err="1"/>
              <a:t>row.names</a:t>
            </a:r>
            <a:r>
              <a:rPr lang="en-US" dirty="0"/>
              <a:t> =TRUE it will add another column to the front marking each row from 1 to n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50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4B34-E540-57C4-DBC7-59F6E5BE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B927-28AA-36E3-DC62-1481B0A41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/>
          <a:lstStyle/>
          <a:p>
            <a:r>
              <a:rPr lang="en-IN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Download the employees dataset from the resources for this lesson.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IN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Then, import it into R using your preferred import method.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IN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This is a large dataset, so limit the import to 200 observations. Note that the dataset has Copyright information in the beginning (23 rows). Any character variables should be stored as characters.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IN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Rename the variables as follows: "Employee number", "First name", "Last name", "Birth date", "Gender", "Job title", "Salary", "From date", "To date".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r>
              <a:rPr lang="en-IN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Export the data set you currently have as a CSV, without saving the row names.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1C1D1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Import it back again to make sure everything is okay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0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F4EA-B4E6-F0C1-433D-6865E20E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1B148-E23A-C850-13F9-2B3CB02DC0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359018"/>
            <a:ext cx="8596312" cy="4206576"/>
          </a:xfrm>
        </p:spPr>
      </p:pic>
    </p:spTree>
    <p:extLst>
      <p:ext uri="{BB962C8B-B14F-4D97-AF65-F5344CB8AC3E}">
        <p14:creationId xmlns:p14="http://schemas.microsoft.com/office/powerpoint/2010/main" val="3898501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368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Segoe UI</vt:lpstr>
      <vt:lpstr>Times New Roman</vt:lpstr>
      <vt:lpstr>Trebuchet MS</vt:lpstr>
      <vt:lpstr>Wingdings 3</vt:lpstr>
      <vt:lpstr>Facet</vt:lpstr>
      <vt:lpstr>IMPORTING &amp; EXPORTING DATA IN R</vt:lpstr>
      <vt:lpstr>PowerPoint Presentation</vt:lpstr>
      <vt:lpstr>Reading a csv file</vt:lpstr>
      <vt:lpstr>Writing a csv file  </vt:lpstr>
      <vt:lpstr>Exercise: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&amp; EXPORTING DATA IN R</dc:title>
  <dc:creator>hp</dc:creator>
  <cp:lastModifiedBy>hp</cp:lastModifiedBy>
  <cp:revision>2</cp:revision>
  <dcterms:created xsi:type="dcterms:W3CDTF">2023-01-11T06:04:26Z</dcterms:created>
  <dcterms:modified xsi:type="dcterms:W3CDTF">2023-01-11T08:08:03Z</dcterms:modified>
</cp:coreProperties>
</file>